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Виктория\Навчальні предмети\Загальна психологія\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45071" y="428604"/>
            <a:ext cx="7627457" cy="6220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резентація для 8-го класу &quot;Будова нервової системи. Центральна і периферична  нервова система людини.&quot;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215370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резентація до уроку з біології на тему &quot;Головний мозок. Соматична і вегетативна  нервова системи&quot;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792961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:\Виктория\Навчальні предмети\Загальна психологія\image167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500042"/>
            <a:ext cx="7572427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D:\Виктория\Навчальні предмети\Загальна психологія\8.jpg"/>
          <p:cNvPicPr>
            <a:picLocks noGrp="1"/>
          </p:cNvPicPr>
          <p:nvPr>
            <p:ph idx="1"/>
          </p:nvPr>
        </p:nvPicPr>
        <p:blipFill>
          <a:blip r:embed="rId2"/>
          <a:srcRect l="6934" r="3396" b="13874"/>
          <a:stretch>
            <a:fillRect/>
          </a:stretch>
        </p:blipFill>
        <p:spPr bwMode="auto">
          <a:xfrm>
            <a:off x="571472" y="928670"/>
            <a:ext cx="7858180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удова та функції спинного мозку - презентация онлайн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7929617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Будова головного </a:t>
            </a:r>
            <a:r>
              <a:rPr lang="ru-RU" dirty="0" err="1" smtClean="0"/>
              <a:t>мозку</a:t>
            </a:r>
            <a:endParaRPr lang="ru-RU" dirty="0"/>
          </a:p>
        </p:txBody>
      </p:sp>
      <p:pic>
        <p:nvPicPr>
          <p:cNvPr id="4" name="Содержимое 3" descr="Центральна нервова система Головний мозок Функції головного мозку »  Допомога учням"/>
          <p:cNvPicPr>
            <a:picLocks noGrp="1"/>
          </p:cNvPicPr>
          <p:nvPr>
            <p:ph idx="1"/>
          </p:nvPr>
        </p:nvPicPr>
        <p:blipFill>
          <a:blip r:embed="rId2"/>
          <a:srcRect b="46195"/>
          <a:stretch>
            <a:fillRect/>
          </a:stretch>
        </p:blipFill>
        <p:spPr bwMode="auto">
          <a:xfrm>
            <a:off x="1214414" y="1500174"/>
            <a:ext cx="671517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Кора головного </a:t>
            </a:r>
            <a:r>
              <a:rPr lang="ru-RU" dirty="0" err="1" smtClean="0"/>
              <a:t>мозку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1748" y="1285859"/>
            <a:ext cx="7556466" cy="516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8">
      <a:dk1>
        <a:srgbClr val="0042C7"/>
      </a:dk1>
      <a:lt1>
        <a:srgbClr val="82ACFF"/>
      </a:lt1>
      <a:dk2>
        <a:srgbClr val="062328"/>
      </a:dk2>
      <a:lt2>
        <a:srgbClr val="FFFFFF"/>
      </a:lt2>
      <a:accent1>
        <a:srgbClr val="062328"/>
      </a:accent1>
      <a:accent2>
        <a:srgbClr val="003A51"/>
      </a:accent2>
      <a:accent3>
        <a:srgbClr val="FFFF00"/>
      </a:accent3>
      <a:accent4>
        <a:srgbClr val="003195"/>
      </a:accent4>
      <a:accent5>
        <a:srgbClr val="FFFF00"/>
      </a:accent5>
      <a:accent6>
        <a:srgbClr val="B0DFA0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6</Words>
  <PresentationFormat>Экран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Будова головного мозку</vt:lpstr>
      <vt:lpstr>Кора головного мозку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1</cp:revision>
  <dcterms:modified xsi:type="dcterms:W3CDTF">2020-10-26T08:45:18Z</dcterms:modified>
</cp:coreProperties>
</file>