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7" d="100"/>
          <a:sy n="67" d="100"/>
        </p:scale>
        <p:origin x="4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7D4A5-0CC1-403F-A76B-141A4BD86DAC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AF2824-B938-4149-99BF-B3A384EDC09D}">
      <dgm:prSet phldrT="[Текст]"/>
      <dgm:spPr/>
      <dgm:t>
        <a:bodyPr/>
        <a:lstStyle/>
        <a:p>
          <a:r>
            <a:rPr lang="uk-UA" smtClean="0"/>
            <a:t>Наймані працівники</a:t>
          </a:r>
          <a:endParaRPr lang="ru-RU"/>
        </a:p>
      </dgm:t>
    </dgm:pt>
    <dgm:pt modelId="{BDFED793-DD73-4E04-A4DF-3C874C8A2886}" type="parTrans" cxnId="{3F6CC7DB-B896-49DD-9484-6621B7CD2C5E}">
      <dgm:prSet/>
      <dgm:spPr/>
      <dgm:t>
        <a:bodyPr/>
        <a:lstStyle/>
        <a:p>
          <a:endParaRPr lang="ru-RU"/>
        </a:p>
      </dgm:t>
    </dgm:pt>
    <dgm:pt modelId="{C135D30A-6FB2-4466-8E17-EF21421A27AA}" type="sibTrans" cxnId="{3F6CC7DB-B896-49DD-9484-6621B7CD2C5E}">
      <dgm:prSet/>
      <dgm:spPr/>
      <dgm:t>
        <a:bodyPr/>
        <a:lstStyle/>
        <a:p>
          <a:endParaRPr lang="ru-RU"/>
        </a:p>
      </dgm:t>
    </dgm:pt>
    <dgm:pt modelId="{ABA05D7B-65A4-451E-9F03-07BBD0FFA622}">
      <dgm:prSet phldrT="[Текст]"/>
      <dgm:spPr/>
      <dgm:t>
        <a:bodyPr/>
        <a:lstStyle/>
        <a:p>
          <a:r>
            <a:rPr lang="uk-UA" smtClean="0"/>
            <a:t>Роботодавець</a:t>
          </a:r>
          <a:endParaRPr lang="ru-RU"/>
        </a:p>
      </dgm:t>
    </dgm:pt>
    <dgm:pt modelId="{2C2C0C94-8E3F-4C81-B9CE-7106277DD6E5}" type="parTrans" cxnId="{D9F5A5E7-AF95-4897-933B-7437ADD2EB1C}">
      <dgm:prSet/>
      <dgm:spPr/>
      <dgm:t>
        <a:bodyPr/>
        <a:lstStyle/>
        <a:p>
          <a:endParaRPr lang="ru-RU"/>
        </a:p>
      </dgm:t>
    </dgm:pt>
    <dgm:pt modelId="{E023B462-9CAE-4AB7-BB30-4CB4A6CA774C}" type="sibTrans" cxnId="{D9F5A5E7-AF95-4897-933B-7437ADD2EB1C}">
      <dgm:prSet/>
      <dgm:spPr/>
      <dgm:t>
        <a:bodyPr/>
        <a:lstStyle/>
        <a:p>
          <a:endParaRPr lang="ru-RU"/>
        </a:p>
      </dgm:t>
    </dgm:pt>
    <dgm:pt modelId="{ACC8D729-1A30-4D6F-863F-1CC4738C95C0}">
      <dgm:prSet phldrT="[Текст]"/>
      <dgm:spPr/>
      <dgm:t>
        <a:bodyPr/>
        <a:lstStyle/>
        <a:p>
          <a:r>
            <a:rPr lang="uk-UA" smtClean="0"/>
            <a:t>Трудові колективи</a:t>
          </a:r>
          <a:endParaRPr lang="ru-RU"/>
        </a:p>
      </dgm:t>
    </dgm:pt>
    <dgm:pt modelId="{53E47ACA-E95F-45E1-AE70-811914DB53EB}" type="parTrans" cxnId="{39C99FB5-FB5D-4472-BCC2-A9E7AAB6C93F}">
      <dgm:prSet/>
      <dgm:spPr/>
      <dgm:t>
        <a:bodyPr/>
        <a:lstStyle/>
        <a:p>
          <a:endParaRPr lang="ru-RU"/>
        </a:p>
      </dgm:t>
    </dgm:pt>
    <dgm:pt modelId="{4AF15009-777A-4A22-841A-A3E1537871A6}" type="sibTrans" cxnId="{39C99FB5-FB5D-4472-BCC2-A9E7AAB6C93F}">
      <dgm:prSet/>
      <dgm:spPr/>
      <dgm:t>
        <a:bodyPr/>
        <a:lstStyle/>
        <a:p>
          <a:endParaRPr lang="ru-RU"/>
        </a:p>
      </dgm:t>
    </dgm:pt>
    <dgm:pt modelId="{F3CB1C48-DD50-4F62-8032-137AE5A883AA}">
      <dgm:prSet phldrT="[Текст]"/>
      <dgm:spPr/>
      <dgm:t>
        <a:bodyPr/>
        <a:lstStyle/>
        <a:p>
          <a:r>
            <a:rPr lang="uk-UA" smtClean="0"/>
            <a:t>Професійні спілки та їх об</a:t>
          </a:r>
          <a:r>
            <a:rPr lang="en-US" smtClean="0"/>
            <a:t>’</a:t>
          </a:r>
          <a:r>
            <a:rPr lang="uk-UA" smtClean="0"/>
            <a:t>єднання</a:t>
          </a:r>
          <a:endParaRPr lang="ru-RU"/>
        </a:p>
      </dgm:t>
    </dgm:pt>
    <dgm:pt modelId="{CED25094-4971-40BA-A821-8FC1D129CE90}" type="parTrans" cxnId="{478539E6-7AC3-4923-B534-CEFE22738F7E}">
      <dgm:prSet/>
      <dgm:spPr/>
      <dgm:t>
        <a:bodyPr/>
        <a:lstStyle/>
        <a:p>
          <a:endParaRPr lang="ru-RU"/>
        </a:p>
      </dgm:t>
    </dgm:pt>
    <dgm:pt modelId="{177F5A77-B1C5-4A8B-A629-7E0674DFC972}" type="sibTrans" cxnId="{478539E6-7AC3-4923-B534-CEFE22738F7E}">
      <dgm:prSet/>
      <dgm:spPr/>
      <dgm:t>
        <a:bodyPr/>
        <a:lstStyle/>
        <a:p>
          <a:endParaRPr lang="ru-RU"/>
        </a:p>
      </dgm:t>
    </dgm:pt>
    <dgm:pt modelId="{8CBDEAAC-5A44-4CB3-AC77-54C167BCE724}">
      <dgm:prSet phldrT="[Текст]"/>
      <dgm:spPr/>
      <dgm:t>
        <a:bodyPr/>
        <a:lstStyle/>
        <a:p>
          <a:r>
            <a:rPr lang="uk-UA" smtClean="0"/>
            <a:t>Підприємства, установи, організації </a:t>
          </a:r>
          <a:endParaRPr lang="ru-RU"/>
        </a:p>
      </dgm:t>
    </dgm:pt>
    <dgm:pt modelId="{C2F98B5B-28B9-439A-A011-25EC28A9AD9B}" type="parTrans" cxnId="{EA461245-E2C0-44E8-A401-6D2BE0E505E6}">
      <dgm:prSet/>
      <dgm:spPr/>
      <dgm:t>
        <a:bodyPr/>
        <a:lstStyle/>
        <a:p>
          <a:endParaRPr lang="ru-RU"/>
        </a:p>
      </dgm:t>
    </dgm:pt>
    <dgm:pt modelId="{4D839BE1-17DF-4B9A-9EB8-F12C935EAD0B}" type="sibTrans" cxnId="{EA461245-E2C0-44E8-A401-6D2BE0E505E6}">
      <dgm:prSet/>
      <dgm:spPr/>
      <dgm:t>
        <a:bodyPr/>
        <a:lstStyle/>
        <a:p>
          <a:endParaRPr lang="ru-RU"/>
        </a:p>
      </dgm:t>
    </dgm:pt>
    <dgm:pt modelId="{D0659856-BAF6-47F4-BCE8-27699137863B}">
      <dgm:prSet phldrT="[Текст]"/>
      <dgm:spPr/>
      <dgm:t>
        <a:bodyPr/>
        <a:lstStyle/>
        <a:p>
          <a:r>
            <a:rPr lang="uk-UA" smtClean="0"/>
            <a:t>Державні органи, місцеві органи виконавчої влади та органи місцевого самоврядування</a:t>
          </a:r>
          <a:endParaRPr lang="ru-RU"/>
        </a:p>
      </dgm:t>
    </dgm:pt>
    <dgm:pt modelId="{94C26FC7-2C09-40DF-A2FF-DD92BACC057E}" type="parTrans" cxnId="{46E890A1-B0E1-46F1-8366-E287B8451765}">
      <dgm:prSet/>
      <dgm:spPr/>
      <dgm:t>
        <a:bodyPr/>
        <a:lstStyle/>
        <a:p>
          <a:endParaRPr lang="ru-RU"/>
        </a:p>
      </dgm:t>
    </dgm:pt>
    <dgm:pt modelId="{5863D7D0-B6E8-4157-8BD6-86F9A83541E4}" type="sibTrans" cxnId="{46E890A1-B0E1-46F1-8366-E287B8451765}">
      <dgm:prSet/>
      <dgm:spPr/>
      <dgm:t>
        <a:bodyPr/>
        <a:lstStyle/>
        <a:p>
          <a:endParaRPr lang="ru-RU"/>
        </a:p>
      </dgm:t>
    </dgm:pt>
    <dgm:pt modelId="{8D8193DD-4E44-498A-BEDB-2C2B74D71173}" type="pres">
      <dgm:prSet presAssocID="{6AC7D4A5-0CC1-403F-A76B-141A4BD86D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55491D-B5B6-41FB-9A55-28280A801C6E}" type="pres">
      <dgm:prSet presAssocID="{A8AF2824-B938-4149-99BF-B3A384EDC09D}" presName="hierRoot1" presStyleCnt="0"/>
      <dgm:spPr/>
    </dgm:pt>
    <dgm:pt modelId="{D1874F3C-4F98-4A2B-9FE3-9AE867313D61}" type="pres">
      <dgm:prSet presAssocID="{A8AF2824-B938-4149-99BF-B3A384EDC09D}" presName="composite" presStyleCnt="0"/>
      <dgm:spPr/>
    </dgm:pt>
    <dgm:pt modelId="{4AEF7B9B-0C65-4BCF-834E-63AAC376F9FE}" type="pres">
      <dgm:prSet presAssocID="{A8AF2824-B938-4149-99BF-B3A384EDC09D}" presName="background" presStyleLbl="node0" presStyleIdx="0" presStyleCnt="1"/>
      <dgm:spPr/>
    </dgm:pt>
    <dgm:pt modelId="{459432BB-44FC-4AF7-928B-2C9DDD0DEF91}" type="pres">
      <dgm:prSet presAssocID="{A8AF2824-B938-4149-99BF-B3A384EDC0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27594B-084F-448D-8540-92F5D54AAE8C}" type="pres">
      <dgm:prSet presAssocID="{A8AF2824-B938-4149-99BF-B3A384EDC09D}" presName="hierChild2" presStyleCnt="0"/>
      <dgm:spPr/>
    </dgm:pt>
    <dgm:pt modelId="{E37BBF17-06D6-4692-A83B-7EA0E6651D78}" type="pres">
      <dgm:prSet presAssocID="{2C2C0C94-8E3F-4C81-B9CE-7106277DD6E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C50A0E4-841A-4326-8C9E-5BB8BD6CE34F}" type="pres">
      <dgm:prSet presAssocID="{ABA05D7B-65A4-451E-9F03-07BBD0FFA622}" presName="hierRoot2" presStyleCnt="0"/>
      <dgm:spPr/>
    </dgm:pt>
    <dgm:pt modelId="{947B0596-677E-4CB5-897C-543B19822ADD}" type="pres">
      <dgm:prSet presAssocID="{ABA05D7B-65A4-451E-9F03-07BBD0FFA622}" presName="composite2" presStyleCnt="0"/>
      <dgm:spPr/>
    </dgm:pt>
    <dgm:pt modelId="{71069CEA-E993-4DE5-BD79-6AC9B71463C5}" type="pres">
      <dgm:prSet presAssocID="{ABA05D7B-65A4-451E-9F03-07BBD0FFA622}" presName="background2" presStyleLbl="node2" presStyleIdx="0" presStyleCnt="2"/>
      <dgm:spPr/>
    </dgm:pt>
    <dgm:pt modelId="{4ECD3C1E-13CA-4223-8B95-8D9F88956196}" type="pres">
      <dgm:prSet presAssocID="{ABA05D7B-65A4-451E-9F03-07BBD0FFA62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87C4EE-C60A-4ACB-B779-5653412C6FBA}" type="pres">
      <dgm:prSet presAssocID="{ABA05D7B-65A4-451E-9F03-07BBD0FFA622}" presName="hierChild3" presStyleCnt="0"/>
      <dgm:spPr/>
    </dgm:pt>
    <dgm:pt modelId="{E4C508C3-A0A4-4EC3-999E-C05B4718FFD9}" type="pres">
      <dgm:prSet presAssocID="{53E47ACA-E95F-45E1-AE70-811914DB53E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2BA0552-638F-42C0-95ED-FD679D8F5BB0}" type="pres">
      <dgm:prSet presAssocID="{ACC8D729-1A30-4D6F-863F-1CC4738C95C0}" presName="hierRoot3" presStyleCnt="0"/>
      <dgm:spPr/>
    </dgm:pt>
    <dgm:pt modelId="{B550A1E0-936E-4BD1-A540-FFFF8324BE08}" type="pres">
      <dgm:prSet presAssocID="{ACC8D729-1A30-4D6F-863F-1CC4738C95C0}" presName="composite3" presStyleCnt="0"/>
      <dgm:spPr/>
    </dgm:pt>
    <dgm:pt modelId="{634CEC19-D1A2-4749-843C-012321E5D5BF}" type="pres">
      <dgm:prSet presAssocID="{ACC8D729-1A30-4D6F-863F-1CC4738C95C0}" presName="background3" presStyleLbl="node3" presStyleIdx="0" presStyleCnt="3"/>
      <dgm:spPr/>
    </dgm:pt>
    <dgm:pt modelId="{B4553F53-7659-4568-9B9A-9B687E9C3D6B}" type="pres">
      <dgm:prSet presAssocID="{ACC8D729-1A30-4D6F-863F-1CC4738C95C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D694D0-5BF1-4545-81E2-16E087BBDAD9}" type="pres">
      <dgm:prSet presAssocID="{ACC8D729-1A30-4D6F-863F-1CC4738C95C0}" presName="hierChild4" presStyleCnt="0"/>
      <dgm:spPr/>
    </dgm:pt>
    <dgm:pt modelId="{8A7FE77E-836F-465C-AC1D-50596C36C222}" type="pres">
      <dgm:prSet presAssocID="{CED25094-4971-40BA-A821-8FC1D129CE9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A3E9DDF-5406-40D8-9D2C-3C563DEAB129}" type="pres">
      <dgm:prSet presAssocID="{F3CB1C48-DD50-4F62-8032-137AE5A883AA}" presName="hierRoot3" presStyleCnt="0"/>
      <dgm:spPr/>
    </dgm:pt>
    <dgm:pt modelId="{0D69DC68-276C-4E43-B78F-F7E47E6970AB}" type="pres">
      <dgm:prSet presAssocID="{F3CB1C48-DD50-4F62-8032-137AE5A883AA}" presName="composite3" presStyleCnt="0"/>
      <dgm:spPr/>
    </dgm:pt>
    <dgm:pt modelId="{750F0DDA-12D7-4012-BB6B-24AB52755637}" type="pres">
      <dgm:prSet presAssocID="{F3CB1C48-DD50-4F62-8032-137AE5A883AA}" presName="background3" presStyleLbl="node3" presStyleIdx="1" presStyleCnt="3"/>
      <dgm:spPr/>
    </dgm:pt>
    <dgm:pt modelId="{B960ABCE-113E-4A0F-8216-3CE957EE3CA0}" type="pres">
      <dgm:prSet presAssocID="{F3CB1C48-DD50-4F62-8032-137AE5A883A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41AA31-81ED-4E52-B0CC-13B3E3750CAD}" type="pres">
      <dgm:prSet presAssocID="{F3CB1C48-DD50-4F62-8032-137AE5A883AA}" presName="hierChild4" presStyleCnt="0"/>
      <dgm:spPr/>
    </dgm:pt>
    <dgm:pt modelId="{FB232E3C-E0DF-4351-AFC8-2B08259A1838}" type="pres">
      <dgm:prSet presAssocID="{C2F98B5B-28B9-439A-A011-25EC28A9AD9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99BBE30-E6DB-4B61-B605-14442298D13A}" type="pres">
      <dgm:prSet presAssocID="{8CBDEAAC-5A44-4CB3-AC77-54C167BCE724}" presName="hierRoot2" presStyleCnt="0"/>
      <dgm:spPr/>
    </dgm:pt>
    <dgm:pt modelId="{FA737628-2EE6-4D96-97FE-5D24FEB2581B}" type="pres">
      <dgm:prSet presAssocID="{8CBDEAAC-5A44-4CB3-AC77-54C167BCE724}" presName="composite2" presStyleCnt="0"/>
      <dgm:spPr/>
    </dgm:pt>
    <dgm:pt modelId="{0FA4B549-944D-44B3-A981-DC48B1F540E3}" type="pres">
      <dgm:prSet presAssocID="{8CBDEAAC-5A44-4CB3-AC77-54C167BCE724}" presName="background2" presStyleLbl="node2" presStyleIdx="1" presStyleCnt="2"/>
      <dgm:spPr/>
    </dgm:pt>
    <dgm:pt modelId="{B0975D64-8C64-4484-B487-211D268CADBE}" type="pres">
      <dgm:prSet presAssocID="{8CBDEAAC-5A44-4CB3-AC77-54C167BCE72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B1B8D5-07BD-4CFE-9787-D1AED948750B}" type="pres">
      <dgm:prSet presAssocID="{8CBDEAAC-5A44-4CB3-AC77-54C167BCE724}" presName="hierChild3" presStyleCnt="0"/>
      <dgm:spPr/>
    </dgm:pt>
    <dgm:pt modelId="{D603741D-B44A-4CB6-9ACC-0DDD3E6BC088}" type="pres">
      <dgm:prSet presAssocID="{94C26FC7-2C09-40DF-A2FF-DD92BACC057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3275A2E-CE3E-4E3D-A41C-3B73B6B42E1C}" type="pres">
      <dgm:prSet presAssocID="{D0659856-BAF6-47F4-BCE8-27699137863B}" presName="hierRoot3" presStyleCnt="0"/>
      <dgm:spPr/>
    </dgm:pt>
    <dgm:pt modelId="{743BDEF9-A77D-4756-B8FB-5DC622EB5295}" type="pres">
      <dgm:prSet presAssocID="{D0659856-BAF6-47F4-BCE8-27699137863B}" presName="composite3" presStyleCnt="0"/>
      <dgm:spPr/>
    </dgm:pt>
    <dgm:pt modelId="{C028CE05-29CD-495A-B5BF-8D364B74C722}" type="pres">
      <dgm:prSet presAssocID="{D0659856-BAF6-47F4-BCE8-27699137863B}" presName="background3" presStyleLbl="node3" presStyleIdx="2" presStyleCnt="3"/>
      <dgm:spPr/>
    </dgm:pt>
    <dgm:pt modelId="{8C19BF0B-B7DA-4056-8E1C-C496406CAAB0}" type="pres">
      <dgm:prSet presAssocID="{D0659856-BAF6-47F4-BCE8-27699137863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8B3B53-3208-49D7-BBEC-220E7EE5EECA}" type="pres">
      <dgm:prSet presAssocID="{D0659856-BAF6-47F4-BCE8-27699137863B}" presName="hierChild4" presStyleCnt="0"/>
      <dgm:spPr/>
    </dgm:pt>
  </dgm:ptLst>
  <dgm:cxnLst>
    <dgm:cxn modelId="{24408A19-2867-4757-8E28-BAD484385008}" type="presOf" srcId="{CED25094-4971-40BA-A821-8FC1D129CE90}" destId="{8A7FE77E-836F-465C-AC1D-50596C36C222}" srcOrd="0" destOrd="0" presId="urn:microsoft.com/office/officeart/2005/8/layout/hierarchy1"/>
    <dgm:cxn modelId="{F2689037-2A47-48D5-A412-0509B4252863}" type="presOf" srcId="{8CBDEAAC-5A44-4CB3-AC77-54C167BCE724}" destId="{B0975D64-8C64-4484-B487-211D268CADBE}" srcOrd="0" destOrd="0" presId="urn:microsoft.com/office/officeart/2005/8/layout/hierarchy1"/>
    <dgm:cxn modelId="{8A0A00D1-CBF3-410C-9965-5949F6C87BF4}" type="presOf" srcId="{ACC8D729-1A30-4D6F-863F-1CC4738C95C0}" destId="{B4553F53-7659-4568-9B9A-9B687E9C3D6B}" srcOrd="0" destOrd="0" presId="urn:microsoft.com/office/officeart/2005/8/layout/hierarchy1"/>
    <dgm:cxn modelId="{00FBB2CA-35D5-49D8-8417-654B8FE6DFCB}" type="presOf" srcId="{D0659856-BAF6-47F4-BCE8-27699137863B}" destId="{8C19BF0B-B7DA-4056-8E1C-C496406CAAB0}" srcOrd="0" destOrd="0" presId="urn:microsoft.com/office/officeart/2005/8/layout/hierarchy1"/>
    <dgm:cxn modelId="{6BBD4E34-F757-4E5C-8329-D472CC4BDE16}" type="presOf" srcId="{2C2C0C94-8E3F-4C81-B9CE-7106277DD6E5}" destId="{E37BBF17-06D6-4692-A83B-7EA0E6651D78}" srcOrd="0" destOrd="0" presId="urn:microsoft.com/office/officeart/2005/8/layout/hierarchy1"/>
    <dgm:cxn modelId="{4ABD04B3-002A-4567-96FC-9143D5827A8F}" type="presOf" srcId="{F3CB1C48-DD50-4F62-8032-137AE5A883AA}" destId="{B960ABCE-113E-4A0F-8216-3CE957EE3CA0}" srcOrd="0" destOrd="0" presId="urn:microsoft.com/office/officeart/2005/8/layout/hierarchy1"/>
    <dgm:cxn modelId="{478539E6-7AC3-4923-B534-CEFE22738F7E}" srcId="{ABA05D7B-65A4-451E-9F03-07BBD0FFA622}" destId="{F3CB1C48-DD50-4F62-8032-137AE5A883AA}" srcOrd="1" destOrd="0" parTransId="{CED25094-4971-40BA-A821-8FC1D129CE90}" sibTransId="{177F5A77-B1C5-4A8B-A629-7E0674DFC972}"/>
    <dgm:cxn modelId="{3FB782F6-0686-40BF-B16F-9E3213B3FE4C}" type="presOf" srcId="{94C26FC7-2C09-40DF-A2FF-DD92BACC057E}" destId="{D603741D-B44A-4CB6-9ACC-0DDD3E6BC088}" srcOrd="0" destOrd="0" presId="urn:microsoft.com/office/officeart/2005/8/layout/hierarchy1"/>
    <dgm:cxn modelId="{46E890A1-B0E1-46F1-8366-E287B8451765}" srcId="{8CBDEAAC-5A44-4CB3-AC77-54C167BCE724}" destId="{D0659856-BAF6-47F4-BCE8-27699137863B}" srcOrd="0" destOrd="0" parTransId="{94C26FC7-2C09-40DF-A2FF-DD92BACC057E}" sibTransId="{5863D7D0-B6E8-4157-8BD6-86F9A83541E4}"/>
    <dgm:cxn modelId="{45BDF2BF-B14F-4565-8C87-9EEA7698BC7C}" type="presOf" srcId="{A8AF2824-B938-4149-99BF-B3A384EDC09D}" destId="{459432BB-44FC-4AF7-928B-2C9DDD0DEF91}" srcOrd="0" destOrd="0" presId="urn:microsoft.com/office/officeart/2005/8/layout/hierarchy1"/>
    <dgm:cxn modelId="{577CD707-B8CB-422C-B9DE-1F02CBA02FF8}" type="presOf" srcId="{53E47ACA-E95F-45E1-AE70-811914DB53EB}" destId="{E4C508C3-A0A4-4EC3-999E-C05B4718FFD9}" srcOrd="0" destOrd="0" presId="urn:microsoft.com/office/officeart/2005/8/layout/hierarchy1"/>
    <dgm:cxn modelId="{3F6CC7DB-B896-49DD-9484-6621B7CD2C5E}" srcId="{6AC7D4A5-0CC1-403F-A76B-141A4BD86DAC}" destId="{A8AF2824-B938-4149-99BF-B3A384EDC09D}" srcOrd="0" destOrd="0" parTransId="{BDFED793-DD73-4E04-A4DF-3C874C8A2886}" sibTransId="{C135D30A-6FB2-4466-8E17-EF21421A27AA}"/>
    <dgm:cxn modelId="{3A499F86-20CF-44C5-BC7C-9F56CCDB0D6F}" type="presOf" srcId="{ABA05D7B-65A4-451E-9F03-07BBD0FFA622}" destId="{4ECD3C1E-13CA-4223-8B95-8D9F88956196}" srcOrd="0" destOrd="0" presId="urn:microsoft.com/office/officeart/2005/8/layout/hierarchy1"/>
    <dgm:cxn modelId="{D9F5A5E7-AF95-4897-933B-7437ADD2EB1C}" srcId="{A8AF2824-B938-4149-99BF-B3A384EDC09D}" destId="{ABA05D7B-65A4-451E-9F03-07BBD0FFA622}" srcOrd="0" destOrd="0" parTransId="{2C2C0C94-8E3F-4C81-B9CE-7106277DD6E5}" sibTransId="{E023B462-9CAE-4AB7-BB30-4CB4A6CA774C}"/>
    <dgm:cxn modelId="{39C99FB5-FB5D-4472-BCC2-A9E7AAB6C93F}" srcId="{ABA05D7B-65A4-451E-9F03-07BBD0FFA622}" destId="{ACC8D729-1A30-4D6F-863F-1CC4738C95C0}" srcOrd="0" destOrd="0" parTransId="{53E47ACA-E95F-45E1-AE70-811914DB53EB}" sibTransId="{4AF15009-777A-4A22-841A-A3E1537871A6}"/>
    <dgm:cxn modelId="{74C45562-B95F-4B9A-AFF2-935B315F14FB}" type="presOf" srcId="{C2F98B5B-28B9-439A-A011-25EC28A9AD9B}" destId="{FB232E3C-E0DF-4351-AFC8-2B08259A1838}" srcOrd="0" destOrd="0" presId="urn:microsoft.com/office/officeart/2005/8/layout/hierarchy1"/>
    <dgm:cxn modelId="{E89A87DF-E960-4AD4-B30D-9B3371C7CB01}" type="presOf" srcId="{6AC7D4A5-0CC1-403F-A76B-141A4BD86DAC}" destId="{8D8193DD-4E44-498A-BEDB-2C2B74D71173}" srcOrd="0" destOrd="0" presId="urn:microsoft.com/office/officeart/2005/8/layout/hierarchy1"/>
    <dgm:cxn modelId="{EA461245-E2C0-44E8-A401-6D2BE0E505E6}" srcId="{A8AF2824-B938-4149-99BF-B3A384EDC09D}" destId="{8CBDEAAC-5A44-4CB3-AC77-54C167BCE724}" srcOrd="1" destOrd="0" parTransId="{C2F98B5B-28B9-439A-A011-25EC28A9AD9B}" sibTransId="{4D839BE1-17DF-4B9A-9EB8-F12C935EAD0B}"/>
    <dgm:cxn modelId="{0AD3B8C8-C86E-4F72-9026-7FD41B32CE83}" type="presParOf" srcId="{8D8193DD-4E44-498A-BEDB-2C2B74D71173}" destId="{3F55491D-B5B6-41FB-9A55-28280A801C6E}" srcOrd="0" destOrd="0" presId="urn:microsoft.com/office/officeart/2005/8/layout/hierarchy1"/>
    <dgm:cxn modelId="{476E4310-D09B-4C34-ACA7-FE54CF16C7C1}" type="presParOf" srcId="{3F55491D-B5B6-41FB-9A55-28280A801C6E}" destId="{D1874F3C-4F98-4A2B-9FE3-9AE867313D61}" srcOrd="0" destOrd="0" presId="urn:microsoft.com/office/officeart/2005/8/layout/hierarchy1"/>
    <dgm:cxn modelId="{BEC7CFD2-55E2-49C3-86C7-38F184055E47}" type="presParOf" srcId="{D1874F3C-4F98-4A2B-9FE3-9AE867313D61}" destId="{4AEF7B9B-0C65-4BCF-834E-63AAC376F9FE}" srcOrd="0" destOrd="0" presId="urn:microsoft.com/office/officeart/2005/8/layout/hierarchy1"/>
    <dgm:cxn modelId="{398DA01F-5479-4D68-BAE0-24407D42CA4A}" type="presParOf" srcId="{D1874F3C-4F98-4A2B-9FE3-9AE867313D61}" destId="{459432BB-44FC-4AF7-928B-2C9DDD0DEF91}" srcOrd="1" destOrd="0" presId="urn:microsoft.com/office/officeart/2005/8/layout/hierarchy1"/>
    <dgm:cxn modelId="{E0BE6732-B600-4FFB-AA8B-FDA32832E791}" type="presParOf" srcId="{3F55491D-B5B6-41FB-9A55-28280A801C6E}" destId="{8A27594B-084F-448D-8540-92F5D54AAE8C}" srcOrd="1" destOrd="0" presId="urn:microsoft.com/office/officeart/2005/8/layout/hierarchy1"/>
    <dgm:cxn modelId="{3C44F578-5E8E-43FD-8871-C9982210AF94}" type="presParOf" srcId="{8A27594B-084F-448D-8540-92F5D54AAE8C}" destId="{E37BBF17-06D6-4692-A83B-7EA0E6651D78}" srcOrd="0" destOrd="0" presId="urn:microsoft.com/office/officeart/2005/8/layout/hierarchy1"/>
    <dgm:cxn modelId="{05E3691C-5B12-4D11-968A-69BF04B13507}" type="presParOf" srcId="{8A27594B-084F-448D-8540-92F5D54AAE8C}" destId="{AC50A0E4-841A-4326-8C9E-5BB8BD6CE34F}" srcOrd="1" destOrd="0" presId="urn:microsoft.com/office/officeart/2005/8/layout/hierarchy1"/>
    <dgm:cxn modelId="{DE9277ED-E146-4697-864F-0861A5DC6820}" type="presParOf" srcId="{AC50A0E4-841A-4326-8C9E-5BB8BD6CE34F}" destId="{947B0596-677E-4CB5-897C-543B19822ADD}" srcOrd="0" destOrd="0" presId="urn:microsoft.com/office/officeart/2005/8/layout/hierarchy1"/>
    <dgm:cxn modelId="{F324A33A-CDA5-48CC-B304-EE27171D0612}" type="presParOf" srcId="{947B0596-677E-4CB5-897C-543B19822ADD}" destId="{71069CEA-E993-4DE5-BD79-6AC9B71463C5}" srcOrd="0" destOrd="0" presId="urn:microsoft.com/office/officeart/2005/8/layout/hierarchy1"/>
    <dgm:cxn modelId="{F3A9E0F7-EBFC-4FE7-A6E8-5B59C8EED3BF}" type="presParOf" srcId="{947B0596-677E-4CB5-897C-543B19822ADD}" destId="{4ECD3C1E-13CA-4223-8B95-8D9F88956196}" srcOrd="1" destOrd="0" presId="urn:microsoft.com/office/officeart/2005/8/layout/hierarchy1"/>
    <dgm:cxn modelId="{FF0F4DAF-CE09-45A9-97AA-7481FD2C6E20}" type="presParOf" srcId="{AC50A0E4-841A-4326-8C9E-5BB8BD6CE34F}" destId="{D187C4EE-C60A-4ACB-B779-5653412C6FBA}" srcOrd="1" destOrd="0" presId="urn:microsoft.com/office/officeart/2005/8/layout/hierarchy1"/>
    <dgm:cxn modelId="{4A9F7C7F-27A1-40D9-A27C-80B03DFF04AF}" type="presParOf" srcId="{D187C4EE-C60A-4ACB-B779-5653412C6FBA}" destId="{E4C508C3-A0A4-4EC3-999E-C05B4718FFD9}" srcOrd="0" destOrd="0" presId="urn:microsoft.com/office/officeart/2005/8/layout/hierarchy1"/>
    <dgm:cxn modelId="{A275128C-CCD2-454C-8576-6D7A76F9F571}" type="presParOf" srcId="{D187C4EE-C60A-4ACB-B779-5653412C6FBA}" destId="{42BA0552-638F-42C0-95ED-FD679D8F5BB0}" srcOrd="1" destOrd="0" presId="urn:microsoft.com/office/officeart/2005/8/layout/hierarchy1"/>
    <dgm:cxn modelId="{667AEC6B-41CF-415A-A778-495A61B41F7C}" type="presParOf" srcId="{42BA0552-638F-42C0-95ED-FD679D8F5BB0}" destId="{B550A1E0-936E-4BD1-A540-FFFF8324BE08}" srcOrd="0" destOrd="0" presId="urn:microsoft.com/office/officeart/2005/8/layout/hierarchy1"/>
    <dgm:cxn modelId="{BA0F9E6B-B031-41BD-8731-FF6C0817195A}" type="presParOf" srcId="{B550A1E0-936E-4BD1-A540-FFFF8324BE08}" destId="{634CEC19-D1A2-4749-843C-012321E5D5BF}" srcOrd="0" destOrd="0" presId="urn:microsoft.com/office/officeart/2005/8/layout/hierarchy1"/>
    <dgm:cxn modelId="{DA27B811-9F3D-472D-BAD7-330B66214DEA}" type="presParOf" srcId="{B550A1E0-936E-4BD1-A540-FFFF8324BE08}" destId="{B4553F53-7659-4568-9B9A-9B687E9C3D6B}" srcOrd="1" destOrd="0" presId="urn:microsoft.com/office/officeart/2005/8/layout/hierarchy1"/>
    <dgm:cxn modelId="{4C09C8E3-3D33-4E8F-9B0F-454790621556}" type="presParOf" srcId="{42BA0552-638F-42C0-95ED-FD679D8F5BB0}" destId="{7DD694D0-5BF1-4545-81E2-16E087BBDAD9}" srcOrd="1" destOrd="0" presId="urn:microsoft.com/office/officeart/2005/8/layout/hierarchy1"/>
    <dgm:cxn modelId="{F61C4FAC-4D79-4F69-913A-36ED080E7AB0}" type="presParOf" srcId="{D187C4EE-C60A-4ACB-B779-5653412C6FBA}" destId="{8A7FE77E-836F-465C-AC1D-50596C36C222}" srcOrd="2" destOrd="0" presId="urn:microsoft.com/office/officeart/2005/8/layout/hierarchy1"/>
    <dgm:cxn modelId="{543C447F-263F-4A4D-8B7D-95DCF5B59BC9}" type="presParOf" srcId="{D187C4EE-C60A-4ACB-B779-5653412C6FBA}" destId="{9A3E9DDF-5406-40D8-9D2C-3C563DEAB129}" srcOrd="3" destOrd="0" presId="urn:microsoft.com/office/officeart/2005/8/layout/hierarchy1"/>
    <dgm:cxn modelId="{50E3ACB2-AB5D-4D05-A4F6-5BA1FC2A0DC0}" type="presParOf" srcId="{9A3E9DDF-5406-40D8-9D2C-3C563DEAB129}" destId="{0D69DC68-276C-4E43-B78F-F7E47E6970AB}" srcOrd="0" destOrd="0" presId="urn:microsoft.com/office/officeart/2005/8/layout/hierarchy1"/>
    <dgm:cxn modelId="{398EFE55-3EEA-4D70-93A9-A5146A87DB1D}" type="presParOf" srcId="{0D69DC68-276C-4E43-B78F-F7E47E6970AB}" destId="{750F0DDA-12D7-4012-BB6B-24AB52755637}" srcOrd="0" destOrd="0" presId="urn:microsoft.com/office/officeart/2005/8/layout/hierarchy1"/>
    <dgm:cxn modelId="{E7399E2A-4806-427D-AD4E-9BE1083E51B3}" type="presParOf" srcId="{0D69DC68-276C-4E43-B78F-F7E47E6970AB}" destId="{B960ABCE-113E-4A0F-8216-3CE957EE3CA0}" srcOrd="1" destOrd="0" presId="urn:microsoft.com/office/officeart/2005/8/layout/hierarchy1"/>
    <dgm:cxn modelId="{5A1BE3D1-DDB4-4943-B9F2-BC217569E06F}" type="presParOf" srcId="{9A3E9DDF-5406-40D8-9D2C-3C563DEAB129}" destId="{5741AA31-81ED-4E52-B0CC-13B3E3750CAD}" srcOrd="1" destOrd="0" presId="urn:microsoft.com/office/officeart/2005/8/layout/hierarchy1"/>
    <dgm:cxn modelId="{D3AF552C-61EE-4655-A1C0-A62EBB1DC3F6}" type="presParOf" srcId="{8A27594B-084F-448D-8540-92F5D54AAE8C}" destId="{FB232E3C-E0DF-4351-AFC8-2B08259A1838}" srcOrd="2" destOrd="0" presId="urn:microsoft.com/office/officeart/2005/8/layout/hierarchy1"/>
    <dgm:cxn modelId="{6DE17CB5-26F9-4B76-8E1E-A5C09592133B}" type="presParOf" srcId="{8A27594B-084F-448D-8540-92F5D54AAE8C}" destId="{C99BBE30-E6DB-4B61-B605-14442298D13A}" srcOrd="3" destOrd="0" presId="urn:microsoft.com/office/officeart/2005/8/layout/hierarchy1"/>
    <dgm:cxn modelId="{D4A563E2-C2AD-469C-A211-B5BF04E598FF}" type="presParOf" srcId="{C99BBE30-E6DB-4B61-B605-14442298D13A}" destId="{FA737628-2EE6-4D96-97FE-5D24FEB2581B}" srcOrd="0" destOrd="0" presId="urn:microsoft.com/office/officeart/2005/8/layout/hierarchy1"/>
    <dgm:cxn modelId="{5C3B1227-5A6B-4F94-A488-054B6CBFFD45}" type="presParOf" srcId="{FA737628-2EE6-4D96-97FE-5D24FEB2581B}" destId="{0FA4B549-944D-44B3-A981-DC48B1F540E3}" srcOrd="0" destOrd="0" presId="urn:microsoft.com/office/officeart/2005/8/layout/hierarchy1"/>
    <dgm:cxn modelId="{71FEF986-6D12-424E-B056-A57EFC45EFA3}" type="presParOf" srcId="{FA737628-2EE6-4D96-97FE-5D24FEB2581B}" destId="{B0975D64-8C64-4484-B487-211D268CADBE}" srcOrd="1" destOrd="0" presId="urn:microsoft.com/office/officeart/2005/8/layout/hierarchy1"/>
    <dgm:cxn modelId="{23289AB4-83E0-4678-A7AB-ACC6854333D8}" type="presParOf" srcId="{C99BBE30-E6DB-4B61-B605-14442298D13A}" destId="{5EB1B8D5-07BD-4CFE-9787-D1AED948750B}" srcOrd="1" destOrd="0" presId="urn:microsoft.com/office/officeart/2005/8/layout/hierarchy1"/>
    <dgm:cxn modelId="{C3E48F73-C7A9-4438-B69E-EE56528B99BA}" type="presParOf" srcId="{5EB1B8D5-07BD-4CFE-9787-D1AED948750B}" destId="{D603741D-B44A-4CB6-9ACC-0DDD3E6BC088}" srcOrd="0" destOrd="0" presId="urn:microsoft.com/office/officeart/2005/8/layout/hierarchy1"/>
    <dgm:cxn modelId="{C2AE6D33-A50E-43A5-8A8C-C6DA2D13861E}" type="presParOf" srcId="{5EB1B8D5-07BD-4CFE-9787-D1AED948750B}" destId="{B3275A2E-CE3E-4E3D-A41C-3B73B6B42E1C}" srcOrd="1" destOrd="0" presId="urn:microsoft.com/office/officeart/2005/8/layout/hierarchy1"/>
    <dgm:cxn modelId="{A2E3795B-7836-4829-8071-8657F828D2F3}" type="presParOf" srcId="{B3275A2E-CE3E-4E3D-A41C-3B73B6B42E1C}" destId="{743BDEF9-A77D-4756-B8FB-5DC622EB5295}" srcOrd="0" destOrd="0" presId="urn:microsoft.com/office/officeart/2005/8/layout/hierarchy1"/>
    <dgm:cxn modelId="{23105605-937E-4041-9AEF-25BDAD1595D7}" type="presParOf" srcId="{743BDEF9-A77D-4756-B8FB-5DC622EB5295}" destId="{C028CE05-29CD-495A-B5BF-8D364B74C722}" srcOrd="0" destOrd="0" presId="urn:microsoft.com/office/officeart/2005/8/layout/hierarchy1"/>
    <dgm:cxn modelId="{099EFD71-8825-40DD-B7CF-760EECB32CC8}" type="presParOf" srcId="{743BDEF9-A77D-4756-B8FB-5DC622EB5295}" destId="{8C19BF0B-B7DA-4056-8E1C-C496406CAAB0}" srcOrd="1" destOrd="0" presId="urn:microsoft.com/office/officeart/2005/8/layout/hierarchy1"/>
    <dgm:cxn modelId="{F667A586-3C70-4670-9BD5-E84807142F02}" type="presParOf" srcId="{B3275A2E-CE3E-4E3D-A41C-3B73B6B42E1C}" destId="{508B3B53-3208-49D7-BBEC-220E7EE5EE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B9734-AFB4-4E7E-B820-7D3A6730F30B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CEE587-EC42-4769-9C48-9CFA33090735}">
      <dgm:prSet phldrT="[Текст]"/>
      <dgm:spPr/>
      <dgm:t>
        <a:bodyPr/>
        <a:lstStyle/>
        <a:p>
          <a:r>
            <a:rPr lang="uk-UA" smtClean="0"/>
            <a:t>Суб</a:t>
          </a:r>
          <a:r>
            <a:rPr lang="en-US" smtClean="0"/>
            <a:t>’</a:t>
          </a:r>
          <a:r>
            <a:rPr lang="uk-UA" smtClean="0"/>
            <a:t>єкти індивідуальних трудових відносин</a:t>
          </a:r>
          <a:endParaRPr lang="ru-RU"/>
        </a:p>
      </dgm:t>
    </dgm:pt>
    <dgm:pt modelId="{0AAB1F6F-5A1F-4605-8C44-686AEEB0E6D7}" type="parTrans" cxnId="{94977413-75C3-4028-AC08-79624B4D996A}">
      <dgm:prSet/>
      <dgm:spPr/>
      <dgm:t>
        <a:bodyPr/>
        <a:lstStyle/>
        <a:p>
          <a:endParaRPr lang="ru-RU"/>
        </a:p>
      </dgm:t>
    </dgm:pt>
    <dgm:pt modelId="{C2865CD0-BE02-4CA3-879F-D04A66AD1D97}" type="sibTrans" cxnId="{94977413-75C3-4028-AC08-79624B4D996A}">
      <dgm:prSet/>
      <dgm:spPr/>
      <dgm:t>
        <a:bodyPr/>
        <a:lstStyle/>
        <a:p>
          <a:endParaRPr lang="ru-RU"/>
        </a:p>
      </dgm:t>
    </dgm:pt>
    <dgm:pt modelId="{B8DB055D-A87E-49A7-88B0-7756C94B8418}" type="asst">
      <dgm:prSet phldrT="[Текст]"/>
      <dgm:spPr/>
      <dgm:t>
        <a:bodyPr/>
        <a:lstStyle/>
        <a:p>
          <a:r>
            <a:rPr lang="uk-UA" smtClean="0"/>
            <a:t>Суб</a:t>
          </a:r>
          <a:r>
            <a:rPr lang="en-US" smtClean="0"/>
            <a:t>’</a:t>
          </a:r>
          <a:r>
            <a:rPr lang="uk-UA" smtClean="0"/>
            <a:t>єкти колективних трудових відносин</a:t>
          </a:r>
          <a:endParaRPr lang="ru-RU"/>
        </a:p>
      </dgm:t>
    </dgm:pt>
    <dgm:pt modelId="{5DA8EFF6-BDC2-4892-98D0-16028549C9E7}" type="parTrans" cxnId="{AA7C116E-0234-4697-96EC-2F769F8BEB83}">
      <dgm:prSet/>
      <dgm:spPr/>
      <dgm:t>
        <a:bodyPr/>
        <a:lstStyle/>
        <a:p>
          <a:endParaRPr lang="ru-RU"/>
        </a:p>
      </dgm:t>
    </dgm:pt>
    <dgm:pt modelId="{8E62D62E-6746-425D-A13C-9DCA18140B18}" type="sibTrans" cxnId="{AA7C116E-0234-4697-96EC-2F769F8BEB83}">
      <dgm:prSet/>
      <dgm:spPr/>
      <dgm:t>
        <a:bodyPr/>
        <a:lstStyle/>
        <a:p>
          <a:endParaRPr lang="ru-RU"/>
        </a:p>
      </dgm:t>
    </dgm:pt>
    <dgm:pt modelId="{DB890648-B3A3-4B9F-9339-BF227960E334}">
      <dgm:prSet phldrT="[Текст]"/>
      <dgm:spPr/>
      <dgm:t>
        <a:bodyPr/>
        <a:lstStyle/>
        <a:p>
          <a:r>
            <a:rPr lang="uk-UA" smtClean="0"/>
            <a:t>Інші суб</a:t>
          </a:r>
          <a:r>
            <a:rPr lang="en-US" smtClean="0"/>
            <a:t>’</a:t>
          </a:r>
          <a:r>
            <a:rPr lang="uk-UA" smtClean="0"/>
            <a:t>єкти трудового права</a:t>
          </a:r>
          <a:endParaRPr lang="ru-RU"/>
        </a:p>
      </dgm:t>
    </dgm:pt>
    <dgm:pt modelId="{AE5C5F1F-F9AB-495D-90F4-FA25082F679C}" type="parTrans" cxnId="{F3EBFE36-709C-49E6-B60C-CCE69AC936D3}">
      <dgm:prSet/>
      <dgm:spPr/>
      <dgm:t>
        <a:bodyPr/>
        <a:lstStyle/>
        <a:p>
          <a:endParaRPr lang="ru-RU"/>
        </a:p>
      </dgm:t>
    </dgm:pt>
    <dgm:pt modelId="{5F073263-E4D0-4332-A62E-E0C83A44B02C}" type="sibTrans" cxnId="{F3EBFE36-709C-49E6-B60C-CCE69AC936D3}">
      <dgm:prSet/>
      <dgm:spPr/>
      <dgm:t>
        <a:bodyPr/>
        <a:lstStyle/>
        <a:p>
          <a:endParaRPr lang="ru-RU"/>
        </a:p>
      </dgm:t>
    </dgm:pt>
    <dgm:pt modelId="{AEA0DF13-BB7C-40B7-B9D8-A4D015037C59}" type="pres">
      <dgm:prSet presAssocID="{B3FB9734-AFB4-4E7E-B820-7D3A6730F3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E1E3A8-4B1C-4EC6-92EA-A26C99509AF3}" type="pres">
      <dgm:prSet presAssocID="{35CEE587-EC42-4769-9C48-9CFA33090735}" presName="hierRoot1" presStyleCnt="0">
        <dgm:presLayoutVars>
          <dgm:hierBranch val="init"/>
        </dgm:presLayoutVars>
      </dgm:prSet>
      <dgm:spPr/>
    </dgm:pt>
    <dgm:pt modelId="{6C27C42C-8EDE-4DA0-9C72-E963897BE737}" type="pres">
      <dgm:prSet presAssocID="{35CEE587-EC42-4769-9C48-9CFA33090735}" presName="rootComposite1" presStyleCnt="0"/>
      <dgm:spPr/>
    </dgm:pt>
    <dgm:pt modelId="{4DED3C50-040F-4EEE-8164-B06C3559B922}" type="pres">
      <dgm:prSet presAssocID="{35CEE587-EC42-4769-9C48-9CFA33090735}" presName="rootText1" presStyleLbl="node0" presStyleIdx="0" presStyleCnt="1" custScaleX="113148" custScaleY="73962" custLinFactNeighborX="-37308" custLinFactNeighborY="8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1E5CA8-4A81-4D21-BC66-CE46C26951B2}" type="pres">
      <dgm:prSet presAssocID="{35CEE587-EC42-4769-9C48-9CFA3309073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F5112A-0E8F-487E-8EA1-A12BC9211CD9}" type="pres">
      <dgm:prSet presAssocID="{35CEE587-EC42-4769-9C48-9CFA33090735}" presName="hierChild2" presStyleCnt="0"/>
      <dgm:spPr/>
    </dgm:pt>
    <dgm:pt modelId="{26FD7C1E-9DB7-42C8-9CF8-11000230959F}" type="pres">
      <dgm:prSet presAssocID="{AE5C5F1F-F9AB-495D-90F4-FA25082F679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C004294-C5DC-49AD-BFBF-B1803E0F7C3B}" type="pres">
      <dgm:prSet presAssocID="{DB890648-B3A3-4B9F-9339-BF227960E334}" presName="hierRoot2" presStyleCnt="0">
        <dgm:presLayoutVars>
          <dgm:hierBranch val="init"/>
        </dgm:presLayoutVars>
      </dgm:prSet>
      <dgm:spPr/>
    </dgm:pt>
    <dgm:pt modelId="{DE0BAC0B-AECA-4B11-9593-0E3DD9F22A1A}" type="pres">
      <dgm:prSet presAssocID="{DB890648-B3A3-4B9F-9339-BF227960E334}" presName="rootComposite" presStyleCnt="0"/>
      <dgm:spPr/>
    </dgm:pt>
    <dgm:pt modelId="{1E221D40-DC34-4F16-8725-A12A4EFA4391}" type="pres">
      <dgm:prSet presAssocID="{DB890648-B3A3-4B9F-9339-BF227960E334}" presName="rootText" presStyleLbl="node2" presStyleIdx="0" presStyleCnt="1" custLinFactNeighborX="80167" custLinFactNeighborY="-17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46040C-676A-4F5F-A3BE-7A367596D99C}" type="pres">
      <dgm:prSet presAssocID="{DB890648-B3A3-4B9F-9339-BF227960E334}" presName="rootConnector" presStyleLbl="node2" presStyleIdx="0" presStyleCnt="1"/>
      <dgm:spPr/>
      <dgm:t>
        <a:bodyPr/>
        <a:lstStyle/>
        <a:p>
          <a:endParaRPr lang="ru-RU"/>
        </a:p>
      </dgm:t>
    </dgm:pt>
    <dgm:pt modelId="{20E5964F-7BAC-408E-8652-CE7C885DBAE6}" type="pres">
      <dgm:prSet presAssocID="{DB890648-B3A3-4B9F-9339-BF227960E334}" presName="hierChild4" presStyleCnt="0"/>
      <dgm:spPr/>
    </dgm:pt>
    <dgm:pt modelId="{D836CA88-D514-42B3-9D1E-49C762142C66}" type="pres">
      <dgm:prSet presAssocID="{DB890648-B3A3-4B9F-9339-BF227960E334}" presName="hierChild5" presStyleCnt="0"/>
      <dgm:spPr/>
    </dgm:pt>
    <dgm:pt modelId="{D76F0DC7-84AD-4239-B0C9-15720D98C5FA}" type="pres">
      <dgm:prSet presAssocID="{35CEE587-EC42-4769-9C48-9CFA33090735}" presName="hierChild3" presStyleCnt="0"/>
      <dgm:spPr/>
    </dgm:pt>
    <dgm:pt modelId="{C0AC450E-3329-45C7-92B1-BDD62DDED43B}" type="pres">
      <dgm:prSet presAssocID="{5DA8EFF6-BDC2-4892-98D0-16028549C9E7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A09E2144-6034-41F5-A2E8-4A800D9DE198}" type="pres">
      <dgm:prSet presAssocID="{B8DB055D-A87E-49A7-88B0-7756C94B8418}" presName="hierRoot3" presStyleCnt="0">
        <dgm:presLayoutVars>
          <dgm:hierBranch val="init"/>
        </dgm:presLayoutVars>
      </dgm:prSet>
      <dgm:spPr/>
    </dgm:pt>
    <dgm:pt modelId="{4DC19289-D19D-4751-928E-09306FABC22A}" type="pres">
      <dgm:prSet presAssocID="{B8DB055D-A87E-49A7-88B0-7756C94B8418}" presName="rootComposite3" presStyleCnt="0"/>
      <dgm:spPr/>
    </dgm:pt>
    <dgm:pt modelId="{3812463E-B99B-4454-9097-08ABC9CAB4DC}" type="pres">
      <dgm:prSet presAssocID="{B8DB055D-A87E-49A7-88B0-7756C94B8418}" presName="rootText3" presStyleLbl="asst1" presStyleIdx="0" presStyleCnt="1" custLinFactY="24589" custLinFactNeighborX="-7959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B861F-7BDD-4EEF-B275-E8B9C2DB6843}" type="pres">
      <dgm:prSet presAssocID="{B8DB055D-A87E-49A7-88B0-7756C94B841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681BD84C-A400-469A-9D03-6A83CFC77B8B}" type="pres">
      <dgm:prSet presAssocID="{B8DB055D-A87E-49A7-88B0-7756C94B8418}" presName="hierChild6" presStyleCnt="0"/>
      <dgm:spPr/>
    </dgm:pt>
    <dgm:pt modelId="{70D961E9-C600-4BA4-A7A2-0427F4D26C40}" type="pres">
      <dgm:prSet presAssocID="{B8DB055D-A87E-49A7-88B0-7756C94B8418}" presName="hierChild7" presStyleCnt="0"/>
      <dgm:spPr/>
    </dgm:pt>
  </dgm:ptLst>
  <dgm:cxnLst>
    <dgm:cxn modelId="{F3EBFE36-709C-49E6-B60C-CCE69AC936D3}" srcId="{35CEE587-EC42-4769-9C48-9CFA33090735}" destId="{DB890648-B3A3-4B9F-9339-BF227960E334}" srcOrd="1" destOrd="0" parTransId="{AE5C5F1F-F9AB-495D-90F4-FA25082F679C}" sibTransId="{5F073263-E4D0-4332-A62E-E0C83A44B02C}"/>
    <dgm:cxn modelId="{A45D9B5F-46E3-4BB0-BDF2-4B789D8F633D}" type="presOf" srcId="{B8DB055D-A87E-49A7-88B0-7756C94B8418}" destId="{8BAB861F-7BDD-4EEF-B275-E8B9C2DB6843}" srcOrd="1" destOrd="0" presId="urn:microsoft.com/office/officeart/2005/8/layout/orgChart1"/>
    <dgm:cxn modelId="{0E50BBE3-6379-4211-B3AC-1BFF9673A87D}" type="presOf" srcId="{5DA8EFF6-BDC2-4892-98D0-16028549C9E7}" destId="{C0AC450E-3329-45C7-92B1-BDD62DDED43B}" srcOrd="0" destOrd="0" presId="urn:microsoft.com/office/officeart/2005/8/layout/orgChart1"/>
    <dgm:cxn modelId="{1E1D63FF-E60E-448B-AF28-907CCDCEEF3E}" type="presOf" srcId="{AE5C5F1F-F9AB-495D-90F4-FA25082F679C}" destId="{26FD7C1E-9DB7-42C8-9CF8-11000230959F}" srcOrd="0" destOrd="0" presId="urn:microsoft.com/office/officeart/2005/8/layout/orgChart1"/>
    <dgm:cxn modelId="{26383D8A-9804-4FA2-AA72-2FF886345A71}" type="presOf" srcId="{35CEE587-EC42-4769-9C48-9CFA33090735}" destId="{4DED3C50-040F-4EEE-8164-B06C3559B922}" srcOrd="0" destOrd="0" presId="urn:microsoft.com/office/officeart/2005/8/layout/orgChart1"/>
    <dgm:cxn modelId="{94977413-75C3-4028-AC08-79624B4D996A}" srcId="{B3FB9734-AFB4-4E7E-B820-7D3A6730F30B}" destId="{35CEE587-EC42-4769-9C48-9CFA33090735}" srcOrd="0" destOrd="0" parTransId="{0AAB1F6F-5A1F-4605-8C44-686AEEB0E6D7}" sibTransId="{C2865CD0-BE02-4CA3-879F-D04A66AD1D97}"/>
    <dgm:cxn modelId="{E996AB7E-366D-44E3-A480-EEAD041E23BA}" type="presOf" srcId="{B8DB055D-A87E-49A7-88B0-7756C94B8418}" destId="{3812463E-B99B-4454-9097-08ABC9CAB4DC}" srcOrd="0" destOrd="0" presId="urn:microsoft.com/office/officeart/2005/8/layout/orgChart1"/>
    <dgm:cxn modelId="{AA7C116E-0234-4697-96EC-2F769F8BEB83}" srcId="{35CEE587-EC42-4769-9C48-9CFA33090735}" destId="{B8DB055D-A87E-49A7-88B0-7756C94B8418}" srcOrd="0" destOrd="0" parTransId="{5DA8EFF6-BDC2-4892-98D0-16028549C9E7}" sibTransId="{8E62D62E-6746-425D-A13C-9DCA18140B18}"/>
    <dgm:cxn modelId="{491CA975-C173-4EF0-A975-C8C3FD2DE5B8}" type="presOf" srcId="{DB890648-B3A3-4B9F-9339-BF227960E334}" destId="{BB46040C-676A-4F5F-A3BE-7A367596D99C}" srcOrd="1" destOrd="0" presId="urn:microsoft.com/office/officeart/2005/8/layout/orgChart1"/>
    <dgm:cxn modelId="{776C0FA0-5067-4508-8767-5EB6349C7E66}" type="presOf" srcId="{DB890648-B3A3-4B9F-9339-BF227960E334}" destId="{1E221D40-DC34-4F16-8725-A12A4EFA4391}" srcOrd="0" destOrd="0" presId="urn:microsoft.com/office/officeart/2005/8/layout/orgChart1"/>
    <dgm:cxn modelId="{03787BAF-3BB4-4AF5-8992-FB069268A474}" type="presOf" srcId="{35CEE587-EC42-4769-9C48-9CFA33090735}" destId="{1D1E5CA8-4A81-4D21-BC66-CE46C26951B2}" srcOrd="1" destOrd="0" presId="urn:microsoft.com/office/officeart/2005/8/layout/orgChart1"/>
    <dgm:cxn modelId="{BA4C714C-2935-4647-8ECD-339A4F879CC4}" type="presOf" srcId="{B3FB9734-AFB4-4E7E-B820-7D3A6730F30B}" destId="{AEA0DF13-BB7C-40B7-B9D8-A4D015037C59}" srcOrd="0" destOrd="0" presId="urn:microsoft.com/office/officeart/2005/8/layout/orgChart1"/>
    <dgm:cxn modelId="{A7260AB8-DEB4-41DF-A191-59072C71D3BE}" type="presParOf" srcId="{AEA0DF13-BB7C-40B7-B9D8-A4D015037C59}" destId="{D6E1E3A8-4B1C-4EC6-92EA-A26C99509AF3}" srcOrd="0" destOrd="0" presId="urn:microsoft.com/office/officeart/2005/8/layout/orgChart1"/>
    <dgm:cxn modelId="{5DA6E450-1374-4141-8D9E-A9AD3A8F7069}" type="presParOf" srcId="{D6E1E3A8-4B1C-4EC6-92EA-A26C99509AF3}" destId="{6C27C42C-8EDE-4DA0-9C72-E963897BE737}" srcOrd="0" destOrd="0" presId="urn:microsoft.com/office/officeart/2005/8/layout/orgChart1"/>
    <dgm:cxn modelId="{B710E0A8-29AC-4396-B163-6F5D544CF9D2}" type="presParOf" srcId="{6C27C42C-8EDE-4DA0-9C72-E963897BE737}" destId="{4DED3C50-040F-4EEE-8164-B06C3559B922}" srcOrd="0" destOrd="0" presId="urn:microsoft.com/office/officeart/2005/8/layout/orgChart1"/>
    <dgm:cxn modelId="{EC7FADB7-AB3A-4B23-99C7-296082891AFA}" type="presParOf" srcId="{6C27C42C-8EDE-4DA0-9C72-E963897BE737}" destId="{1D1E5CA8-4A81-4D21-BC66-CE46C26951B2}" srcOrd="1" destOrd="0" presId="urn:microsoft.com/office/officeart/2005/8/layout/orgChart1"/>
    <dgm:cxn modelId="{22DF9118-BE8E-405A-A48C-5805B860BB07}" type="presParOf" srcId="{D6E1E3A8-4B1C-4EC6-92EA-A26C99509AF3}" destId="{A9F5112A-0E8F-487E-8EA1-A12BC9211CD9}" srcOrd="1" destOrd="0" presId="urn:microsoft.com/office/officeart/2005/8/layout/orgChart1"/>
    <dgm:cxn modelId="{B31834EB-8AEB-41E3-993A-63817BB185A4}" type="presParOf" srcId="{A9F5112A-0E8F-487E-8EA1-A12BC9211CD9}" destId="{26FD7C1E-9DB7-42C8-9CF8-11000230959F}" srcOrd="0" destOrd="0" presId="urn:microsoft.com/office/officeart/2005/8/layout/orgChart1"/>
    <dgm:cxn modelId="{4E842A3D-3402-4688-A446-447F2FF65239}" type="presParOf" srcId="{A9F5112A-0E8F-487E-8EA1-A12BC9211CD9}" destId="{1C004294-C5DC-49AD-BFBF-B1803E0F7C3B}" srcOrd="1" destOrd="0" presId="urn:microsoft.com/office/officeart/2005/8/layout/orgChart1"/>
    <dgm:cxn modelId="{F0FDF842-A3FD-48A2-BEF4-2AE64B2A7C05}" type="presParOf" srcId="{1C004294-C5DC-49AD-BFBF-B1803E0F7C3B}" destId="{DE0BAC0B-AECA-4B11-9593-0E3DD9F22A1A}" srcOrd="0" destOrd="0" presId="urn:microsoft.com/office/officeart/2005/8/layout/orgChart1"/>
    <dgm:cxn modelId="{AF5353C7-6938-4CE9-ABAD-C75D87229CDD}" type="presParOf" srcId="{DE0BAC0B-AECA-4B11-9593-0E3DD9F22A1A}" destId="{1E221D40-DC34-4F16-8725-A12A4EFA4391}" srcOrd="0" destOrd="0" presId="urn:microsoft.com/office/officeart/2005/8/layout/orgChart1"/>
    <dgm:cxn modelId="{FDD0146D-2361-4227-BAF3-7589CFDADD24}" type="presParOf" srcId="{DE0BAC0B-AECA-4B11-9593-0E3DD9F22A1A}" destId="{BB46040C-676A-4F5F-A3BE-7A367596D99C}" srcOrd="1" destOrd="0" presId="urn:microsoft.com/office/officeart/2005/8/layout/orgChart1"/>
    <dgm:cxn modelId="{9BBA88E6-A8D9-4503-9B33-AB52A28B2989}" type="presParOf" srcId="{1C004294-C5DC-49AD-BFBF-B1803E0F7C3B}" destId="{20E5964F-7BAC-408E-8652-CE7C885DBAE6}" srcOrd="1" destOrd="0" presId="urn:microsoft.com/office/officeart/2005/8/layout/orgChart1"/>
    <dgm:cxn modelId="{81E783D2-1F1D-43C5-9C34-DB77122C18C7}" type="presParOf" srcId="{1C004294-C5DC-49AD-BFBF-B1803E0F7C3B}" destId="{D836CA88-D514-42B3-9D1E-49C762142C66}" srcOrd="2" destOrd="0" presId="urn:microsoft.com/office/officeart/2005/8/layout/orgChart1"/>
    <dgm:cxn modelId="{5D00D363-90FE-4447-A018-304D386D4324}" type="presParOf" srcId="{D6E1E3A8-4B1C-4EC6-92EA-A26C99509AF3}" destId="{D76F0DC7-84AD-4239-B0C9-15720D98C5FA}" srcOrd="2" destOrd="0" presId="urn:microsoft.com/office/officeart/2005/8/layout/orgChart1"/>
    <dgm:cxn modelId="{FF95EA53-9EBA-41A1-85A7-C85EACD2E15E}" type="presParOf" srcId="{D76F0DC7-84AD-4239-B0C9-15720D98C5FA}" destId="{C0AC450E-3329-45C7-92B1-BDD62DDED43B}" srcOrd="0" destOrd="0" presId="urn:microsoft.com/office/officeart/2005/8/layout/orgChart1"/>
    <dgm:cxn modelId="{EB2E84DA-07B6-4F2A-B4B3-0525AAE4F226}" type="presParOf" srcId="{D76F0DC7-84AD-4239-B0C9-15720D98C5FA}" destId="{A09E2144-6034-41F5-A2E8-4A800D9DE198}" srcOrd="1" destOrd="0" presId="urn:microsoft.com/office/officeart/2005/8/layout/orgChart1"/>
    <dgm:cxn modelId="{AE726E6E-DFA8-415B-9C87-7E16FC737D3D}" type="presParOf" srcId="{A09E2144-6034-41F5-A2E8-4A800D9DE198}" destId="{4DC19289-D19D-4751-928E-09306FABC22A}" srcOrd="0" destOrd="0" presId="urn:microsoft.com/office/officeart/2005/8/layout/orgChart1"/>
    <dgm:cxn modelId="{07175C29-C612-4948-A72C-66A0C3D7334E}" type="presParOf" srcId="{4DC19289-D19D-4751-928E-09306FABC22A}" destId="{3812463E-B99B-4454-9097-08ABC9CAB4DC}" srcOrd="0" destOrd="0" presId="urn:microsoft.com/office/officeart/2005/8/layout/orgChart1"/>
    <dgm:cxn modelId="{17AFE8F0-AB0E-449E-A145-B9FCA3BBCA49}" type="presParOf" srcId="{4DC19289-D19D-4751-928E-09306FABC22A}" destId="{8BAB861F-7BDD-4EEF-B275-E8B9C2DB6843}" srcOrd="1" destOrd="0" presId="urn:microsoft.com/office/officeart/2005/8/layout/orgChart1"/>
    <dgm:cxn modelId="{7F76E3B7-F5BC-4E07-BB8C-3A620C4F7FE4}" type="presParOf" srcId="{A09E2144-6034-41F5-A2E8-4A800D9DE198}" destId="{681BD84C-A400-469A-9D03-6A83CFC77B8B}" srcOrd="1" destOrd="0" presId="urn:microsoft.com/office/officeart/2005/8/layout/orgChart1"/>
    <dgm:cxn modelId="{F6178013-62FA-4CB9-A2E8-74B1CCCFA50A}" type="presParOf" srcId="{A09E2144-6034-41F5-A2E8-4A800D9DE198}" destId="{70D961E9-C600-4BA4-A7A2-0427F4D26C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B3185C-2F88-4EA2-BBEB-FF78B13CB46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C4FA82-4820-41AF-A15D-35ACC22EACB0}">
      <dgm:prSet phldrT="[Текст]"/>
      <dgm:spPr/>
      <dgm:t>
        <a:bodyPr/>
        <a:lstStyle/>
        <a:p>
          <a:r>
            <a:rPr lang="uk-UA" smtClean="0"/>
            <a:t>Державний комітет з нагляду за  охороною праці</a:t>
          </a:r>
          <a:endParaRPr lang="ru-RU"/>
        </a:p>
      </dgm:t>
    </dgm:pt>
    <dgm:pt modelId="{77C39AEB-C72D-42D1-A00E-6DDC28062C45}" type="parTrans" cxnId="{AA60808B-B87A-43C8-8AA4-A7987CE4103B}">
      <dgm:prSet/>
      <dgm:spPr/>
      <dgm:t>
        <a:bodyPr/>
        <a:lstStyle/>
        <a:p>
          <a:endParaRPr lang="ru-RU"/>
        </a:p>
      </dgm:t>
    </dgm:pt>
    <dgm:pt modelId="{AB178D83-1DDB-47B7-B883-B5FD468085BA}" type="sibTrans" cxnId="{AA60808B-B87A-43C8-8AA4-A7987CE4103B}">
      <dgm:prSet/>
      <dgm:spPr/>
      <dgm:t>
        <a:bodyPr/>
        <a:lstStyle/>
        <a:p>
          <a:endParaRPr lang="ru-RU"/>
        </a:p>
      </dgm:t>
    </dgm:pt>
    <dgm:pt modelId="{DCCE4DB0-B938-4DB4-AEE5-DD2EF6962114}">
      <dgm:prSet phldrT="[Текст]"/>
      <dgm:spPr/>
      <dgm:t>
        <a:bodyPr/>
        <a:lstStyle/>
        <a:p>
          <a:r>
            <a:rPr lang="uk-UA" smtClean="0"/>
            <a:t>Державний комітет з ядерної та радіаційної безпеки</a:t>
          </a:r>
          <a:endParaRPr lang="ru-RU"/>
        </a:p>
      </dgm:t>
    </dgm:pt>
    <dgm:pt modelId="{507F9C47-F797-414D-8F12-2231BBB6FF21}" type="parTrans" cxnId="{1FD00896-44A7-4152-978C-CAFFACFC1263}">
      <dgm:prSet/>
      <dgm:spPr/>
      <dgm:t>
        <a:bodyPr/>
        <a:lstStyle/>
        <a:p>
          <a:endParaRPr lang="ru-RU"/>
        </a:p>
      </dgm:t>
    </dgm:pt>
    <dgm:pt modelId="{21A01E1F-0EEE-4240-8AD0-3371C2173219}" type="sibTrans" cxnId="{1FD00896-44A7-4152-978C-CAFFACFC1263}">
      <dgm:prSet/>
      <dgm:spPr/>
      <dgm:t>
        <a:bodyPr/>
        <a:lstStyle/>
        <a:p>
          <a:endParaRPr lang="ru-RU"/>
        </a:p>
      </dgm:t>
    </dgm:pt>
    <dgm:pt modelId="{5862FD94-3376-43BE-976E-53243EFEA990}">
      <dgm:prSet phldrT="[Текст]"/>
      <dgm:spPr/>
      <dgm:t>
        <a:bodyPr/>
        <a:lstStyle/>
        <a:p>
          <a:r>
            <a:rPr lang="uk-UA" smtClean="0"/>
            <a:t>Органи державного пожежного нагляду</a:t>
          </a:r>
          <a:endParaRPr lang="ru-RU"/>
        </a:p>
      </dgm:t>
    </dgm:pt>
    <dgm:pt modelId="{DE6938E1-B7AA-4B6B-A8CD-463CC18242DD}" type="parTrans" cxnId="{8169CCA5-B3CF-41C1-8D99-ABB2582CC9D7}">
      <dgm:prSet/>
      <dgm:spPr/>
      <dgm:t>
        <a:bodyPr/>
        <a:lstStyle/>
        <a:p>
          <a:endParaRPr lang="ru-RU"/>
        </a:p>
      </dgm:t>
    </dgm:pt>
    <dgm:pt modelId="{542C8B98-2B0F-4778-AB5A-A691A9B588D0}" type="sibTrans" cxnId="{8169CCA5-B3CF-41C1-8D99-ABB2582CC9D7}">
      <dgm:prSet/>
      <dgm:spPr/>
      <dgm:t>
        <a:bodyPr/>
        <a:lstStyle/>
        <a:p>
          <a:endParaRPr lang="ru-RU"/>
        </a:p>
      </dgm:t>
    </dgm:pt>
    <dgm:pt modelId="{3BAE700F-F840-4570-AA07-8D97A82FBFD3}">
      <dgm:prSet phldrT="[Текст]"/>
      <dgm:spPr/>
      <dgm:t>
        <a:bodyPr/>
        <a:lstStyle/>
        <a:p>
          <a:r>
            <a:rPr lang="uk-UA" smtClean="0"/>
            <a:t>Органи та заклади санітарно-епідеміологічної служби МОЗ України</a:t>
          </a:r>
          <a:endParaRPr lang="ru-RU"/>
        </a:p>
      </dgm:t>
    </dgm:pt>
    <dgm:pt modelId="{C78A1B14-3C9B-4B17-A378-88F372EB9E42}" type="parTrans" cxnId="{4F485998-520E-40C2-971D-B9F1C96C4151}">
      <dgm:prSet/>
      <dgm:spPr/>
      <dgm:t>
        <a:bodyPr/>
        <a:lstStyle/>
        <a:p>
          <a:endParaRPr lang="ru-RU"/>
        </a:p>
      </dgm:t>
    </dgm:pt>
    <dgm:pt modelId="{BA49A08D-637C-4B8A-B618-811918D565C6}" type="sibTrans" cxnId="{4F485998-520E-40C2-971D-B9F1C96C4151}">
      <dgm:prSet/>
      <dgm:spPr/>
      <dgm:t>
        <a:bodyPr/>
        <a:lstStyle/>
        <a:p>
          <a:endParaRPr lang="ru-RU"/>
        </a:p>
      </dgm:t>
    </dgm:pt>
    <dgm:pt modelId="{F672595E-CB1F-4635-A31F-90EE7C81897B}" type="pres">
      <dgm:prSet presAssocID="{B8B3185C-2F88-4EA2-BBEB-FF78B13CB4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4E07D-98C3-4D25-AAD4-42D641119217}" type="pres">
      <dgm:prSet presAssocID="{6AC4FA82-4820-41AF-A15D-35ACC22EAC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755CF-AF51-4CC5-8DD9-158A82F96A9A}" type="pres">
      <dgm:prSet presAssocID="{AB178D83-1DDB-47B7-B883-B5FD468085BA}" presName="sibTrans" presStyleCnt="0"/>
      <dgm:spPr/>
    </dgm:pt>
    <dgm:pt modelId="{CCE9A489-4651-4F60-93F8-089DEBB293E2}" type="pres">
      <dgm:prSet presAssocID="{DCCE4DB0-B938-4DB4-AEE5-DD2EF69621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76E4-BE24-48E2-A968-95EDC5F43412}" type="pres">
      <dgm:prSet presAssocID="{21A01E1F-0EEE-4240-8AD0-3371C2173219}" presName="sibTrans" presStyleCnt="0"/>
      <dgm:spPr/>
    </dgm:pt>
    <dgm:pt modelId="{88E0A11F-5E64-4193-BDA6-4AD8689E1206}" type="pres">
      <dgm:prSet presAssocID="{5862FD94-3376-43BE-976E-53243EFEA9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8B36E-C9D1-423F-BF86-F198445508B2}" type="pres">
      <dgm:prSet presAssocID="{542C8B98-2B0F-4778-AB5A-A691A9B588D0}" presName="sibTrans" presStyleCnt="0"/>
      <dgm:spPr/>
    </dgm:pt>
    <dgm:pt modelId="{D2F29526-9FC5-42FA-AEE7-69FC4A5F6767}" type="pres">
      <dgm:prSet presAssocID="{3BAE700F-F840-4570-AA07-8D97A82FBF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9CCA5-B3CF-41C1-8D99-ABB2582CC9D7}" srcId="{B8B3185C-2F88-4EA2-BBEB-FF78B13CB464}" destId="{5862FD94-3376-43BE-976E-53243EFEA990}" srcOrd="2" destOrd="0" parTransId="{DE6938E1-B7AA-4B6B-A8CD-463CC18242DD}" sibTransId="{542C8B98-2B0F-4778-AB5A-A691A9B588D0}"/>
    <dgm:cxn modelId="{EAA2E5DE-85BF-42DF-AEBC-F281427E7A4E}" type="presOf" srcId="{5862FD94-3376-43BE-976E-53243EFEA990}" destId="{88E0A11F-5E64-4193-BDA6-4AD8689E1206}" srcOrd="0" destOrd="0" presId="urn:microsoft.com/office/officeart/2005/8/layout/default"/>
    <dgm:cxn modelId="{D85C4281-89D7-40B2-92A8-8FE132BD5A31}" type="presOf" srcId="{3BAE700F-F840-4570-AA07-8D97A82FBFD3}" destId="{D2F29526-9FC5-42FA-AEE7-69FC4A5F6767}" srcOrd="0" destOrd="0" presId="urn:microsoft.com/office/officeart/2005/8/layout/default"/>
    <dgm:cxn modelId="{4F485998-520E-40C2-971D-B9F1C96C4151}" srcId="{B8B3185C-2F88-4EA2-BBEB-FF78B13CB464}" destId="{3BAE700F-F840-4570-AA07-8D97A82FBFD3}" srcOrd="3" destOrd="0" parTransId="{C78A1B14-3C9B-4B17-A378-88F372EB9E42}" sibTransId="{BA49A08D-637C-4B8A-B618-811918D565C6}"/>
    <dgm:cxn modelId="{1FD00896-44A7-4152-978C-CAFFACFC1263}" srcId="{B8B3185C-2F88-4EA2-BBEB-FF78B13CB464}" destId="{DCCE4DB0-B938-4DB4-AEE5-DD2EF6962114}" srcOrd="1" destOrd="0" parTransId="{507F9C47-F797-414D-8F12-2231BBB6FF21}" sibTransId="{21A01E1F-0EEE-4240-8AD0-3371C2173219}"/>
    <dgm:cxn modelId="{2CCA93D9-5EBF-48C2-A602-6292E0BF485A}" type="presOf" srcId="{B8B3185C-2F88-4EA2-BBEB-FF78B13CB464}" destId="{F672595E-CB1F-4635-A31F-90EE7C81897B}" srcOrd="0" destOrd="0" presId="urn:microsoft.com/office/officeart/2005/8/layout/default"/>
    <dgm:cxn modelId="{AA60808B-B87A-43C8-8AA4-A7987CE4103B}" srcId="{B8B3185C-2F88-4EA2-BBEB-FF78B13CB464}" destId="{6AC4FA82-4820-41AF-A15D-35ACC22EACB0}" srcOrd="0" destOrd="0" parTransId="{77C39AEB-C72D-42D1-A00E-6DDC28062C45}" sibTransId="{AB178D83-1DDB-47B7-B883-B5FD468085BA}"/>
    <dgm:cxn modelId="{2CE04215-6CC5-493B-B288-103CC213A018}" type="presOf" srcId="{6AC4FA82-4820-41AF-A15D-35ACC22EACB0}" destId="{BDD4E07D-98C3-4D25-AAD4-42D641119217}" srcOrd="0" destOrd="0" presId="urn:microsoft.com/office/officeart/2005/8/layout/default"/>
    <dgm:cxn modelId="{65545996-8269-4D84-AF38-0878280125A8}" type="presOf" srcId="{DCCE4DB0-B938-4DB4-AEE5-DD2EF6962114}" destId="{CCE9A489-4651-4F60-93F8-089DEBB293E2}" srcOrd="0" destOrd="0" presId="urn:microsoft.com/office/officeart/2005/8/layout/default"/>
    <dgm:cxn modelId="{F05D46EB-42E8-49DC-9D76-571532E2E174}" type="presParOf" srcId="{F672595E-CB1F-4635-A31F-90EE7C81897B}" destId="{BDD4E07D-98C3-4D25-AAD4-42D641119217}" srcOrd="0" destOrd="0" presId="urn:microsoft.com/office/officeart/2005/8/layout/default"/>
    <dgm:cxn modelId="{7EEF6B77-7496-4F41-85B4-0CA829A52478}" type="presParOf" srcId="{F672595E-CB1F-4635-A31F-90EE7C81897B}" destId="{BDC755CF-AF51-4CC5-8DD9-158A82F96A9A}" srcOrd="1" destOrd="0" presId="urn:microsoft.com/office/officeart/2005/8/layout/default"/>
    <dgm:cxn modelId="{C737A08A-8D13-44D9-AF73-F4095E2EBCE7}" type="presParOf" srcId="{F672595E-CB1F-4635-A31F-90EE7C81897B}" destId="{CCE9A489-4651-4F60-93F8-089DEBB293E2}" srcOrd="2" destOrd="0" presId="urn:microsoft.com/office/officeart/2005/8/layout/default"/>
    <dgm:cxn modelId="{3FA165F6-AB0F-4610-9C69-537536DD4CA1}" type="presParOf" srcId="{F672595E-CB1F-4635-A31F-90EE7C81897B}" destId="{F22B76E4-BE24-48E2-A968-95EDC5F43412}" srcOrd="3" destOrd="0" presId="urn:microsoft.com/office/officeart/2005/8/layout/default"/>
    <dgm:cxn modelId="{6A379C13-084F-478A-8BAA-22307A86B40D}" type="presParOf" srcId="{F672595E-CB1F-4635-A31F-90EE7C81897B}" destId="{88E0A11F-5E64-4193-BDA6-4AD8689E1206}" srcOrd="4" destOrd="0" presId="urn:microsoft.com/office/officeart/2005/8/layout/default"/>
    <dgm:cxn modelId="{208BCEA7-3BF9-477E-BFC9-BEEDBE94D119}" type="presParOf" srcId="{F672595E-CB1F-4635-A31F-90EE7C81897B}" destId="{3F28B36E-C9D1-423F-BF86-F198445508B2}" srcOrd="5" destOrd="0" presId="urn:microsoft.com/office/officeart/2005/8/layout/default"/>
    <dgm:cxn modelId="{A8922AA2-73FA-40FF-92BA-96D676D3A852}" type="presParOf" srcId="{F672595E-CB1F-4635-A31F-90EE7C81897B}" destId="{D2F29526-9FC5-42FA-AEE7-69FC4A5F676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765664-7F91-4FE7-87DE-16885CBBD90F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0"/>
      <dgm:spPr/>
      <dgm:t>
        <a:bodyPr/>
        <a:lstStyle/>
        <a:p>
          <a:endParaRPr lang="ru-RU"/>
        </a:p>
      </dgm:t>
    </dgm:pt>
    <dgm:pt modelId="{CEE8DAFA-7814-4884-9C09-5ADB6174E4C0}">
      <dgm:prSet phldrT="[Текст]" phldr="1"/>
      <dgm:spPr/>
      <dgm:t>
        <a:bodyPr/>
        <a:lstStyle/>
        <a:p>
          <a:endParaRPr lang="ru-RU"/>
        </a:p>
      </dgm:t>
    </dgm:pt>
    <dgm:pt modelId="{EFEA9F39-FF2B-4A8D-824C-BA0B02DD7910}" type="parTrans" cxnId="{878F4829-3278-458E-BEF0-E73BF5F39E99}">
      <dgm:prSet/>
      <dgm:spPr/>
      <dgm:t>
        <a:bodyPr/>
        <a:lstStyle/>
        <a:p>
          <a:endParaRPr lang="ru-RU"/>
        </a:p>
      </dgm:t>
    </dgm:pt>
    <dgm:pt modelId="{6BA7DAF4-CC04-4413-A314-74E276C0F2EC}" type="sibTrans" cxnId="{878F4829-3278-458E-BEF0-E73BF5F39E99}">
      <dgm:prSet/>
      <dgm:spPr/>
      <dgm:t>
        <a:bodyPr/>
        <a:lstStyle/>
        <a:p>
          <a:endParaRPr lang="ru-RU"/>
        </a:p>
      </dgm:t>
    </dgm:pt>
    <dgm:pt modelId="{F57C7B3A-9544-459F-A62C-5EDDDC09C72E}">
      <dgm:prSet phldrT="[Текст]" phldr="1"/>
      <dgm:spPr/>
      <dgm:t>
        <a:bodyPr/>
        <a:lstStyle/>
        <a:p>
          <a:endParaRPr lang="ru-RU"/>
        </a:p>
      </dgm:t>
    </dgm:pt>
    <dgm:pt modelId="{65DAB37E-08B7-4AFC-9D32-911CCE2126DC}" type="parTrans" cxnId="{82890CB1-D7A8-40BC-B1DA-F89484B4FE85}">
      <dgm:prSet/>
      <dgm:spPr/>
      <dgm:t>
        <a:bodyPr/>
        <a:lstStyle/>
        <a:p>
          <a:endParaRPr lang="ru-RU"/>
        </a:p>
      </dgm:t>
    </dgm:pt>
    <dgm:pt modelId="{AA573F90-E968-41B2-943F-09464CC0BFBF}" type="sibTrans" cxnId="{82890CB1-D7A8-40BC-B1DA-F89484B4FE85}">
      <dgm:prSet/>
      <dgm:spPr/>
      <dgm:t>
        <a:bodyPr/>
        <a:lstStyle/>
        <a:p>
          <a:endParaRPr lang="ru-RU"/>
        </a:p>
      </dgm:t>
    </dgm:pt>
    <dgm:pt modelId="{F35B3377-8D9B-4BC9-B7BE-75394905E60E}">
      <dgm:prSet phldrT="[Текст]" phldr="1"/>
      <dgm:spPr/>
      <dgm:t>
        <a:bodyPr/>
        <a:lstStyle/>
        <a:p>
          <a:endParaRPr lang="ru-RU"/>
        </a:p>
      </dgm:t>
    </dgm:pt>
    <dgm:pt modelId="{D3C03338-D416-42DD-B351-5FB24B67AF3B}" type="parTrans" cxnId="{6522FA26-C180-4376-ABBE-36824940DD6B}">
      <dgm:prSet/>
      <dgm:spPr/>
      <dgm:t>
        <a:bodyPr/>
        <a:lstStyle/>
        <a:p>
          <a:endParaRPr lang="ru-RU"/>
        </a:p>
      </dgm:t>
    </dgm:pt>
    <dgm:pt modelId="{797FF901-A11B-42BD-8570-5EA77120B9AD}" type="sibTrans" cxnId="{6522FA26-C180-4376-ABBE-36824940DD6B}">
      <dgm:prSet/>
      <dgm:spPr/>
      <dgm:t>
        <a:bodyPr/>
        <a:lstStyle/>
        <a:p>
          <a:endParaRPr lang="ru-RU"/>
        </a:p>
      </dgm:t>
    </dgm:pt>
    <dgm:pt modelId="{80809A8A-0995-418F-8979-EBA5DA85E4C5}" type="pres">
      <dgm:prSet presAssocID="{0D765664-7F91-4FE7-87DE-16885CBBD9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5341A-9845-49B7-8E2B-A3DEA4A1548E}" type="pres">
      <dgm:prSet presAssocID="{0D765664-7F91-4FE7-87DE-16885CBBD90F}" presName="dummyMaxCanvas" presStyleCnt="0">
        <dgm:presLayoutVars/>
      </dgm:prSet>
      <dgm:spPr/>
    </dgm:pt>
    <dgm:pt modelId="{1CFF2BF3-D74C-48E7-A296-82E27C038E5C}" type="pres">
      <dgm:prSet presAssocID="{0D765664-7F91-4FE7-87DE-16885CBBD90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0B264-5773-4389-A5BB-FC4CACB351E4}" type="pres">
      <dgm:prSet presAssocID="{0D765664-7F91-4FE7-87DE-16885CBBD90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3A928-D4D8-4FD4-BC01-B584DC5C431B}" type="pres">
      <dgm:prSet presAssocID="{0D765664-7F91-4FE7-87DE-16885CBBD90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517A5-3EFB-4EE1-8A88-5212A320CC9F}" type="pres">
      <dgm:prSet presAssocID="{0D765664-7F91-4FE7-87DE-16885CBBD90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C058B-7278-4941-AD4B-14FDA18E8AD3}" type="pres">
      <dgm:prSet presAssocID="{0D765664-7F91-4FE7-87DE-16885CBBD90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E2DDC-A389-4A87-89F2-BFC9D151A491}" type="pres">
      <dgm:prSet presAssocID="{0D765664-7F91-4FE7-87DE-16885CBBD90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8E430-5E59-4EFB-9B42-308D1BA6AFE7}" type="pres">
      <dgm:prSet presAssocID="{0D765664-7F91-4FE7-87DE-16885CBBD90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F9FF3-60F5-4E0A-8D58-3E83CC930607}" type="pres">
      <dgm:prSet presAssocID="{0D765664-7F91-4FE7-87DE-16885CBBD90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3F780-4D37-4B5A-9F1C-D4BE7887DFA8}" type="presOf" srcId="{0D765664-7F91-4FE7-87DE-16885CBBD90F}" destId="{80809A8A-0995-418F-8979-EBA5DA85E4C5}" srcOrd="0" destOrd="0" presId="urn:microsoft.com/office/officeart/2005/8/layout/vProcess5"/>
    <dgm:cxn modelId="{82890CB1-D7A8-40BC-B1DA-F89484B4FE85}" srcId="{0D765664-7F91-4FE7-87DE-16885CBBD90F}" destId="{F57C7B3A-9544-459F-A62C-5EDDDC09C72E}" srcOrd="1" destOrd="0" parTransId="{65DAB37E-08B7-4AFC-9D32-911CCE2126DC}" sibTransId="{AA573F90-E968-41B2-943F-09464CC0BFBF}"/>
    <dgm:cxn modelId="{8EF46AA3-4B52-4793-B734-98EE01DACBA1}" type="presOf" srcId="{6BA7DAF4-CC04-4413-A314-74E276C0F2EC}" destId="{FA0517A5-3EFB-4EE1-8A88-5212A320CC9F}" srcOrd="0" destOrd="0" presId="urn:microsoft.com/office/officeart/2005/8/layout/vProcess5"/>
    <dgm:cxn modelId="{AB552E38-45D6-468E-9778-11E1AFE9CAAA}" type="presOf" srcId="{CEE8DAFA-7814-4884-9C09-5ADB6174E4C0}" destId="{2C5E2DDC-A389-4A87-89F2-BFC9D151A491}" srcOrd="1" destOrd="0" presId="urn:microsoft.com/office/officeart/2005/8/layout/vProcess5"/>
    <dgm:cxn modelId="{F14EFFCB-19BF-469F-BD64-038BF2095037}" type="presOf" srcId="{F35B3377-8D9B-4BC9-B7BE-75394905E60E}" destId="{FD9F9FF3-60F5-4E0A-8D58-3E83CC930607}" srcOrd="1" destOrd="0" presId="urn:microsoft.com/office/officeart/2005/8/layout/vProcess5"/>
    <dgm:cxn modelId="{6522FA26-C180-4376-ABBE-36824940DD6B}" srcId="{0D765664-7F91-4FE7-87DE-16885CBBD90F}" destId="{F35B3377-8D9B-4BC9-B7BE-75394905E60E}" srcOrd="2" destOrd="0" parTransId="{D3C03338-D416-42DD-B351-5FB24B67AF3B}" sibTransId="{797FF901-A11B-42BD-8570-5EA77120B9AD}"/>
    <dgm:cxn modelId="{AE050F8B-B55E-4581-95B7-680C950C0442}" type="presOf" srcId="{CEE8DAFA-7814-4884-9C09-5ADB6174E4C0}" destId="{1CFF2BF3-D74C-48E7-A296-82E27C038E5C}" srcOrd="0" destOrd="0" presId="urn:microsoft.com/office/officeart/2005/8/layout/vProcess5"/>
    <dgm:cxn modelId="{32464216-9BA5-4D9E-ACFB-C14D394ED25E}" type="presOf" srcId="{F57C7B3A-9544-459F-A62C-5EDDDC09C72E}" destId="{7B60B264-5773-4389-A5BB-FC4CACB351E4}" srcOrd="0" destOrd="0" presId="urn:microsoft.com/office/officeart/2005/8/layout/vProcess5"/>
    <dgm:cxn modelId="{612929A4-C846-4BFA-AE15-DF2174D65030}" type="presOf" srcId="{F57C7B3A-9544-459F-A62C-5EDDDC09C72E}" destId="{5418E430-5E59-4EFB-9B42-308D1BA6AFE7}" srcOrd="1" destOrd="0" presId="urn:microsoft.com/office/officeart/2005/8/layout/vProcess5"/>
    <dgm:cxn modelId="{878F4829-3278-458E-BEF0-E73BF5F39E99}" srcId="{0D765664-7F91-4FE7-87DE-16885CBBD90F}" destId="{CEE8DAFA-7814-4884-9C09-5ADB6174E4C0}" srcOrd="0" destOrd="0" parTransId="{EFEA9F39-FF2B-4A8D-824C-BA0B02DD7910}" sibTransId="{6BA7DAF4-CC04-4413-A314-74E276C0F2EC}"/>
    <dgm:cxn modelId="{31F68FCB-CE2B-4E08-8F3C-B60DA26406DA}" type="presOf" srcId="{F35B3377-8D9B-4BC9-B7BE-75394905E60E}" destId="{9CF3A928-D4D8-4FD4-BC01-B584DC5C431B}" srcOrd="0" destOrd="0" presId="urn:microsoft.com/office/officeart/2005/8/layout/vProcess5"/>
    <dgm:cxn modelId="{E21FE74B-8E36-46F8-A111-8B42B9A5A1BB}" type="presOf" srcId="{AA573F90-E968-41B2-943F-09464CC0BFBF}" destId="{2EBC058B-7278-4941-AD4B-14FDA18E8AD3}" srcOrd="0" destOrd="0" presId="urn:microsoft.com/office/officeart/2005/8/layout/vProcess5"/>
    <dgm:cxn modelId="{F7BC776C-C18F-4169-A970-D8BDBD6E4461}" type="presParOf" srcId="{80809A8A-0995-418F-8979-EBA5DA85E4C5}" destId="{6895341A-9845-49B7-8E2B-A3DEA4A1548E}" srcOrd="0" destOrd="0" presId="urn:microsoft.com/office/officeart/2005/8/layout/vProcess5"/>
    <dgm:cxn modelId="{AF614563-40D8-4975-B5BE-0491FE887615}" type="presParOf" srcId="{80809A8A-0995-418F-8979-EBA5DA85E4C5}" destId="{1CFF2BF3-D74C-48E7-A296-82E27C038E5C}" srcOrd="1" destOrd="0" presId="urn:microsoft.com/office/officeart/2005/8/layout/vProcess5"/>
    <dgm:cxn modelId="{E2293C6C-E3C3-49D7-9AB1-22482AE2E8FA}" type="presParOf" srcId="{80809A8A-0995-418F-8979-EBA5DA85E4C5}" destId="{7B60B264-5773-4389-A5BB-FC4CACB351E4}" srcOrd="2" destOrd="0" presId="urn:microsoft.com/office/officeart/2005/8/layout/vProcess5"/>
    <dgm:cxn modelId="{970419AA-4313-40FD-AE52-BA7F60B4CF0A}" type="presParOf" srcId="{80809A8A-0995-418F-8979-EBA5DA85E4C5}" destId="{9CF3A928-D4D8-4FD4-BC01-B584DC5C431B}" srcOrd="3" destOrd="0" presId="urn:microsoft.com/office/officeart/2005/8/layout/vProcess5"/>
    <dgm:cxn modelId="{D0708E9D-2E3C-4C60-909D-1BFDDD2B2442}" type="presParOf" srcId="{80809A8A-0995-418F-8979-EBA5DA85E4C5}" destId="{FA0517A5-3EFB-4EE1-8A88-5212A320CC9F}" srcOrd="4" destOrd="0" presId="urn:microsoft.com/office/officeart/2005/8/layout/vProcess5"/>
    <dgm:cxn modelId="{D9ED3E77-69C8-4E04-984B-356B2FBADFFB}" type="presParOf" srcId="{80809A8A-0995-418F-8979-EBA5DA85E4C5}" destId="{2EBC058B-7278-4941-AD4B-14FDA18E8AD3}" srcOrd="5" destOrd="0" presId="urn:microsoft.com/office/officeart/2005/8/layout/vProcess5"/>
    <dgm:cxn modelId="{6A2482B4-4192-40A3-A04D-EF24DF5D0FFD}" type="presParOf" srcId="{80809A8A-0995-418F-8979-EBA5DA85E4C5}" destId="{2C5E2DDC-A389-4A87-89F2-BFC9D151A491}" srcOrd="6" destOrd="0" presId="urn:microsoft.com/office/officeart/2005/8/layout/vProcess5"/>
    <dgm:cxn modelId="{9CCCD312-34D4-41FF-85D6-739EDB226B10}" type="presParOf" srcId="{80809A8A-0995-418F-8979-EBA5DA85E4C5}" destId="{5418E430-5E59-4EFB-9B42-308D1BA6AFE7}" srcOrd="7" destOrd="0" presId="urn:microsoft.com/office/officeart/2005/8/layout/vProcess5"/>
    <dgm:cxn modelId="{B6553AEF-7E91-4112-9DD0-5633A8B6313E}" type="presParOf" srcId="{80809A8A-0995-418F-8979-EBA5DA85E4C5}" destId="{FD9F9FF3-60F5-4E0A-8D58-3E83CC93060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3741D-B44A-4CB6-9ACC-0DDD3E6BC088}">
      <dsp:nvSpPr>
        <dsp:cNvPr id="0" name=""/>
        <dsp:cNvSpPr/>
      </dsp:nvSpPr>
      <dsp:spPr>
        <a:xfrm>
          <a:off x="7031226" y="3641621"/>
          <a:ext cx="91440" cy="678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817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32E3C-E0DF-4351-AFC8-2B08259A1838}">
      <dsp:nvSpPr>
        <dsp:cNvPr id="0" name=""/>
        <dsp:cNvSpPr/>
      </dsp:nvSpPr>
      <dsp:spPr>
        <a:xfrm>
          <a:off x="4939440" y="1482740"/>
          <a:ext cx="2137506" cy="67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54"/>
              </a:lnTo>
              <a:lnTo>
                <a:pt x="2137506" y="462154"/>
              </a:lnTo>
              <a:lnTo>
                <a:pt x="2137506" y="67817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FE77E-836F-465C-AC1D-50596C36C222}">
      <dsp:nvSpPr>
        <dsp:cNvPr id="0" name=""/>
        <dsp:cNvSpPr/>
      </dsp:nvSpPr>
      <dsp:spPr>
        <a:xfrm>
          <a:off x="2801933" y="3641621"/>
          <a:ext cx="1425004" cy="67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54"/>
              </a:lnTo>
              <a:lnTo>
                <a:pt x="1425004" y="462154"/>
              </a:lnTo>
              <a:lnTo>
                <a:pt x="1425004" y="67817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508C3-A0A4-4EC3-999E-C05B4718FFD9}">
      <dsp:nvSpPr>
        <dsp:cNvPr id="0" name=""/>
        <dsp:cNvSpPr/>
      </dsp:nvSpPr>
      <dsp:spPr>
        <a:xfrm>
          <a:off x="1376929" y="3641621"/>
          <a:ext cx="1425004" cy="678172"/>
        </a:xfrm>
        <a:custGeom>
          <a:avLst/>
          <a:gdLst/>
          <a:ahLst/>
          <a:cxnLst/>
          <a:rect l="0" t="0" r="0" b="0"/>
          <a:pathLst>
            <a:path>
              <a:moveTo>
                <a:pt x="1425004" y="0"/>
              </a:moveTo>
              <a:lnTo>
                <a:pt x="1425004" y="462154"/>
              </a:lnTo>
              <a:lnTo>
                <a:pt x="0" y="462154"/>
              </a:lnTo>
              <a:lnTo>
                <a:pt x="0" y="67817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BBF17-06D6-4692-A83B-7EA0E6651D78}">
      <dsp:nvSpPr>
        <dsp:cNvPr id="0" name=""/>
        <dsp:cNvSpPr/>
      </dsp:nvSpPr>
      <dsp:spPr>
        <a:xfrm>
          <a:off x="2801933" y="1482740"/>
          <a:ext cx="2137506" cy="678172"/>
        </a:xfrm>
        <a:custGeom>
          <a:avLst/>
          <a:gdLst/>
          <a:ahLst/>
          <a:cxnLst/>
          <a:rect l="0" t="0" r="0" b="0"/>
          <a:pathLst>
            <a:path>
              <a:moveTo>
                <a:pt x="2137506" y="0"/>
              </a:moveTo>
              <a:lnTo>
                <a:pt x="2137506" y="462154"/>
              </a:lnTo>
              <a:lnTo>
                <a:pt x="0" y="462154"/>
              </a:lnTo>
              <a:lnTo>
                <a:pt x="0" y="67817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F7B9B-0C65-4BCF-834E-63AAC376F9FE}">
      <dsp:nvSpPr>
        <dsp:cNvPr id="0" name=""/>
        <dsp:cNvSpPr/>
      </dsp:nvSpPr>
      <dsp:spPr>
        <a:xfrm>
          <a:off x="3773527" y="2031"/>
          <a:ext cx="2331825" cy="148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9432BB-44FC-4AF7-928B-2C9DDD0DEF91}">
      <dsp:nvSpPr>
        <dsp:cNvPr id="0" name=""/>
        <dsp:cNvSpPr/>
      </dsp:nvSpPr>
      <dsp:spPr>
        <a:xfrm>
          <a:off x="4032619" y="248168"/>
          <a:ext cx="2331825" cy="148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Наймані працівники</a:t>
          </a:r>
          <a:endParaRPr lang="ru-RU" sz="1800" kern="1200"/>
        </a:p>
      </dsp:txBody>
      <dsp:txXfrm>
        <a:off x="4032619" y="248168"/>
        <a:ext cx="2331825" cy="1480708"/>
      </dsp:txXfrm>
    </dsp:sp>
    <dsp:sp modelId="{71069CEA-E993-4DE5-BD79-6AC9B71463C5}">
      <dsp:nvSpPr>
        <dsp:cNvPr id="0" name=""/>
        <dsp:cNvSpPr/>
      </dsp:nvSpPr>
      <dsp:spPr>
        <a:xfrm>
          <a:off x="1636021" y="2160912"/>
          <a:ext cx="2331825" cy="148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CD3C1E-13CA-4223-8B95-8D9F88956196}">
      <dsp:nvSpPr>
        <dsp:cNvPr id="0" name=""/>
        <dsp:cNvSpPr/>
      </dsp:nvSpPr>
      <dsp:spPr>
        <a:xfrm>
          <a:off x="1895113" y="2407050"/>
          <a:ext cx="2331825" cy="148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Роботодавець</a:t>
          </a:r>
          <a:endParaRPr lang="ru-RU" sz="1800" kern="1200"/>
        </a:p>
      </dsp:txBody>
      <dsp:txXfrm>
        <a:off x="1895113" y="2407050"/>
        <a:ext cx="2331825" cy="1480708"/>
      </dsp:txXfrm>
    </dsp:sp>
    <dsp:sp modelId="{634CEC19-D1A2-4749-843C-012321E5D5BF}">
      <dsp:nvSpPr>
        <dsp:cNvPr id="0" name=""/>
        <dsp:cNvSpPr/>
      </dsp:nvSpPr>
      <dsp:spPr>
        <a:xfrm>
          <a:off x="211017" y="4319794"/>
          <a:ext cx="2331825" cy="148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553F53-7659-4568-9B9A-9B687E9C3D6B}">
      <dsp:nvSpPr>
        <dsp:cNvPr id="0" name=""/>
        <dsp:cNvSpPr/>
      </dsp:nvSpPr>
      <dsp:spPr>
        <a:xfrm>
          <a:off x="470108" y="4565931"/>
          <a:ext cx="2331825" cy="148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Трудові колективи</a:t>
          </a:r>
          <a:endParaRPr lang="ru-RU" sz="1800" kern="1200"/>
        </a:p>
      </dsp:txBody>
      <dsp:txXfrm>
        <a:off x="470108" y="4565931"/>
        <a:ext cx="2331825" cy="1480708"/>
      </dsp:txXfrm>
    </dsp:sp>
    <dsp:sp modelId="{750F0DDA-12D7-4012-BB6B-24AB52755637}">
      <dsp:nvSpPr>
        <dsp:cNvPr id="0" name=""/>
        <dsp:cNvSpPr/>
      </dsp:nvSpPr>
      <dsp:spPr>
        <a:xfrm>
          <a:off x="3061025" y="4319794"/>
          <a:ext cx="2331825" cy="148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60ABCE-113E-4A0F-8216-3CE957EE3CA0}">
      <dsp:nvSpPr>
        <dsp:cNvPr id="0" name=""/>
        <dsp:cNvSpPr/>
      </dsp:nvSpPr>
      <dsp:spPr>
        <a:xfrm>
          <a:off x="3320117" y="4565931"/>
          <a:ext cx="2331825" cy="148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Професійні спілки та їх об</a:t>
          </a:r>
          <a:r>
            <a:rPr lang="en-US" sz="1800" kern="1200" smtClean="0"/>
            <a:t>’</a:t>
          </a:r>
          <a:r>
            <a:rPr lang="uk-UA" sz="1800" kern="1200" smtClean="0"/>
            <a:t>єднання</a:t>
          </a:r>
          <a:endParaRPr lang="ru-RU" sz="1800" kern="1200"/>
        </a:p>
      </dsp:txBody>
      <dsp:txXfrm>
        <a:off x="3320117" y="4565931"/>
        <a:ext cx="2331825" cy="1480708"/>
      </dsp:txXfrm>
    </dsp:sp>
    <dsp:sp modelId="{0FA4B549-944D-44B3-A981-DC48B1F540E3}">
      <dsp:nvSpPr>
        <dsp:cNvPr id="0" name=""/>
        <dsp:cNvSpPr/>
      </dsp:nvSpPr>
      <dsp:spPr>
        <a:xfrm>
          <a:off x="5911034" y="2160912"/>
          <a:ext cx="2331825" cy="148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975D64-8C64-4484-B487-211D268CADBE}">
      <dsp:nvSpPr>
        <dsp:cNvPr id="0" name=""/>
        <dsp:cNvSpPr/>
      </dsp:nvSpPr>
      <dsp:spPr>
        <a:xfrm>
          <a:off x="6170125" y="2407050"/>
          <a:ext cx="2331825" cy="148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Підприємства, установи, організації </a:t>
          </a:r>
          <a:endParaRPr lang="ru-RU" sz="1800" kern="1200"/>
        </a:p>
      </dsp:txBody>
      <dsp:txXfrm>
        <a:off x="6170125" y="2407050"/>
        <a:ext cx="2331825" cy="1480708"/>
      </dsp:txXfrm>
    </dsp:sp>
    <dsp:sp modelId="{C028CE05-29CD-495A-B5BF-8D364B74C722}">
      <dsp:nvSpPr>
        <dsp:cNvPr id="0" name=""/>
        <dsp:cNvSpPr/>
      </dsp:nvSpPr>
      <dsp:spPr>
        <a:xfrm>
          <a:off x="5911034" y="4319794"/>
          <a:ext cx="2331825" cy="148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19BF0B-B7DA-4056-8E1C-C496406CAAB0}">
      <dsp:nvSpPr>
        <dsp:cNvPr id="0" name=""/>
        <dsp:cNvSpPr/>
      </dsp:nvSpPr>
      <dsp:spPr>
        <a:xfrm>
          <a:off x="6170125" y="4565931"/>
          <a:ext cx="2331825" cy="148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Державні органи, місцеві органи виконавчої влади та органи місцевого самоврядування</a:t>
          </a:r>
          <a:endParaRPr lang="ru-RU" sz="1800" kern="1200"/>
        </a:p>
      </dsp:txBody>
      <dsp:txXfrm>
        <a:off x="6170125" y="4565931"/>
        <a:ext cx="2331825" cy="1480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C450E-3329-45C7-92B1-BDD62DDED43B}">
      <dsp:nvSpPr>
        <dsp:cNvPr id="0" name=""/>
        <dsp:cNvSpPr/>
      </dsp:nvSpPr>
      <dsp:spPr>
        <a:xfrm>
          <a:off x="2626444" y="1082363"/>
          <a:ext cx="1247482" cy="2737358"/>
        </a:xfrm>
        <a:custGeom>
          <a:avLst/>
          <a:gdLst/>
          <a:ahLst/>
          <a:cxnLst/>
          <a:rect l="0" t="0" r="0" b="0"/>
          <a:pathLst>
            <a:path>
              <a:moveTo>
                <a:pt x="1247482" y="0"/>
              </a:moveTo>
              <a:lnTo>
                <a:pt x="1247482" y="2737358"/>
              </a:lnTo>
              <a:lnTo>
                <a:pt x="0" y="2737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D7C1E-9DB7-42C8-9CF8-11000230959F}">
      <dsp:nvSpPr>
        <dsp:cNvPr id="0" name=""/>
        <dsp:cNvSpPr/>
      </dsp:nvSpPr>
      <dsp:spPr>
        <a:xfrm>
          <a:off x="3873926" y="1082363"/>
          <a:ext cx="3085415" cy="2080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971"/>
              </a:lnTo>
              <a:lnTo>
                <a:pt x="3085415" y="1804971"/>
              </a:lnTo>
              <a:lnTo>
                <a:pt x="3085415" y="20807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D3C50-040F-4EEE-8164-B06C3559B922}">
      <dsp:nvSpPr>
        <dsp:cNvPr id="0" name=""/>
        <dsp:cNvSpPr/>
      </dsp:nvSpPr>
      <dsp:spPr>
        <a:xfrm>
          <a:off x="2388041" y="111077"/>
          <a:ext cx="2971768" cy="9712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Суб</a:t>
          </a:r>
          <a:r>
            <a:rPr lang="en-US" sz="2200" kern="1200" smtClean="0"/>
            <a:t>’</a:t>
          </a:r>
          <a:r>
            <a:rPr lang="uk-UA" sz="2200" kern="1200" smtClean="0"/>
            <a:t>єкти індивідуальних трудових відносин</a:t>
          </a:r>
          <a:endParaRPr lang="ru-RU" sz="2200" kern="1200"/>
        </a:p>
      </dsp:txBody>
      <dsp:txXfrm>
        <a:off x="2388041" y="111077"/>
        <a:ext cx="2971768" cy="971285"/>
      </dsp:txXfrm>
    </dsp:sp>
    <dsp:sp modelId="{1E221D40-DC34-4F16-8725-A12A4EFA4391}">
      <dsp:nvSpPr>
        <dsp:cNvPr id="0" name=""/>
        <dsp:cNvSpPr/>
      </dsp:nvSpPr>
      <dsp:spPr>
        <a:xfrm>
          <a:off x="5646119" y="3163110"/>
          <a:ext cx="2626444" cy="13132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Інші суб</a:t>
          </a:r>
          <a:r>
            <a:rPr lang="en-US" sz="2200" kern="1200" smtClean="0"/>
            <a:t>’</a:t>
          </a:r>
          <a:r>
            <a:rPr lang="uk-UA" sz="2200" kern="1200" smtClean="0"/>
            <a:t>єкти трудового права</a:t>
          </a:r>
          <a:endParaRPr lang="ru-RU" sz="2200" kern="1200"/>
        </a:p>
      </dsp:txBody>
      <dsp:txXfrm>
        <a:off x="5646119" y="3163110"/>
        <a:ext cx="2626444" cy="1313222"/>
      </dsp:txXfrm>
    </dsp:sp>
    <dsp:sp modelId="{3812463E-B99B-4454-9097-08ABC9CAB4DC}">
      <dsp:nvSpPr>
        <dsp:cNvPr id="0" name=""/>
        <dsp:cNvSpPr/>
      </dsp:nvSpPr>
      <dsp:spPr>
        <a:xfrm>
          <a:off x="0" y="3163110"/>
          <a:ext cx="2626444" cy="13132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Суб</a:t>
          </a:r>
          <a:r>
            <a:rPr lang="en-US" sz="2200" kern="1200" smtClean="0"/>
            <a:t>’</a:t>
          </a:r>
          <a:r>
            <a:rPr lang="uk-UA" sz="2200" kern="1200" smtClean="0"/>
            <a:t>єкти колективних трудових відносин</a:t>
          </a:r>
          <a:endParaRPr lang="ru-RU" sz="2200" kern="1200"/>
        </a:p>
      </dsp:txBody>
      <dsp:txXfrm>
        <a:off x="0" y="3163110"/>
        <a:ext cx="2626444" cy="1313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4E07D-98C3-4D25-AAD4-42D641119217}">
      <dsp:nvSpPr>
        <dsp:cNvPr id="0" name=""/>
        <dsp:cNvSpPr/>
      </dsp:nvSpPr>
      <dsp:spPr>
        <a:xfrm>
          <a:off x="365690" y="414"/>
          <a:ext cx="3457860" cy="20747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Державний комітет з нагляду за  охороною праці</a:t>
          </a:r>
          <a:endParaRPr lang="ru-RU" sz="2800" kern="1200"/>
        </a:p>
      </dsp:txBody>
      <dsp:txXfrm>
        <a:off x="365690" y="414"/>
        <a:ext cx="3457860" cy="2074716"/>
      </dsp:txXfrm>
    </dsp:sp>
    <dsp:sp modelId="{CCE9A489-4651-4F60-93F8-089DEBB293E2}">
      <dsp:nvSpPr>
        <dsp:cNvPr id="0" name=""/>
        <dsp:cNvSpPr/>
      </dsp:nvSpPr>
      <dsp:spPr>
        <a:xfrm>
          <a:off x="4169337" y="414"/>
          <a:ext cx="3457860" cy="2074716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Державний комітет з ядерної та радіаційної безпеки</a:t>
          </a:r>
          <a:endParaRPr lang="ru-RU" sz="2800" kern="1200"/>
        </a:p>
      </dsp:txBody>
      <dsp:txXfrm>
        <a:off x="4169337" y="414"/>
        <a:ext cx="3457860" cy="2074716"/>
      </dsp:txXfrm>
    </dsp:sp>
    <dsp:sp modelId="{88E0A11F-5E64-4193-BDA6-4AD8689E1206}">
      <dsp:nvSpPr>
        <dsp:cNvPr id="0" name=""/>
        <dsp:cNvSpPr/>
      </dsp:nvSpPr>
      <dsp:spPr>
        <a:xfrm>
          <a:off x="365690" y="2420917"/>
          <a:ext cx="3457860" cy="2074716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Органи державного пожежного нагляду</a:t>
          </a:r>
          <a:endParaRPr lang="ru-RU" sz="2800" kern="1200"/>
        </a:p>
      </dsp:txBody>
      <dsp:txXfrm>
        <a:off x="365690" y="2420917"/>
        <a:ext cx="3457860" cy="2074716"/>
      </dsp:txXfrm>
    </dsp:sp>
    <dsp:sp modelId="{D2F29526-9FC5-42FA-AEE7-69FC4A5F6767}">
      <dsp:nvSpPr>
        <dsp:cNvPr id="0" name=""/>
        <dsp:cNvSpPr/>
      </dsp:nvSpPr>
      <dsp:spPr>
        <a:xfrm>
          <a:off x="4169337" y="2420917"/>
          <a:ext cx="3457860" cy="207471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Органи та заклади санітарно-епідеміологічної служби МОЗ України</a:t>
          </a:r>
          <a:endParaRPr lang="ru-RU" sz="2800" kern="1200"/>
        </a:p>
      </dsp:txBody>
      <dsp:txXfrm>
        <a:off x="4169337" y="2420917"/>
        <a:ext cx="3457860" cy="2074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F2BF3-D74C-48E7-A296-82E27C038E5C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39768" y="39768"/>
        <a:ext cx="5530000" cy="1278252"/>
      </dsp:txXfrm>
    </dsp:sp>
    <dsp:sp modelId="{7B60B264-5773-4389-A5BB-FC4CACB351E4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656987" y="1623855"/>
        <a:ext cx="5415841" cy="1278252"/>
      </dsp:txXfrm>
    </dsp:sp>
    <dsp:sp modelId="{9CF3A928-D4D8-4FD4-BC01-B584DC5C431B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1274207" y="3207942"/>
        <a:ext cx="5415841" cy="1278252"/>
      </dsp:txXfrm>
    </dsp:sp>
    <dsp:sp modelId="{FA0517A5-3EFB-4EE1-8A88-5212A320CC9F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11173" y="1029656"/>
        <a:ext cx="485410" cy="664128"/>
      </dsp:txXfrm>
    </dsp:sp>
    <dsp:sp modelId="{2EBC058B-7278-4941-AD4B-14FDA18E8AD3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0" name="Picture 18" descr="1 МІНІСТЕРСТВО ОСВІТИ І НАУКИ УКРАЇНИ ДЕПАРТАМЕНТ НАУКИ ТА ОСВІТИ Х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91129" cy="6858000"/>
          </a:xfrm>
          <a:prstGeom prst="rect">
            <a:avLst/>
          </a:prstGeom>
          <a:noFill/>
        </p:spPr>
      </p:pic>
      <p:sp>
        <p:nvSpPr>
          <p:cNvPr id="28674" name="AutoShape 2" descr="1 МІНІСТЕРСТВО ОСВІТИ І НАУКИ УКРАЇНИ ДЕПАРТАМЕНТ НАУКИ ТА ОСВІТИ Х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1 МІНІСТЕРСТВО ОСВІТИ І НАУКИ УКРАЇНИ ДЕПАРТАМЕНТ НАУКИ ТА ОСВІТИ Х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1 МІНІСТЕРСТВО ОСВІТИ І НАУКИ УКРАЇНИ ДЕПАРТАМЕНТ НАУКИ ТА ОСВІТИ Х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1 МІНІСТЕРСТВО ОСВІТИ І НАУКИ УКРАЇНИ ДЕПАРТАМЕНТ НАУКИ ТА ОСВІТИ Х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1 МІНІСТЕРСТВО ОСВІТИ І НАУКИ УКРАЇНИ ДЕПАРТАМЕНТ НАУКИ ТА ОСВІТИ Х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8" name="AutoShape 16" descr="1 МІНІСТЕРСТВО ОСВІТИ І НАУКИ УКРАЇНИ ДЕПАРТАМЕНТ НАУКИ ТА ОСВІТИ Х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29856" y="1988840"/>
            <a:ext cx="783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</a:t>
            </a:r>
            <a:r>
              <a:rPr lang="en-US" sz="5400" b="1" cap="none" spc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5400" b="1" cap="none" spc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єкти трудового права</a:t>
            </a:r>
            <a:endParaRPr lang="ru-RU" sz="5400" b="1" cap="none" spc="0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u="sng" smtClean="0">
                <a:solidFill>
                  <a:srgbClr val="FFFF00"/>
                </a:solidFill>
              </a:rPr>
              <a:t>Гарантій для працівниць-жінок</a:t>
            </a:r>
            <a:endParaRPr lang="ru-RU" b="1" u="sng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075240" cy="48965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mtClean="0"/>
              <a:t>Забороняється застосування праці жінок на важких роботах і на роботах із шкідливими або небезпечними умовами праці, а також на підземних роботах, крім деяких підземних робіт (нефізичних робіт або робіт по санітарному та побутовому обслуговуванню). Забороняється також залучення жінок до підіймання і переміщення речей, маса яких перевищує встановлені для них граничні норми (ст.174 КЗпПУ)</a:t>
            </a:r>
          </a:p>
          <a:p>
            <a:pPr algn="just"/>
            <a:r>
              <a:rPr lang="ru-RU" smtClean="0"/>
              <a:t>Залучення жінок до робіт у нічний час не допускається, за винятком тих галузей народного господарства, де це викликається особливою необхідністю і дозволяється як тимчасовий захід (ст.175 КЗпПУ)</a:t>
            </a:r>
          </a:p>
          <a:p>
            <a:pPr algn="just"/>
            <a:r>
              <a:rPr lang="ru-RU" smtClean="0"/>
              <a:t>Не допускається залучення до робіт у нічний час, до надурочних робіт і робіт у вихідні дні і направлення у відрядження вагітних жінок і жінок, що мають дітей віком </a:t>
            </a:r>
            <a:r>
              <a:rPr lang="ru-RU" b="1" smtClean="0"/>
              <a:t>до трьох років </a:t>
            </a:r>
            <a:r>
              <a:rPr lang="ru-RU" smtClean="0"/>
              <a:t>(ст.176 КЗпПУ)</a:t>
            </a:r>
          </a:p>
          <a:p>
            <a:pPr algn="just"/>
            <a:r>
              <a:rPr lang="ru-RU" smtClean="0"/>
              <a:t>Жінки, що мають дітей віком </a:t>
            </a:r>
            <a:r>
              <a:rPr lang="ru-RU" b="1" smtClean="0"/>
              <a:t>від трьох до чотирнадцяти років або дітей з інвалідністю</a:t>
            </a:r>
            <a:r>
              <a:rPr lang="ru-RU" smtClean="0"/>
              <a:t>, не можуть залучатись до надурочних робіт або направлятись у відрядження без їх згоди </a:t>
            </a:r>
            <a:r>
              <a:rPr lang="ru-RU" b="1" smtClean="0"/>
              <a:t> </a:t>
            </a:r>
            <a:r>
              <a:rPr lang="ru-RU" smtClean="0"/>
              <a:t>(ст.177 КЗпПУ)</a:t>
            </a:r>
            <a:endParaRPr lang="ru-RU" b="1"/>
          </a:p>
        </p:txBody>
      </p:sp>
      <p:pic>
        <p:nvPicPr>
          <p:cNvPr id="19458" name="Picture 2" descr="Чи має право роботодавець звільнити жінку з «декретного місця»? |  Управління Держпраці у Черкаській облас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13176"/>
            <a:ext cx="376840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Особливості трудових відносин під час перебування працівниці у декретній  відпустці - Вища осві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3096344" cy="206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Трудові права працівника</a:t>
            </a:r>
            <a:endParaRPr lang="ru-RU">
              <a:ln>
                <a:solidFill>
                  <a:srgbClr val="0070C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11256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mtClean="0"/>
              <a:t>• право на працю, тобто на одержання роботи з оплатою праці не нижче встановленого державою мінімального розміру; </a:t>
            </a:r>
          </a:p>
          <a:p>
            <a:pPr algn="just">
              <a:buNone/>
            </a:pPr>
            <a:r>
              <a:rPr lang="ru-RU" smtClean="0"/>
              <a:t>• право на вільний вибір професії, роду занять і роботи; </a:t>
            </a:r>
          </a:p>
          <a:p>
            <a:pPr algn="just">
              <a:buNone/>
            </a:pPr>
            <a:r>
              <a:rPr lang="ru-RU" smtClean="0"/>
              <a:t>• право на відпочинок відповідно до законів про обмеження робочого дня й робочого тижня й про щорічно оплачувані відпустки; </a:t>
            </a:r>
          </a:p>
          <a:p>
            <a:pPr algn="just">
              <a:buNone/>
            </a:pPr>
            <a:r>
              <a:rPr lang="ru-RU" smtClean="0"/>
              <a:t>• право на безпечні й здоровіші умови праці; </a:t>
            </a:r>
          </a:p>
          <a:p>
            <a:pPr algn="just">
              <a:buNone/>
            </a:pPr>
            <a:r>
              <a:rPr lang="ru-RU" smtClean="0"/>
              <a:t>• право на об’єднання в профспілки й на дозвіл колективних трудових спорів (конфліктів) у встановленому законом порядку; </a:t>
            </a:r>
          </a:p>
          <a:p>
            <a:pPr algn="just">
              <a:buNone/>
            </a:pPr>
            <a:r>
              <a:rPr lang="ru-RU" smtClean="0"/>
              <a:t>• право на матеріальне забезпечення в порядку соціального страхування в старості, а також у випадку хвороби, повної або часткової втрати працездатності;</a:t>
            </a:r>
          </a:p>
          <a:p>
            <a:pPr algn="just">
              <a:buNone/>
            </a:pPr>
            <a:r>
              <a:rPr lang="ru-RU" smtClean="0"/>
              <a:t> • право на матеріальну допомогу у випадку безробіття;</a:t>
            </a:r>
          </a:p>
          <a:p>
            <a:pPr algn="just">
              <a:buNone/>
            </a:pPr>
            <a:r>
              <a:rPr lang="ru-RU" smtClean="0"/>
              <a:t> • право на звернення до суду для дозволу трудових спорів, незалежно від характеру виконуваної роботи або займаної посади, крім випадків, передбачених законодавством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Правовий статус роботодавця як суб’єкта трудового права</a:t>
            </a:r>
            <a:endParaRPr lang="ru-RU" b="1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1"/>
            <a:ext cx="5194920" cy="413305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mtClean="0"/>
              <a:t>		</a:t>
            </a:r>
            <a:r>
              <a:rPr lang="ru-RU" b="1" u="sng" smtClean="0"/>
              <a:t>Роботодавець</a:t>
            </a:r>
            <a:r>
              <a:rPr lang="ru-RU" smtClean="0"/>
              <a:t> — власник пiдприємства, установи, органiзацiї або уповноважений ним орган чи фiзична особа, що перебуває в трудових правовiдносинах з працiвником, якому вiн надає роботу, на пiдставi трудового договору, контракту та використовує найману працю.</a:t>
            </a:r>
            <a:endParaRPr lang="ru-RU"/>
          </a:p>
        </p:txBody>
      </p:sp>
      <p:pic>
        <p:nvPicPr>
          <p:cNvPr id="17410" name="Picture 2" descr="За яких умов роботодавець може звільнити працівника без згоди профспілки |  «Дебет-Кредит» - Бухгалтерські нови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312368" cy="361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mtClean="0"/>
              <a:t>Згідно зі ст. 21 КЗпП стороною трудового договору може бути роботодавець — фізична особа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47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mtClean="0"/>
              <a:t>		Фізичних осіб як роботодавців умовно поділяють на дві групи: </a:t>
            </a:r>
          </a:p>
          <a:p>
            <a:pPr>
              <a:buNone/>
            </a:pPr>
            <a:r>
              <a:rPr lang="ru-RU" smtClean="0"/>
              <a:t>		1) </a:t>
            </a:r>
            <a:r>
              <a:rPr lang="ru-RU" b="1" smtClean="0"/>
              <a:t>фізичні особи, які можуть реалізувати своє право найму на роботу</a:t>
            </a:r>
            <a:r>
              <a:rPr lang="ru-RU" smtClean="0"/>
              <a:t>, однак використання праці інших осіб </a:t>
            </a:r>
            <a:r>
              <a:rPr lang="ru-RU" b="1" smtClean="0"/>
              <a:t>не передбачає отримання доходів </a:t>
            </a:r>
            <a:r>
              <a:rPr lang="ru-RU" smtClean="0"/>
              <a:t>(громадяни-власники, які використовують працю найманих працівників для роботи у домашньому господарстві, для догляду за малими дітьми, важкохворими членами сім’ї тощо); </a:t>
            </a:r>
          </a:p>
          <a:p>
            <a:pPr>
              <a:buNone/>
            </a:pPr>
            <a:r>
              <a:rPr lang="ru-RU" smtClean="0"/>
              <a:t>		2) фізичні особи, вид занять яких потребує використання найманої праці.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smtClean="0"/>
              <a:t>Права роботодавця: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mtClean="0"/>
              <a:t>укладати, змінювати та припиняти трудові договори з працівниками; </a:t>
            </a:r>
          </a:p>
          <a:p>
            <a:pPr algn="just"/>
            <a:r>
              <a:rPr lang="ru-RU" smtClean="0"/>
              <a:t>затверджувати правила внутрішнього трудового розпорядку; </a:t>
            </a:r>
          </a:p>
          <a:p>
            <a:pPr algn="just"/>
            <a:r>
              <a:rPr lang="ru-RU" smtClean="0"/>
              <a:t> вести колективні переговори та укладати колективний договір; </a:t>
            </a:r>
          </a:p>
          <a:p>
            <a:pPr algn="just"/>
            <a:r>
              <a:rPr lang="ru-RU" smtClean="0"/>
              <a:t> заохочувати працівників за сумлінну працю; </a:t>
            </a:r>
          </a:p>
          <a:p>
            <a:pPr algn="just"/>
            <a:r>
              <a:rPr lang="ru-RU" smtClean="0"/>
              <a:t> вимагати від працівників виконання трудових обов’язків, дотримання внутрішнього трудового розпорядку, дбайливого ставлення до майна роботодавця;</a:t>
            </a:r>
          </a:p>
          <a:p>
            <a:pPr algn="just"/>
            <a:r>
              <a:rPr lang="ru-RU" smtClean="0"/>
              <a:t>  притягати працівників до дисциплінарної і матеріальної відповідальності у порядку, передбаченому трудовим законодавством; </a:t>
            </a:r>
          </a:p>
          <a:p>
            <a:pPr algn="just"/>
            <a:r>
              <a:rPr lang="ru-RU" smtClean="0"/>
              <a:t>приймати локальні нормативно-правові акти; </a:t>
            </a:r>
          </a:p>
          <a:p>
            <a:pPr algn="just"/>
            <a:r>
              <a:rPr lang="ru-RU" smtClean="0"/>
              <a:t>створювати і брати участь в організаціях роботодавців для представництва та захисту своїх інтересів.</a:t>
            </a:r>
            <a:endParaRPr lang="ru-RU"/>
          </a:p>
        </p:txBody>
      </p:sp>
      <p:pic>
        <p:nvPicPr>
          <p:cNvPr id="15362" name="Picture 2" descr="Роботодавець при звільненні не виплатив всю суму: як бути працівнику?  Роз'яснення від Мін'юсту | «Дебет-Кредит» - Бухгалтерські нови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87414"/>
            <a:ext cx="2448272" cy="167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AutoShape 4" descr="Роботодавець зобов'язаний виплачувати легальну заробітну плату не нижче  законодавчо встановленого мініму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Роботодавець зобов'язаний виплачувати легальну заробітну плату не нижче  законодавчо встановленого мініму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Легалізація зайнятості населення та заробітної плати – важлива тема  сьогодення | Новини | Печеніжинська ОТ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085184"/>
            <a:ext cx="3722365" cy="150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ВСІ ТРУДОВІ ДОГОВОРИ БУДУТЬ УКЛАДАТИСЯ ПИСЬМОВО: ЗАКОНОПРОЕКТ » Управління  Держпраці у Хмельницькій област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280272"/>
            <a:ext cx="2483768" cy="157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Обов’язки роботодавця:</a:t>
            </a:r>
            <a:endParaRPr lang="ru-RU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63272" cy="478112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mtClean="0"/>
              <a:t>• дотримуватися законів та інших нормативно-правових актів, локальних актів про працю, колективного договору, колективних угод та умов трудового договору; </a:t>
            </a:r>
          </a:p>
          <a:p>
            <a:pPr algn="just">
              <a:buNone/>
            </a:pPr>
            <a:r>
              <a:rPr lang="ru-RU" smtClean="0"/>
              <a:t>• надавати працівникові роботу, обумовлену трудовим договором; </a:t>
            </a:r>
          </a:p>
          <a:p>
            <a:pPr algn="just">
              <a:buNone/>
            </a:pPr>
            <a:r>
              <a:rPr lang="ru-RU" smtClean="0"/>
              <a:t>• забезпечувати безпеку праці та умови, що відповідають вимогам охорони та гігієни праці; </a:t>
            </a:r>
          </a:p>
          <a:p>
            <a:pPr algn="just">
              <a:buNone/>
            </a:pPr>
            <a:r>
              <a:rPr lang="ru-RU" smtClean="0"/>
              <a:t>• забезпечувати працівників необхідними засобами охорони праці, спецодягом, спецвзуттям, засобами захисту; </a:t>
            </a:r>
          </a:p>
          <a:p>
            <a:pPr algn="just">
              <a:buNone/>
            </a:pPr>
            <a:r>
              <a:rPr lang="ru-RU" smtClean="0"/>
              <a:t>• забезпечувати працівників необхідними засобами індивідуального та колективного захисту для виконання роботи (обладнанням, інструментом, сировиною); </a:t>
            </a:r>
          </a:p>
          <a:p>
            <a:pPr algn="just">
              <a:buNone/>
            </a:pPr>
            <a:r>
              <a:rPr lang="ru-RU" smtClean="0"/>
              <a:t>• виплачувати працівникові у повному обсязі заробітну плату в строки, встановлені КЗпП, колективним і трудовим договорами;</a:t>
            </a:r>
            <a:endParaRPr lang="ru-RU"/>
          </a:p>
        </p:txBody>
      </p:sp>
      <p:sp>
        <p:nvSpPr>
          <p:cNvPr id="14338" name="AutoShape 2" descr="Черкасці, працюючи на російське підприємство, присвоїли 1,7 мільйона з  держбюдже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Черкасці, працюючи на російське підприємство, присвоїли 1,7 мільйона з  держбюдже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941168"/>
            <a:ext cx="2664296" cy="176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Підприємство, установа, організація як суб’єкт трудового права</a:t>
            </a:r>
            <a:endParaRPr lang="ru-RU" b="1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mtClean="0"/>
              <a:t>		Згідно зі ст. 62 Господарського кодексу України </a:t>
            </a:r>
            <a:r>
              <a:rPr lang="ru-RU" b="1" u="sng" smtClean="0"/>
              <a:t>підприємство</a:t>
            </a:r>
            <a:r>
              <a:rPr lang="ru-RU" smtClean="0"/>
              <a:t> — це самостійний господарюючий статутний суб’єкт, який має права юридичної особи і здійснює виробничу, науково-дослідну і комерційну діяльність для отримання відповідного прибутку (доходу).</a:t>
            </a:r>
          </a:p>
          <a:p>
            <a:pPr algn="just">
              <a:buNone/>
            </a:pPr>
            <a:r>
              <a:rPr lang="ru-RU" smtClean="0"/>
              <a:t>		Трудова </a:t>
            </a:r>
            <a:r>
              <a:rPr lang="ru-RU" u="sng" smtClean="0"/>
              <a:t>правосуб’єктність</a:t>
            </a:r>
            <a:r>
              <a:rPr lang="ru-RU" smtClean="0"/>
              <a:t> підприємства </a:t>
            </a:r>
            <a:r>
              <a:rPr lang="ru-RU" u="sng" smtClean="0"/>
              <a:t>виникає з моменту його державної реєстрації і триває до повної ліквідації</a:t>
            </a:r>
            <a:r>
              <a:rPr lang="ru-RU" smtClean="0"/>
              <a:t>. Підприємство як суб’єкт трудового права зазвичай </a:t>
            </a:r>
            <a:r>
              <a:rPr lang="ru-RU" u="sng" smtClean="0"/>
              <a:t>є юридичною особою</a:t>
            </a:r>
            <a:endParaRPr lang="ru-RU" u="sng"/>
          </a:p>
        </p:txBody>
      </p:sp>
      <p:pic>
        <p:nvPicPr>
          <p:cNvPr id="13316" name="Picture 4" descr="Управління виробничим підприємством 8 | Modulso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301208"/>
            <a:ext cx="3168352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147248" cy="478539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mtClean="0"/>
              <a:t>		Згідно із КЗпПУ підприємства самостійно встановлюють форми і системи оплати праці, норми праці, розцінки, тарифні сітки, ставки, схеми посадових окладів, умови запровадження і розміри надбавок, доплат, премій, винагород та інших заохочувальних, компенсаційних і гарантійних виплат; режими робочого часу і часу відпочинку. На всіх підприємствах мають бути створені безпечні та нешкідливі умови праці, забезпечені мінімальна заробітна плата та інші соціальні гарантії працівникам.</a:t>
            </a:r>
            <a:endParaRPr lang="ru-RU"/>
          </a:p>
        </p:txBody>
      </p:sp>
      <p:pic>
        <p:nvPicPr>
          <p:cNvPr id="12290" name="Picture 2" descr="У Калуші створюють нове комунальне підприєм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3240360" cy="183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Зарплата і управління персоналом для України » ТОВ &quot;АССОФТ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33201"/>
            <a:ext cx="2324566" cy="212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Трудовий колектив як суб’єкт трудового права</a:t>
            </a:r>
            <a:endParaRPr lang="ru-RU" b="1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mtClean="0"/>
              <a:t>   		</a:t>
            </a:r>
            <a:r>
              <a:rPr lang="ru-RU" b="1" u="sng" smtClean="0"/>
              <a:t>Трудовий колектив </a:t>
            </a:r>
            <a:r>
              <a:rPr lang="ru-RU" smtClean="0"/>
              <a:t>створюють усі громадяни, які своєю працею беруть участь у його діяльності на основі трудового договору (контракту, угоди), а також інших форм, що регулюють трудові відносини працівника і підприємства.</a:t>
            </a:r>
            <a:endParaRPr lang="ru-RU"/>
          </a:p>
        </p:txBody>
      </p:sp>
      <p:pic>
        <p:nvPicPr>
          <p:cNvPr id="11266" name="Picture 2" descr="Офіційний сайт міста Южноукраїнськ | Повноваження трудового колективу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80354"/>
            <a:ext cx="3708920" cy="267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Зміни та доповнення до колективного договору між адміністрацією і трудовим  колективом Черкаського державного технологічного університету на 2015 –  2018 роки — ЧДТ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7" y="4437112"/>
            <a:ext cx="3000333" cy="22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80920" cy="579350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mtClean="0"/>
              <a:t>		</a:t>
            </a:r>
            <a:r>
              <a:rPr lang="ru-RU" b="1" u="sng" smtClean="0"/>
              <a:t>Структурними підрозділами трудового колективу </a:t>
            </a:r>
            <a:r>
              <a:rPr lang="ru-RU" smtClean="0"/>
              <a:t>є колективи бригади, цеху, відділу, дільниці тощо. </a:t>
            </a:r>
            <a:r>
              <a:rPr lang="ru-RU" b="1" u="sng" smtClean="0"/>
              <a:t>Повноваження трудового колективу щодо його участі в управлінні підприємством, зазначено у ст. 65 Господарського кодексу України</a:t>
            </a:r>
            <a:r>
              <a:rPr lang="ru-RU" smtClean="0"/>
              <a:t>, встановлено статутом або іншими установчими документами відповідно до вимог цього Кодексу, законодавства про окремі види підприємств, закону про трудові колективи. У статуті підприємства визначено орган, який має право представляти інтереси трудового колективу (</a:t>
            </a:r>
            <a:r>
              <a:rPr lang="ru-RU" u="sng" smtClean="0"/>
              <a:t>рада трудового колективу, рада підприємства, профспілковий орган тощо</a:t>
            </a:r>
            <a:r>
              <a:rPr lang="ru-RU" smtClean="0"/>
              <a:t>). Трудовий колектив може діяти на рівні підприємства, цехів та інших його структурних підрозділів. У трудовому колективі функціонують його органи управління (</a:t>
            </a:r>
            <a:r>
              <a:rPr lang="ru-RU" u="sng" smtClean="0"/>
              <a:t>загальні збори, рада трудового колективу</a:t>
            </a:r>
            <a:r>
              <a:rPr lang="ru-RU" smtClean="0"/>
              <a:t>), а також створені громадські організації. </a:t>
            </a:r>
          </a:p>
          <a:p>
            <a:pPr algn="just">
              <a:buNone/>
            </a:pPr>
            <a:r>
              <a:rPr lang="ru-RU" smtClean="0"/>
              <a:t>		Отже, </a:t>
            </a:r>
            <a:r>
              <a:rPr lang="ru-RU" b="1" u="sng" smtClean="0"/>
              <a:t>повноваження трудового колективу як суб’єкта трудового права здійснюють: загальні збори (конференція) трудового колективу; рада трудового колективу, комісія з трудових спорів та інші громадські організації — профспілкові органи, рада ветеранів підприємства тощо</a:t>
            </a:r>
            <a:endParaRPr lang="ru-RU" b="1" u="sn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Поняття, види суб’єктів, їх правовий статус</a:t>
            </a:r>
            <a:endParaRPr lang="ru-RU" b="1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424936" cy="4752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mtClean="0"/>
              <a:t>		</a:t>
            </a:r>
            <a:r>
              <a:rPr lang="ru-RU" b="1" u="sng" smtClean="0"/>
              <a:t>Суб’єкти трудового права </a:t>
            </a:r>
            <a:r>
              <a:rPr lang="ru-RU" smtClean="0"/>
              <a:t>— учасники індивідуальних і колективних трудових відносин, які на основі чинного законодавства мають трудові права і відповідні обов’язки.</a:t>
            </a:r>
          </a:p>
          <a:p>
            <a:pPr algn="just">
              <a:buNone/>
            </a:pPr>
            <a:r>
              <a:rPr lang="ru-RU" smtClean="0"/>
              <a:t>	</a:t>
            </a:r>
            <a:endParaRPr lang="ru-RU"/>
          </a:p>
        </p:txBody>
      </p:sp>
      <p:pic>
        <p:nvPicPr>
          <p:cNvPr id="27652" name="Picture 4" descr="наймані працівники Archives | Тверезий погля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77072"/>
            <a:ext cx="5585727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mtClean="0"/>
              <a:t>		</a:t>
            </a:r>
            <a:r>
              <a:rPr lang="ru-RU" b="1" smtClean="0"/>
              <a:t>Важлива функція трудового колективу </a:t>
            </a:r>
            <a:r>
              <a:rPr lang="ru-RU" smtClean="0"/>
              <a:t>— </a:t>
            </a:r>
            <a:r>
              <a:rPr lang="ru-RU" u="sng" smtClean="0"/>
              <a:t>участь в управлінні підприємством, установою, організацією </a:t>
            </a:r>
            <a:r>
              <a:rPr lang="ru-RU" smtClean="0"/>
              <a:t>(зокрема, вирішення соціально-економічних питань, питань у сфері праці, виробництва тощо). </a:t>
            </a:r>
            <a:r>
              <a:rPr lang="ru-RU" b="1" smtClean="0"/>
              <a:t>Виховна функція трудового колективу </a:t>
            </a:r>
            <a:r>
              <a:rPr lang="ru-RU" smtClean="0"/>
              <a:t>реалізується через його вплив у процесі застосування заохочувальних заходів за досягнення працівником успіхів у роботі чи заходів громадського впливу за передання власником питання про порушення працівником трудової дисципліни на розгляд трудового колективу.</a:t>
            </a:r>
            <a:endParaRPr lang="ru-RU"/>
          </a:p>
        </p:txBody>
      </p:sp>
      <p:pic>
        <p:nvPicPr>
          <p:cNvPr id="9218" name="Picture 2" descr="Конференція трудового колективу та засідання Вченої ра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239" y="4581128"/>
            <a:ext cx="466976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Повноваження трудового колективу</a:t>
            </a:r>
            <a:endParaRPr lang="ru-RU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602128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mtClean="0"/>
              <a:t>1) встановлення колективних умов праці та укладання колективного договору (гл. ІІ КЗпПУ); </a:t>
            </a:r>
          </a:p>
          <a:p>
            <a:pPr algn="just">
              <a:buNone/>
            </a:pPr>
            <a:r>
              <a:rPr lang="ru-RU" smtClean="0"/>
              <a:t>2) встановлення п’яти- чи шестиденного робочого тижня; </a:t>
            </a:r>
          </a:p>
          <a:p>
            <a:pPr algn="just">
              <a:buNone/>
            </a:pPr>
            <a:r>
              <a:rPr lang="ru-RU" smtClean="0"/>
              <a:t>3) забезпечення трудової дисципліни;</a:t>
            </a:r>
          </a:p>
          <a:p>
            <a:pPr algn="just">
              <a:buNone/>
            </a:pPr>
            <a:r>
              <a:rPr lang="ru-RU" smtClean="0"/>
              <a:t> 4) затвердження правил внутрішнього трудового розпорядку; </a:t>
            </a:r>
          </a:p>
          <a:p>
            <a:pPr algn="just">
              <a:buNone/>
            </a:pPr>
            <a:r>
              <a:rPr lang="ru-RU" smtClean="0"/>
              <a:t>5) схвалення комплексних планів поліпшення умов праці, охорони праці та санітарно-оздоровчих заходів і контролю за їх виконанням; </a:t>
            </a:r>
          </a:p>
          <a:p>
            <a:pPr algn="just">
              <a:buNone/>
            </a:pPr>
            <a:r>
              <a:rPr lang="ru-RU" smtClean="0"/>
              <a:t>6) обрання комісій із трудових спорів в організаціях із числом працюючих у кількості не менш як 15 осіб тощо.</a:t>
            </a:r>
          </a:p>
          <a:p>
            <a:pPr algn="just">
              <a:buNone/>
            </a:pPr>
            <a:r>
              <a:rPr lang="ru-RU" smtClean="0"/>
              <a:t>		</a:t>
            </a:r>
            <a:r>
              <a:rPr lang="ru-RU" b="1" u="sng" smtClean="0"/>
              <a:t>Відносини трудового колективу з власником або уповноваженим ним органом (роботодавцем) є правовими, а не трудовими, оскільки їх змістом є не праця, а лише її організація та умови, в яких праця виконується.</a:t>
            </a:r>
            <a:endParaRPr lang="ru-RU" b="1" u="sn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Професійні спілки як суб’єкт трудового права</a:t>
            </a:r>
            <a:endParaRPr lang="ru-RU" b="1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859216" cy="355699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mtClean="0"/>
              <a:t>		Відповідно до ст. 36 Конституції України громадяни мають право на участь у професійних спілках для захисту своїх трудових і соціально-економічних прав та інтересів.</a:t>
            </a:r>
          </a:p>
          <a:p>
            <a:pPr algn="just">
              <a:buNone/>
            </a:pPr>
            <a:r>
              <a:rPr lang="ru-RU" smtClean="0"/>
              <a:t>		</a:t>
            </a:r>
            <a:r>
              <a:rPr lang="ru-RU" b="1" u="sng" smtClean="0"/>
              <a:t>Професійна спілка </a:t>
            </a:r>
            <a:r>
              <a:rPr lang="ru-RU" smtClean="0"/>
              <a:t>— добровільна неприбуткова громадська організація, що об’єднує громадян, пов’язаних спільними інтересами за родом їх професійної (трудової) діяльності (навчання).</a:t>
            </a:r>
            <a:endParaRPr lang="ru-RU"/>
          </a:p>
        </p:txBody>
      </p:sp>
      <p:pic>
        <p:nvPicPr>
          <p:cNvPr id="7170" name="Picture 2" descr="Усі професійні спілки мають рівні права – законопроект № 3474 їх звужує! »  Профспілка працівників освіти і науки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65104"/>
            <a:ext cx="4320480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mtClean="0"/>
              <a:t>		</a:t>
            </a:r>
            <a:r>
              <a:rPr lang="ru-RU" b="1" u="sng" smtClean="0">
                <a:solidFill>
                  <a:srgbClr val="FFFF00"/>
                </a:solidFill>
              </a:rPr>
              <a:t>Основним завданням профспілок є </a:t>
            </a:r>
            <a:r>
              <a:rPr lang="ru-RU" smtClean="0"/>
              <a:t>представництво і захист інтересів працівників перед власником, уповноваженим ним органом чи роботодавцем. Крім цього, вони наділені контрольними повноваженнями за додержанням законодавства про працю, про охорону праці, положень колективних і трудових договорів.</a:t>
            </a:r>
            <a:endParaRPr lang="ru-RU"/>
          </a:p>
        </p:txBody>
      </p:sp>
      <p:pic>
        <p:nvPicPr>
          <p:cNvPr id="6146" name="Picture 2" descr="Захист майнових прав професійних спілок як ключова умова забезпечення  незалежності їхньої діяльності - Урядовий Кур'єр - газета центральних  органів влади України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21088"/>
            <a:ext cx="2880320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Права профсп</a:t>
            </a:r>
            <a:r>
              <a:rPr lang="uk-UA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ілок</a:t>
            </a:r>
            <a:endParaRPr lang="ru-RU">
              <a:ln>
                <a:solidFill>
                  <a:srgbClr val="0070C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147248" cy="58052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mtClean="0"/>
              <a:t>представляти і захищати права та законні інтереси членів профспілок</a:t>
            </a:r>
          </a:p>
          <a:p>
            <a:pPr algn="just"/>
            <a:r>
              <a:rPr lang="uk-UA" smtClean="0"/>
              <a:t>у </a:t>
            </a:r>
            <a:r>
              <a:rPr lang="ru-RU" smtClean="0"/>
              <a:t>питаннях колективних інтересів працівників профспілки представляти інтереси працівників незалежно від їх членства у профспілках</a:t>
            </a:r>
          </a:p>
          <a:p>
            <a:pPr algn="just"/>
            <a:r>
              <a:rPr lang="ru-RU" smtClean="0"/>
              <a:t>встановлювати на виробничому, регіональному, галузевому, державному рівнях колективні умови праці (укладання колективних договорів, генеральної, галузевої, регіональної, міжгалузевих угод від імені працівників у порядку, встановленому законодавством)</a:t>
            </a:r>
          </a:p>
          <a:p>
            <a:pPr algn="just"/>
            <a:r>
              <a:rPr lang="ru-RU" smtClean="0"/>
              <a:t>здійснювати контроль за додержанням трудового законодавства і законодавства про охорону праці</a:t>
            </a:r>
          </a:p>
          <a:p>
            <a:pPr algn="just"/>
            <a:r>
              <a:rPr lang="ru-RU" smtClean="0"/>
              <a:t>здійснювати громадський контроль за виплатою заробітної плати, додержанням законодавства про працю та про охорону праці, створенням безпечних і нешкідливих умов праці, належних виробничих та санітарно-побутових умов, забезпеченням працівників спецодягом, спецвзуттям, іншими засобами індивідуального та колективного захисту</a:t>
            </a:r>
          </a:p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smtClean="0">
                <a:solidFill>
                  <a:srgbClr val="FFFF00"/>
                </a:solidFill>
              </a:rPr>
              <a:t>Державні органи, місцеві органи виконавчої влади та органи місцевого самоврядування як суб’єкти трудового права</a:t>
            </a:r>
            <a:endParaRPr lang="ru-RU" sz="2800" b="1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mtClean="0"/>
              <a:t>		У ст. 259 КЗпПУ здійснення державного нагляду та контролю за додержанням законодавства про працю юридичними особами незалежно від форми власності, виду діяльності господарювання, фізичними особами – підприємцями, які використовують найману працю, </a:t>
            </a:r>
            <a:r>
              <a:rPr lang="ru-RU" b="1" smtClean="0"/>
              <a:t>покладено на центральний орган виконавчої влади, що реалізує державну політику з питань нагляду та контролю за додержанням законодавства про працю,</a:t>
            </a:r>
            <a:r>
              <a:rPr lang="ru-RU" smtClean="0"/>
              <a:t> у порядку, визначеному Кабінетом Міністрів України.</a:t>
            </a:r>
            <a:endParaRPr lang="ru-RU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mtClean="0"/>
              <a:t>ст. 260 КЗпПУ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115212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b="1" smtClean="0"/>
              <a:t>	</a:t>
            </a:r>
            <a:r>
              <a:rPr lang="uk-UA" smtClean="0"/>
              <a:t>	</a:t>
            </a:r>
            <a:r>
              <a:rPr lang="uk-UA" b="1" u="sng" smtClean="0"/>
              <a:t>Державний нагляд за додержанням законодавчих та </a:t>
            </a:r>
            <a:r>
              <a:rPr lang="ru-RU" b="1" u="sng" smtClean="0"/>
              <a:t>i</a:t>
            </a:r>
            <a:r>
              <a:rPr lang="uk-UA" b="1" u="sng" smtClean="0"/>
              <a:t>нших нормативних акт</a:t>
            </a:r>
            <a:r>
              <a:rPr lang="ru-RU" b="1" u="sng" smtClean="0"/>
              <a:t>i</a:t>
            </a:r>
            <a:r>
              <a:rPr lang="uk-UA" b="1" u="sng" smtClean="0"/>
              <a:t>в про охорону прац</a:t>
            </a:r>
            <a:r>
              <a:rPr lang="ru-RU" b="1" u="sng" smtClean="0"/>
              <a:t>i</a:t>
            </a:r>
            <a:r>
              <a:rPr lang="uk-UA" b="1" u="sng" smtClean="0"/>
              <a:t> зд</a:t>
            </a:r>
            <a:r>
              <a:rPr lang="ru-RU" b="1" u="sng" smtClean="0"/>
              <a:t>i</a:t>
            </a:r>
            <a:r>
              <a:rPr lang="uk-UA" b="1" u="sng" smtClean="0"/>
              <a:t>йснюють:</a:t>
            </a:r>
            <a:endParaRPr lang="ru-RU" b="1" u="sng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1988840"/>
          <a:ext cx="799288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FF00"/>
                </a:solidFill>
              </a:rPr>
              <a:t>Місцеві державні органи виконавчої влади та органи самоврядування:</a:t>
            </a:r>
            <a:endParaRPr lang="ru-RU" b="1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177281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/>
              <a:t>забезпечують реалізацію державної політики в галузі охорони праці;</a:t>
            </a:r>
            <a:endParaRPr lang="ru-RU" sz="280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284984"/>
            <a:ext cx="69127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smtClean="0"/>
              <a:t>формують за участю профспілок програми заходів з питань безпеки, гігієни праці та виробничого середовища, що мають міжгалузеве значення;</a:t>
            </a:r>
            <a:endParaRPr lang="ru-RU" sz="2300"/>
          </a:p>
        </p:txBody>
      </p:sp>
      <p:sp>
        <p:nvSpPr>
          <p:cNvPr id="7" name="Прямоугольник 6"/>
          <p:cNvSpPr/>
          <p:nvPr/>
        </p:nvSpPr>
        <p:spPr>
          <a:xfrm>
            <a:off x="1655168" y="4941168"/>
            <a:ext cx="70932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smtClean="0"/>
              <a:t>здійснюють контроль за додержанням нормативних актів про охорону праці, встановлюють квоту для прийому на роботу молоді, інвалідів</a:t>
            </a:r>
            <a:r>
              <a:rPr lang="ru-RU" smtClean="0"/>
              <a:t>.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58801" y="2924944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ru-RU" sz="5400" b="1" cap="none" spc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>
            <a:normAutofit fontScale="90000"/>
          </a:bodyPr>
          <a:lstStyle/>
          <a:p>
            <a:r>
              <a:rPr lang="ru-RU" sz="3100" b="1" u="sng" smtClean="0"/>
              <a:t>Суб’єктами трудового права є:</a:t>
            </a:r>
            <a:r>
              <a:rPr lang="ru-RU" smtClean="0"/>
              <a:t> </a:t>
            </a:r>
            <a:br>
              <a:rPr lang="ru-RU" smtClean="0"/>
            </a:br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548680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</a:rPr>
              <a:t>Елементи правового статусу суб’єкт</a:t>
            </a:r>
            <a:r>
              <a:rPr lang="en-US" b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</a:rPr>
              <a:t>i</a:t>
            </a:r>
            <a:r>
              <a:rPr lang="ru-RU" b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</a:rPr>
              <a:t>в: </a:t>
            </a:r>
            <a:endParaRPr lang="ru-RU" b="1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• трудова правосуб’єктність; </a:t>
            </a:r>
          </a:p>
          <a:p>
            <a:pPr>
              <a:buNone/>
            </a:pPr>
            <a:r>
              <a:rPr lang="ru-RU" smtClean="0"/>
              <a:t>• основні (статутні) трудові права та обов’язки; </a:t>
            </a:r>
          </a:p>
          <a:p>
            <a:pPr>
              <a:buNone/>
            </a:pPr>
            <a:r>
              <a:rPr lang="ru-RU" smtClean="0"/>
              <a:t>• юридичні гарантії цих прав і обов’язків; </a:t>
            </a:r>
          </a:p>
          <a:p>
            <a:pPr>
              <a:buNone/>
            </a:pPr>
            <a:r>
              <a:rPr lang="ru-RU" smtClean="0"/>
              <a:t>• юридична відповідальність за порушення трудових прав і обов’язків, передбачена чинним законодавством.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Залежно від видів суспільних відносин: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45333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mtClean="0"/>
              <a:t>		</a:t>
            </a:r>
            <a:r>
              <a:rPr lang="ru-RU" u="sng" smtClean="0"/>
              <a:t>Суб’єктами індивідуальних трудових відносин </a:t>
            </a:r>
            <a:r>
              <a:rPr lang="ru-RU" smtClean="0"/>
              <a:t>є власник або уповноважений ним орган (роботодавець) та фізична особа і найманий працівник, а </a:t>
            </a:r>
            <a:r>
              <a:rPr lang="ru-RU" u="sng" smtClean="0"/>
              <a:t>суб’єктами колективних трудових відносин </a:t>
            </a:r>
            <a:r>
              <a:rPr lang="ru-RU" smtClean="0"/>
              <a:t>— роботодавці, організації роботодавців та їх об’єднання; трудові колективи, профспілки та їх об’єднання; виборні органи профспілкових організацій, інші уповноважені на представництво трудовим колективом органи; органи соціального партнерства; примирні органи з вирішення колективних трудових спорів.</a:t>
            </a:r>
          </a:p>
          <a:p>
            <a:pPr algn="just">
              <a:buNone/>
            </a:pPr>
            <a:r>
              <a:rPr lang="ru-RU" smtClean="0"/>
              <a:t>		</a:t>
            </a:r>
            <a:r>
              <a:rPr lang="ru-RU" u="sng" smtClean="0"/>
              <a:t>До інших суб’єктів трудового права належать</a:t>
            </a:r>
            <a:r>
              <a:rPr lang="ru-RU" smtClean="0"/>
              <a:t>: органи державного нагляду і контролю за додержанням законодавства про працю та охорону праці, охорону здоров’я на виробництві, державна служба зайнятості, інші державні органи, місцеві органи виконавчої влади, органи місцевого самоврядування.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Наймані працівники як суб’єкти трудового права</a:t>
            </a:r>
            <a:endParaRPr lang="ru-RU" b="1">
              <a:ln>
                <a:solidFill>
                  <a:srgbClr val="0070C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48464" cy="44210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mtClean="0"/>
              <a:t>		</a:t>
            </a:r>
            <a:r>
              <a:rPr lang="ru-RU" b="1" u="sng" smtClean="0"/>
              <a:t>Найманий працівник </a:t>
            </a:r>
            <a:r>
              <a:rPr lang="ru-RU" smtClean="0"/>
              <a:t>– це фізична особа, яка працює за трудовим договором на підприємстві, в установі й організації, в їх об’єднаннях або у фізичних осіб, які використовують найману працю.</a:t>
            </a:r>
          </a:p>
          <a:p>
            <a:pPr algn="just">
              <a:buNone/>
            </a:pPr>
            <a:r>
              <a:rPr lang="ru-RU" smtClean="0"/>
              <a:t>		</a:t>
            </a:r>
            <a:r>
              <a:rPr lang="ru-RU" b="1" smtClean="0"/>
              <a:t>Працівник має трудову правосуб’єктність </a:t>
            </a:r>
            <a:r>
              <a:rPr lang="ru-RU" smtClean="0"/>
              <a:t>за загальним правилом трудова правосуб’єктність працівників виникає з </a:t>
            </a:r>
            <a:r>
              <a:rPr lang="ru-RU" u="sng" smtClean="0"/>
              <a:t>16 років</a:t>
            </a:r>
            <a:r>
              <a:rPr lang="ru-RU" smtClean="0"/>
              <a:t>. За згоди одного з батьків або особи, яка його замінює, можуть, як виняток, приймати на роботу осіб, яким виповнилося </a:t>
            </a:r>
            <a:r>
              <a:rPr lang="ru-RU" u="sng" smtClean="0"/>
              <a:t>15 років</a:t>
            </a:r>
            <a:r>
              <a:rPr lang="ru-RU" smtClean="0"/>
              <a:t>. Для підготовки молоді до продуктивної праці допускається прийняття на роботу учнів з </a:t>
            </a:r>
            <a:r>
              <a:rPr lang="ru-RU" u="sng" smtClean="0"/>
              <a:t>14 років </a:t>
            </a:r>
            <a:r>
              <a:rPr lang="ru-RU" smtClean="0"/>
              <a:t>у порядку, передбаченому ст. 188 КЗпП України.</a:t>
            </a:r>
            <a:endParaRPr lang="ru-RU"/>
          </a:p>
        </p:txBody>
      </p:sp>
      <p:pic>
        <p:nvPicPr>
          <p:cNvPr id="22530" name="Picture 2" descr="Які права має працівник під час випробування? | «Дебет-Кредит» -  Бухгалтерські нови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826" y="4941168"/>
            <a:ext cx="335062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Неповнолітні працівники</a:t>
            </a:r>
            <a:endParaRPr lang="ru-RU" b="1">
              <a:ln w="18415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820472" cy="532859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mtClean="0"/>
              <a:t>	1) обов’язковою умовою прийняття на роботу неповнолітнього є його попередній </a:t>
            </a:r>
            <a:r>
              <a:rPr lang="ru-RU" b="1" smtClean="0"/>
              <a:t>медичний огляд </a:t>
            </a:r>
            <a:r>
              <a:rPr lang="ru-RU" smtClean="0"/>
              <a:t>(ст. 191 КЗпП)</a:t>
            </a:r>
          </a:p>
          <a:p>
            <a:pPr algn="just">
              <a:buNone/>
            </a:pPr>
            <a:r>
              <a:rPr lang="ru-RU" smtClean="0"/>
              <a:t>	2) батьки або особа, що їх замінює, а також державні органи та службові особи, на яких покладено нагляд і контроль за додержанням законодавства про працю, мають </a:t>
            </a:r>
            <a:r>
              <a:rPr lang="ru-RU" b="1" smtClean="0"/>
              <a:t>право вимагати розірвання трудового договору</a:t>
            </a:r>
            <a:r>
              <a:rPr lang="ru-RU" smtClean="0"/>
              <a:t>, в тому числі й строкового, з неповнолітнім працівником, коли продовження його чинності загрожує здоров’ю неповнолітнього або порушує його законні інтереси (ст. 199 КЗпП)</a:t>
            </a:r>
          </a:p>
          <a:p>
            <a:pPr algn="just">
              <a:buNone/>
            </a:pPr>
            <a:r>
              <a:rPr lang="ru-RU" smtClean="0"/>
              <a:t>     3) </a:t>
            </a:r>
            <a:r>
              <a:rPr lang="ru-RU" b="1" smtClean="0"/>
              <a:t>забороняється залучення неповнолітніх до робіт із шкідливими, небезпечними і важкими умовами праці, а також до підземних робіт </a:t>
            </a:r>
            <a:r>
              <a:rPr lang="ru-RU" smtClean="0"/>
              <a:t>(ст. 190 КЗпП), до роботи </a:t>
            </a:r>
            <a:r>
              <a:rPr lang="ru-RU" b="1" smtClean="0"/>
              <a:t>у нічний час, надурочних робіт, у вихідні дні </a:t>
            </a:r>
            <a:r>
              <a:rPr lang="ru-RU" smtClean="0"/>
              <a:t>(ст. 192 КЗпП), а також забороняється укладати договір про повну матеріальну відповідальність з неповнолітнім працівником (ст. 135-1 КЗпП).</a:t>
            </a:r>
            <a:endParaRPr lang="ru-RU"/>
          </a:p>
        </p:txBody>
      </p:sp>
      <p:pic>
        <p:nvPicPr>
          <p:cNvPr id="21506" name="Picture 2" descr="Дитяча праця: на що мають право неповнолітні працівники - Кіровоград 24:  Портал про міс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186473"/>
            <a:ext cx="2771800" cy="167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13176"/>
            <a:ext cx="212372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краина&quot; - История, обществознание - Шаблоны  презентаций - Pedsovet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smtClean="0">
                <a:solidFill>
                  <a:srgbClr val="FFFF00"/>
                </a:solidFill>
              </a:rPr>
              <a:t>Гарантії неповнолітніх працівників</a:t>
            </a:r>
            <a:endParaRPr lang="ru-RU" b="1" u="sng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право на скорочений робочий час</a:t>
            </a:r>
          </a:p>
          <a:p>
            <a:r>
              <a:rPr lang="ru-RU" smtClean="0"/>
              <a:t>право на тривалішу відпустку </a:t>
            </a:r>
          </a:p>
          <a:p>
            <a:pPr>
              <a:buNone/>
            </a:pPr>
            <a:r>
              <a:rPr lang="ru-RU" smtClean="0"/>
              <a:t>(31 календарний день) у зручний для них час</a:t>
            </a:r>
          </a:p>
          <a:p>
            <a:r>
              <a:rPr lang="ru-RU" smtClean="0"/>
              <a:t>їм можуть бути знижені норми виробітку тощо</a:t>
            </a:r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221088"/>
            <a:ext cx="3240360" cy="221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365104"/>
            <a:ext cx="3495675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998</Words>
  <Application>Microsoft Office PowerPoint</Application>
  <PresentationFormat>Экран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Поняття, види суб’єктів, їх правовий статус</vt:lpstr>
      <vt:lpstr>Суб’єктами трудового права є:  </vt:lpstr>
      <vt:lpstr>Елементи правового статусу суб’єктiв: </vt:lpstr>
      <vt:lpstr>Залежно від видів суспільних відносин:</vt:lpstr>
      <vt:lpstr>Презентация PowerPoint</vt:lpstr>
      <vt:lpstr>Наймані працівники як суб’єкти трудового права</vt:lpstr>
      <vt:lpstr>Неповнолітні працівники</vt:lpstr>
      <vt:lpstr>Гарантії неповнолітніх працівників</vt:lpstr>
      <vt:lpstr>Гарантій для працівниць-жінок</vt:lpstr>
      <vt:lpstr>Трудові права працівника</vt:lpstr>
      <vt:lpstr>Правовий статус роботодавця як суб’єкта трудового права</vt:lpstr>
      <vt:lpstr>Згідно зі ст. 21 КЗпП стороною трудового договору може бути роботодавець — фізична особа</vt:lpstr>
      <vt:lpstr>Права роботодавця:</vt:lpstr>
      <vt:lpstr>Обов’язки роботодавця:</vt:lpstr>
      <vt:lpstr>Підприємство, установа, організація як суб’єкт трудового права</vt:lpstr>
      <vt:lpstr>Презентация PowerPoint</vt:lpstr>
      <vt:lpstr>Трудовий колектив як суб’єкт трудового права</vt:lpstr>
      <vt:lpstr>Презентация PowerPoint</vt:lpstr>
      <vt:lpstr>Презентация PowerPoint</vt:lpstr>
      <vt:lpstr>Повноваження трудового колективу</vt:lpstr>
      <vt:lpstr>Професійні спілки як суб’єкт трудового права</vt:lpstr>
      <vt:lpstr>Презентация PowerPoint</vt:lpstr>
      <vt:lpstr>Права профспілок</vt:lpstr>
      <vt:lpstr>Державні органи, місцеві органи виконавчої влади та органи місцевого самоврядування як суб’єкти трудового права</vt:lpstr>
      <vt:lpstr>ст. 260 КЗпПУ</vt:lpstr>
      <vt:lpstr>Місцеві державні органи виконавчої влади та органи самоврядування: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Суб’єкти трудового права</dc:title>
  <dc:creator>1</dc:creator>
  <cp:lastModifiedBy>student</cp:lastModifiedBy>
  <cp:revision>84</cp:revision>
  <dcterms:created xsi:type="dcterms:W3CDTF">2020-10-06T16:35:06Z</dcterms:created>
  <dcterms:modified xsi:type="dcterms:W3CDTF">2024-02-13T10:47:27Z</dcterms:modified>
</cp:coreProperties>
</file>