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5"/>
  </p:notesMasterIdLst>
  <p:handoutMasterIdLst>
    <p:handoutMasterId r:id="rId26"/>
  </p:handoutMasterIdLst>
  <p:sldIdLst>
    <p:sldId id="256" r:id="rId2"/>
    <p:sldId id="262" r:id="rId3"/>
    <p:sldId id="263" r:id="rId4"/>
    <p:sldId id="264" r:id="rId5"/>
    <p:sldId id="266" r:id="rId6"/>
    <p:sldId id="265" r:id="rId7"/>
    <p:sldId id="268" r:id="rId8"/>
    <p:sldId id="269" r:id="rId9"/>
    <p:sldId id="270" r:id="rId10"/>
    <p:sldId id="271" r:id="rId11"/>
    <p:sldId id="272" r:id="rId12"/>
    <p:sldId id="273" r:id="rId13"/>
    <p:sldId id="284" r:id="rId14"/>
    <p:sldId id="274" r:id="rId15"/>
    <p:sldId id="275" r:id="rId16"/>
    <p:sldId id="276" r:id="rId17"/>
    <p:sldId id="277" r:id="rId18"/>
    <p:sldId id="278" r:id="rId19"/>
    <p:sldId id="279" r:id="rId20"/>
    <p:sldId id="280" r:id="rId21"/>
    <p:sldId id="281" r:id="rId22"/>
    <p:sldId id="282" r:id="rId23"/>
    <p:sldId id="283" r:id="rId24"/>
  </p:sldIdLst>
  <p:sldSz cx="12188825" cy="6858000"/>
  <p:notesSz cx="6858000" cy="9144000"/>
  <p:defaultTextStyle>
    <a:defPPr>
      <a:defRPr lang="en-US"/>
    </a:defPPr>
    <a:lvl1pPr algn="l" rtl="0" eaLnBrk="0" fontAlgn="base" hangingPunct="0">
      <a:spcBef>
        <a:spcPct val="0"/>
      </a:spcBef>
      <a:spcAft>
        <a:spcPct val="0"/>
      </a:spcAft>
      <a:defRPr kern="1200">
        <a:solidFill>
          <a:schemeClr val="tx1"/>
        </a:solidFill>
        <a:latin typeface="Century Gothic" pitchFamily="34" charset="0"/>
        <a:ea typeface="+mn-ea"/>
        <a:cs typeface="+mn-cs"/>
      </a:defRPr>
    </a:lvl1pPr>
    <a:lvl2pPr marL="457200" algn="l" rtl="0" eaLnBrk="0" fontAlgn="base" hangingPunct="0">
      <a:spcBef>
        <a:spcPct val="0"/>
      </a:spcBef>
      <a:spcAft>
        <a:spcPct val="0"/>
      </a:spcAft>
      <a:defRPr kern="1200">
        <a:solidFill>
          <a:schemeClr val="tx1"/>
        </a:solidFill>
        <a:latin typeface="Century Gothic" pitchFamily="34" charset="0"/>
        <a:ea typeface="+mn-ea"/>
        <a:cs typeface="+mn-cs"/>
      </a:defRPr>
    </a:lvl2pPr>
    <a:lvl3pPr marL="914400" algn="l" rtl="0" eaLnBrk="0" fontAlgn="base" hangingPunct="0">
      <a:spcBef>
        <a:spcPct val="0"/>
      </a:spcBef>
      <a:spcAft>
        <a:spcPct val="0"/>
      </a:spcAft>
      <a:defRPr kern="1200">
        <a:solidFill>
          <a:schemeClr val="tx1"/>
        </a:solidFill>
        <a:latin typeface="Century Gothic" pitchFamily="34" charset="0"/>
        <a:ea typeface="+mn-ea"/>
        <a:cs typeface="+mn-cs"/>
      </a:defRPr>
    </a:lvl3pPr>
    <a:lvl4pPr marL="1371600" algn="l" rtl="0" eaLnBrk="0" fontAlgn="base" hangingPunct="0">
      <a:spcBef>
        <a:spcPct val="0"/>
      </a:spcBef>
      <a:spcAft>
        <a:spcPct val="0"/>
      </a:spcAft>
      <a:defRPr kern="1200">
        <a:solidFill>
          <a:schemeClr val="tx1"/>
        </a:solidFill>
        <a:latin typeface="Century Gothic" pitchFamily="34" charset="0"/>
        <a:ea typeface="+mn-ea"/>
        <a:cs typeface="+mn-cs"/>
      </a:defRPr>
    </a:lvl4pPr>
    <a:lvl5pPr marL="1828800" algn="l" rtl="0" eaLnBrk="0" fontAlgn="base" hangingPunct="0">
      <a:spcBef>
        <a:spcPct val="0"/>
      </a:spcBef>
      <a:spcAft>
        <a:spcPct val="0"/>
      </a:spcAft>
      <a:defRPr kern="1200">
        <a:solidFill>
          <a:schemeClr val="tx1"/>
        </a:solidFill>
        <a:latin typeface="Century Gothic" pitchFamily="34" charset="0"/>
        <a:ea typeface="+mn-ea"/>
        <a:cs typeface="+mn-cs"/>
      </a:defRPr>
    </a:lvl5pPr>
    <a:lvl6pPr marL="2286000" algn="l" defTabSz="914400" rtl="0" eaLnBrk="1" latinLnBrk="0" hangingPunct="1">
      <a:defRPr kern="1200">
        <a:solidFill>
          <a:schemeClr val="tx1"/>
        </a:solidFill>
        <a:latin typeface="Century Gothic" pitchFamily="34" charset="0"/>
        <a:ea typeface="+mn-ea"/>
        <a:cs typeface="+mn-cs"/>
      </a:defRPr>
    </a:lvl6pPr>
    <a:lvl7pPr marL="2743200" algn="l" defTabSz="914400" rtl="0" eaLnBrk="1" latinLnBrk="0" hangingPunct="1">
      <a:defRPr kern="1200">
        <a:solidFill>
          <a:schemeClr val="tx1"/>
        </a:solidFill>
        <a:latin typeface="Century Gothic" pitchFamily="34" charset="0"/>
        <a:ea typeface="+mn-ea"/>
        <a:cs typeface="+mn-cs"/>
      </a:defRPr>
    </a:lvl7pPr>
    <a:lvl8pPr marL="3200400" algn="l" defTabSz="914400" rtl="0" eaLnBrk="1" latinLnBrk="0" hangingPunct="1">
      <a:defRPr kern="1200">
        <a:solidFill>
          <a:schemeClr val="tx1"/>
        </a:solidFill>
        <a:latin typeface="Century Gothic" pitchFamily="34" charset="0"/>
        <a:ea typeface="+mn-ea"/>
        <a:cs typeface="+mn-cs"/>
      </a:defRPr>
    </a:lvl8pPr>
    <a:lvl9pPr marL="3657600" algn="l" defTabSz="914400" rtl="0" eaLnBrk="1" latinLnBrk="0" hangingPunct="1">
      <a:defRPr kern="1200">
        <a:solidFill>
          <a:schemeClr val="tx1"/>
        </a:solidFill>
        <a:latin typeface="Century Gothic"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p:cViewPr varScale="1">
        <p:scale>
          <a:sx n="88" d="100"/>
          <a:sy n="88" d="100"/>
        </p:scale>
        <p:origin x="-510" y="-108"/>
      </p:cViewPr>
      <p:guideLst>
        <p:guide orient="horz" pos="2160"/>
        <p:guide orient="horz" pos="1008"/>
        <p:guide orient="horz" pos="1152"/>
        <p:guide orient="horz" pos="3888"/>
        <p:guide orient="horz" pos="3072"/>
        <p:guide orient="horz" pos="432"/>
        <p:guide orient="horz" pos="3648"/>
        <p:guide pos="3839"/>
        <p:guide pos="767"/>
        <p:guide pos="6911"/>
        <p:guide pos="5711"/>
        <p:guide pos="7247"/>
        <p:guide pos="3695"/>
        <p:guide pos="431"/>
        <p:guide pos="2879"/>
      </p:guideLst>
    </p:cSldViewPr>
  </p:slideViewPr>
  <p:notesTextViewPr>
    <p:cViewPr>
      <p:scale>
        <a:sx n="1" d="1"/>
        <a:sy n="1" d="1"/>
      </p:scale>
      <p:origin x="0" y="0"/>
    </p:cViewPr>
  </p:notesTextViewPr>
  <p:notesViewPr>
    <p:cSldViewPr>
      <p:cViewPr varScale="1">
        <p:scale>
          <a:sx n="82" d="100"/>
          <a:sy n="82" d="100"/>
        </p:scale>
        <p:origin x="2010"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a:p>
        </p:txBody>
      </p:sp>
      <p:sp>
        <p:nvSpPr>
          <p:cNvPr id="3" name="Місце для дати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73DFA70-BF6B-4F48-905E-013E29286350}" type="datetimeFigureOut">
              <a:rPr lang="uk-UA"/>
              <a:pPr>
                <a:defRPr/>
              </a:pPr>
              <a:t>08.06.2019</a:t>
            </a:fld>
            <a:endParaRPr/>
          </a:p>
        </p:txBody>
      </p:sp>
      <p:sp>
        <p:nvSpPr>
          <p:cNvPr id="4" name="Місце для нижнього колонтитула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a:p>
        </p:txBody>
      </p:sp>
      <p:sp>
        <p:nvSpPr>
          <p:cNvPr id="5" name="Місце для номера слайда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CBC2B618-BE99-44F4-B833-CF1DDCBF7D47}" type="slidenum">
              <a:rPr lang="ru-RU"/>
              <a:pPr/>
              <a:t>‹#›</a:t>
            </a:fld>
            <a:endParaRPr lang="ru-RU"/>
          </a:p>
        </p:txBody>
      </p:sp>
    </p:spTree>
    <p:extLst>
      <p:ext uri="{BB962C8B-B14F-4D97-AF65-F5344CB8AC3E}">
        <p14:creationId xmlns:p14="http://schemas.microsoft.com/office/powerpoint/2010/main" val="37802448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a:p>
        </p:txBody>
      </p:sp>
      <p:sp>
        <p:nvSpPr>
          <p:cNvPr id="3" name="Місце для дати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5D3FF94A-B501-4AE7-BE67-2B6C828763D7}" type="datetimeFigureOut">
              <a:rPr lang="uk-UA"/>
              <a:pPr>
                <a:defRPr/>
              </a:pPr>
              <a:t>08.06.2019</a:t>
            </a:fld>
            <a:endParaRPr/>
          </a:p>
        </p:txBody>
      </p:sp>
      <p:sp>
        <p:nvSpPr>
          <p:cNvPr id="4" name="Місце для зображення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Місце для нота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noProof="0"/>
              <a:t>Зразок тексту</a:t>
            </a:r>
          </a:p>
          <a:p>
            <a:pPr lvl="1"/>
            <a:r>
              <a:rPr noProof="0"/>
              <a:t>Другий рівень</a:t>
            </a:r>
          </a:p>
          <a:p>
            <a:pPr lvl="2"/>
            <a:r>
              <a:rPr noProof="0"/>
              <a:t>Третій рівень</a:t>
            </a:r>
          </a:p>
          <a:p>
            <a:pPr lvl="3"/>
            <a:r>
              <a:rPr noProof="0"/>
              <a:t>Четвертий рівень</a:t>
            </a:r>
          </a:p>
          <a:p>
            <a:pPr lvl="4"/>
            <a:r>
              <a:rPr noProof="0"/>
              <a:t>П'ятий рівень</a:t>
            </a:r>
          </a:p>
        </p:txBody>
      </p:sp>
      <p:sp>
        <p:nvSpPr>
          <p:cNvPr id="6" name="Місце для нижньо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a:p>
        </p:txBody>
      </p:sp>
      <p:sp>
        <p:nvSpPr>
          <p:cNvPr id="7" name="Місце для номера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DD374CA-B5F9-4E7F-8914-070789111FE0}" type="slidenum">
              <a:rPr lang="ru-RU"/>
              <a:pPr/>
              <a:t>‹#›</a:t>
            </a:fld>
            <a:endParaRPr lang="ru-RU"/>
          </a:p>
        </p:txBody>
      </p:sp>
    </p:spTree>
    <p:extLst>
      <p:ext uri="{BB962C8B-B14F-4D97-AF65-F5344CB8AC3E}">
        <p14:creationId xmlns:p14="http://schemas.microsoft.com/office/powerpoint/2010/main" val="20063741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rgbClr val="2A2A2A"/>
        </a:solidFill>
        <a:latin typeface="+mn-lt"/>
        <a:ea typeface="+mn-ea"/>
        <a:cs typeface="+mn-cs"/>
      </a:defRPr>
    </a:lvl1pPr>
    <a:lvl2pPr marL="457200" algn="l" rtl="0" fontAlgn="base">
      <a:spcBef>
        <a:spcPct val="30000"/>
      </a:spcBef>
      <a:spcAft>
        <a:spcPct val="0"/>
      </a:spcAft>
      <a:defRPr sz="1200" kern="1200">
        <a:solidFill>
          <a:srgbClr val="2A2A2A"/>
        </a:solidFill>
        <a:latin typeface="+mn-lt"/>
        <a:ea typeface="+mn-ea"/>
        <a:cs typeface="+mn-cs"/>
      </a:defRPr>
    </a:lvl2pPr>
    <a:lvl3pPr marL="914400" algn="l" rtl="0" fontAlgn="base">
      <a:spcBef>
        <a:spcPct val="30000"/>
      </a:spcBef>
      <a:spcAft>
        <a:spcPct val="0"/>
      </a:spcAft>
      <a:defRPr sz="1200" kern="1200">
        <a:solidFill>
          <a:srgbClr val="2A2A2A"/>
        </a:solidFill>
        <a:latin typeface="+mn-lt"/>
        <a:ea typeface="+mn-ea"/>
        <a:cs typeface="+mn-cs"/>
      </a:defRPr>
    </a:lvl3pPr>
    <a:lvl4pPr marL="1371600" algn="l" rtl="0" fontAlgn="base">
      <a:spcBef>
        <a:spcPct val="30000"/>
      </a:spcBef>
      <a:spcAft>
        <a:spcPct val="0"/>
      </a:spcAft>
      <a:defRPr sz="1200" kern="1200">
        <a:solidFill>
          <a:srgbClr val="2A2A2A"/>
        </a:solidFill>
        <a:latin typeface="+mn-lt"/>
        <a:ea typeface="+mn-ea"/>
        <a:cs typeface="+mn-cs"/>
      </a:defRPr>
    </a:lvl4pPr>
    <a:lvl5pPr marL="1828800" algn="l" rtl="0" fontAlgn="base">
      <a:spcBef>
        <a:spcPct val="30000"/>
      </a:spcBef>
      <a:spcAft>
        <a:spcPct val="0"/>
      </a:spcAft>
      <a:defRPr sz="1200" kern="1200">
        <a:solidFill>
          <a:srgbClr val="2A2A2A"/>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ru-RU" smtClean="0"/>
          </a:p>
        </p:txBody>
      </p:sp>
      <p:sp>
        <p:nvSpPr>
          <p:cNvPr id="9220" name="Місце для номера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fontAlgn="base">
              <a:spcBef>
                <a:spcPct val="0"/>
              </a:spcBef>
              <a:spcAft>
                <a:spcPct val="0"/>
              </a:spcAft>
              <a:defRPr>
                <a:solidFill>
                  <a:schemeClr val="tx1"/>
                </a:solidFill>
                <a:latin typeface="Century Gothic" pitchFamily="34" charset="0"/>
              </a:defRPr>
            </a:lvl6pPr>
            <a:lvl7pPr marL="2971800" indent="-228600" fontAlgn="base">
              <a:spcBef>
                <a:spcPct val="0"/>
              </a:spcBef>
              <a:spcAft>
                <a:spcPct val="0"/>
              </a:spcAft>
              <a:defRPr>
                <a:solidFill>
                  <a:schemeClr val="tx1"/>
                </a:solidFill>
                <a:latin typeface="Century Gothic" pitchFamily="34" charset="0"/>
              </a:defRPr>
            </a:lvl7pPr>
            <a:lvl8pPr marL="3429000" indent="-228600" fontAlgn="base">
              <a:spcBef>
                <a:spcPct val="0"/>
              </a:spcBef>
              <a:spcAft>
                <a:spcPct val="0"/>
              </a:spcAft>
              <a:defRPr>
                <a:solidFill>
                  <a:schemeClr val="tx1"/>
                </a:solidFill>
                <a:latin typeface="Century Gothic" pitchFamily="34" charset="0"/>
              </a:defRPr>
            </a:lvl8pPr>
            <a:lvl9pPr marL="3886200" indent="-228600" fontAlgn="base">
              <a:spcBef>
                <a:spcPct val="0"/>
              </a:spcBef>
              <a:spcAft>
                <a:spcPct val="0"/>
              </a:spcAft>
              <a:defRPr>
                <a:solidFill>
                  <a:schemeClr val="tx1"/>
                </a:solidFill>
                <a:latin typeface="Century Gothic" pitchFamily="34" charset="0"/>
              </a:defRPr>
            </a:lvl9pPr>
          </a:lstStyle>
          <a:p>
            <a:fld id="{3E8A95F4-629C-4854-AB6D-6BAC269D75F4}" type="slidenum">
              <a:rPr lang="en-US"/>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grpSp>
        <p:nvGrpSpPr>
          <p:cNvPr id="4" name="map"/>
          <p:cNvGrpSpPr>
            <a:grpSpLocks noChangeAspect="1"/>
          </p:cNvGrpSpPr>
          <p:nvPr/>
        </p:nvGrpSpPr>
        <p:grpSpPr bwMode="auto">
          <a:xfrm>
            <a:off x="2363788" y="0"/>
            <a:ext cx="9386887" cy="6521450"/>
            <a:chOff x="1489" y="0"/>
            <a:chExt cx="5913" cy="4108"/>
          </a:xfrm>
        </p:grpSpPr>
        <p:grpSp>
          <p:nvGrpSpPr>
            <p:cNvPr id="5" name="Групувати 417"/>
            <p:cNvGrpSpPr>
              <a:grpSpLocks/>
            </p:cNvGrpSpPr>
            <p:nvPr/>
          </p:nvGrpSpPr>
          <p:grpSpPr bwMode="auto">
            <a:xfrm>
              <a:off x="1489" y="0"/>
              <a:ext cx="5257" cy="4108"/>
              <a:chOff x="1489" y="0"/>
              <a:chExt cx="5257" cy="4108"/>
            </a:xfrm>
          </p:grpSpPr>
          <p:sp>
            <p:nvSpPr>
              <p:cNvPr id="7" name="Полілінія 217"/>
              <p:cNvSpPr>
                <a:spLocks/>
              </p:cNvSpPr>
              <p:nvPr/>
            </p:nvSpPr>
            <p:spPr bwMode="auto">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8" name="Полілінія 218"/>
              <p:cNvSpPr>
                <a:spLocks/>
              </p:cNvSpPr>
              <p:nvPr/>
            </p:nvSpPr>
            <p:spPr bwMode="auto">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9" name="Полілінія 219"/>
              <p:cNvSpPr>
                <a:spLocks/>
              </p:cNvSpPr>
              <p:nvPr/>
            </p:nvSpPr>
            <p:spPr bwMode="auto">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 name="Полілінія 220"/>
              <p:cNvSpPr>
                <a:spLocks/>
              </p:cNvSpPr>
              <p:nvPr/>
            </p:nvSpPr>
            <p:spPr bwMode="auto">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1" name="Полілінія 221"/>
              <p:cNvSpPr>
                <a:spLocks/>
              </p:cNvSpPr>
              <p:nvPr/>
            </p:nvSpPr>
            <p:spPr bwMode="auto">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2" name="Полілінія 222"/>
              <p:cNvSpPr>
                <a:spLocks/>
              </p:cNvSpPr>
              <p:nvPr/>
            </p:nvSpPr>
            <p:spPr bwMode="auto">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3" name="Полілінія 223"/>
              <p:cNvSpPr>
                <a:spLocks noEditPoints="1"/>
              </p:cNvSpPr>
              <p:nvPr/>
            </p:nvSpPr>
            <p:spPr bwMode="auto">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4" name="Полілінія 224"/>
              <p:cNvSpPr>
                <a:spLocks/>
              </p:cNvSpPr>
              <p:nvPr/>
            </p:nvSpPr>
            <p:spPr bwMode="auto">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5" name="Полілінія 225"/>
              <p:cNvSpPr>
                <a:spLocks/>
              </p:cNvSpPr>
              <p:nvPr/>
            </p:nvSpPr>
            <p:spPr bwMode="auto">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6" name="Полілінія 226"/>
              <p:cNvSpPr>
                <a:spLocks/>
              </p:cNvSpPr>
              <p:nvPr/>
            </p:nvSpPr>
            <p:spPr bwMode="auto">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 name="Полілінія 227"/>
              <p:cNvSpPr>
                <a:spLocks/>
              </p:cNvSpPr>
              <p:nvPr/>
            </p:nvSpPr>
            <p:spPr bwMode="auto">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8" name="Полілінія 228"/>
              <p:cNvSpPr>
                <a:spLocks/>
              </p:cNvSpPr>
              <p:nvPr/>
            </p:nvSpPr>
            <p:spPr bwMode="auto">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9" name="Полілінія 229"/>
              <p:cNvSpPr>
                <a:spLocks/>
              </p:cNvSpPr>
              <p:nvPr/>
            </p:nvSpPr>
            <p:spPr bwMode="auto">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0" name="Полілінія 230"/>
              <p:cNvSpPr>
                <a:spLocks/>
              </p:cNvSpPr>
              <p:nvPr/>
            </p:nvSpPr>
            <p:spPr bwMode="auto">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1" name="Полілінія 231"/>
              <p:cNvSpPr>
                <a:spLocks/>
              </p:cNvSpPr>
              <p:nvPr/>
            </p:nvSpPr>
            <p:spPr bwMode="auto">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2" name="Полілінія 232"/>
              <p:cNvSpPr>
                <a:spLocks/>
              </p:cNvSpPr>
              <p:nvPr/>
            </p:nvSpPr>
            <p:spPr bwMode="auto">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3" name="Полілінія 233"/>
              <p:cNvSpPr>
                <a:spLocks/>
              </p:cNvSpPr>
              <p:nvPr/>
            </p:nvSpPr>
            <p:spPr bwMode="auto">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4" name="Полілінія 234"/>
              <p:cNvSpPr>
                <a:spLocks/>
              </p:cNvSpPr>
              <p:nvPr/>
            </p:nvSpPr>
            <p:spPr bwMode="auto">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5" name="Полілінія 235"/>
              <p:cNvSpPr>
                <a:spLocks/>
              </p:cNvSpPr>
              <p:nvPr/>
            </p:nvSpPr>
            <p:spPr bwMode="auto">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6" name="Полілінія 236"/>
              <p:cNvSpPr>
                <a:spLocks/>
              </p:cNvSpPr>
              <p:nvPr/>
            </p:nvSpPr>
            <p:spPr bwMode="auto">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7" name="Полілінія 237"/>
              <p:cNvSpPr>
                <a:spLocks/>
              </p:cNvSpPr>
              <p:nvPr/>
            </p:nvSpPr>
            <p:spPr bwMode="auto">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8" name="Полілінія 238"/>
              <p:cNvSpPr>
                <a:spLocks/>
              </p:cNvSpPr>
              <p:nvPr/>
            </p:nvSpPr>
            <p:spPr bwMode="auto">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9" name="Полілінія 239"/>
              <p:cNvSpPr>
                <a:spLocks/>
              </p:cNvSpPr>
              <p:nvPr/>
            </p:nvSpPr>
            <p:spPr bwMode="auto">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30" name="Полілінія 240"/>
              <p:cNvSpPr>
                <a:spLocks/>
              </p:cNvSpPr>
              <p:nvPr/>
            </p:nvSpPr>
            <p:spPr bwMode="auto">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31" name="Полілінія 241"/>
              <p:cNvSpPr>
                <a:spLocks/>
              </p:cNvSpPr>
              <p:nvPr/>
            </p:nvSpPr>
            <p:spPr bwMode="auto">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32" name="Полілінія 242"/>
              <p:cNvSpPr>
                <a:spLocks/>
              </p:cNvSpPr>
              <p:nvPr/>
            </p:nvSpPr>
            <p:spPr bwMode="auto">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33" name="Полілінія 243"/>
              <p:cNvSpPr>
                <a:spLocks/>
              </p:cNvSpPr>
              <p:nvPr/>
            </p:nvSpPr>
            <p:spPr bwMode="auto">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34" name="Полілінія 244"/>
              <p:cNvSpPr>
                <a:spLocks/>
              </p:cNvSpPr>
              <p:nvPr/>
            </p:nvSpPr>
            <p:spPr bwMode="auto">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35" name="Полілінія 245"/>
              <p:cNvSpPr>
                <a:spLocks/>
              </p:cNvSpPr>
              <p:nvPr/>
            </p:nvSpPr>
            <p:spPr bwMode="auto">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36" name="Полілінія 246"/>
              <p:cNvSpPr>
                <a:spLocks/>
              </p:cNvSpPr>
              <p:nvPr/>
            </p:nvSpPr>
            <p:spPr bwMode="auto">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37" name="Полілінія 247"/>
              <p:cNvSpPr>
                <a:spLocks/>
              </p:cNvSpPr>
              <p:nvPr/>
            </p:nvSpPr>
            <p:spPr bwMode="auto">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38" name="Полілінія 248"/>
              <p:cNvSpPr>
                <a:spLocks/>
              </p:cNvSpPr>
              <p:nvPr/>
            </p:nvSpPr>
            <p:spPr bwMode="auto">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39" name="Полілінія 249"/>
              <p:cNvSpPr>
                <a:spLocks/>
              </p:cNvSpPr>
              <p:nvPr/>
            </p:nvSpPr>
            <p:spPr bwMode="auto">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40" name="Полілінія 250"/>
              <p:cNvSpPr>
                <a:spLocks/>
              </p:cNvSpPr>
              <p:nvPr/>
            </p:nvSpPr>
            <p:spPr bwMode="auto">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41" name="Полілінія 251"/>
              <p:cNvSpPr>
                <a:spLocks/>
              </p:cNvSpPr>
              <p:nvPr/>
            </p:nvSpPr>
            <p:spPr bwMode="auto">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42" name="Полілінія 252"/>
              <p:cNvSpPr>
                <a:spLocks/>
              </p:cNvSpPr>
              <p:nvPr/>
            </p:nvSpPr>
            <p:spPr bwMode="auto">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43" name="Полілінія 253"/>
              <p:cNvSpPr>
                <a:spLocks/>
              </p:cNvSpPr>
              <p:nvPr/>
            </p:nvSpPr>
            <p:spPr bwMode="auto">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44" name="Полілінія 254"/>
              <p:cNvSpPr>
                <a:spLocks/>
              </p:cNvSpPr>
              <p:nvPr/>
            </p:nvSpPr>
            <p:spPr bwMode="auto">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45" name="Полілінія 255"/>
              <p:cNvSpPr>
                <a:spLocks/>
              </p:cNvSpPr>
              <p:nvPr/>
            </p:nvSpPr>
            <p:spPr bwMode="auto">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46" name="Полілінія 256"/>
              <p:cNvSpPr>
                <a:spLocks/>
              </p:cNvSpPr>
              <p:nvPr/>
            </p:nvSpPr>
            <p:spPr bwMode="auto">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47" name="Полілінія 257"/>
              <p:cNvSpPr>
                <a:spLocks/>
              </p:cNvSpPr>
              <p:nvPr/>
            </p:nvSpPr>
            <p:spPr bwMode="auto">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48" name="Полілінія 258"/>
              <p:cNvSpPr>
                <a:spLocks/>
              </p:cNvSpPr>
              <p:nvPr/>
            </p:nvSpPr>
            <p:spPr bwMode="auto">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49" name="Полілінія 259"/>
              <p:cNvSpPr>
                <a:spLocks/>
              </p:cNvSpPr>
              <p:nvPr/>
            </p:nvSpPr>
            <p:spPr bwMode="auto">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50" name="Полілінія 260"/>
              <p:cNvSpPr>
                <a:spLocks/>
              </p:cNvSpPr>
              <p:nvPr/>
            </p:nvSpPr>
            <p:spPr bwMode="auto">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51" name="Полілінія 261"/>
              <p:cNvSpPr>
                <a:spLocks/>
              </p:cNvSpPr>
              <p:nvPr/>
            </p:nvSpPr>
            <p:spPr bwMode="auto">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52" name="Полілінія 262"/>
              <p:cNvSpPr>
                <a:spLocks/>
              </p:cNvSpPr>
              <p:nvPr/>
            </p:nvSpPr>
            <p:spPr bwMode="auto">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53" name="Полілінія 263"/>
              <p:cNvSpPr>
                <a:spLocks/>
              </p:cNvSpPr>
              <p:nvPr/>
            </p:nvSpPr>
            <p:spPr bwMode="auto">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54" name="Полілінія 264"/>
              <p:cNvSpPr>
                <a:spLocks/>
              </p:cNvSpPr>
              <p:nvPr/>
            </p:nvSpPr>
            <p:spPr bwMode="auto">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55" name="Полілінія 265"/>
              <p:cNvSpPr>
                <a:spLocks/>
              </p:cNvSpPr>
              <p:nvPr/>
            </p:nvSpPr>
            <p:spPr bwMode="auto">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56" name="Полілінія 266"/>
              <p:cNvSpPr>
                <a:spLocks/>
              </p:cNvSpPr>
              <p:nvPr/>
            </p:nvSpPr>
            <p:spPr bwMode="auto">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57" name="Полілінія 267"/>
              <p:cNvSpPr>
                <a:spLocks/>
              </p:cNvSpPr>
              <p:nvPr/>
            </p:nvSpPr>
            <p:spPr bwMode="auto">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58" name="Полілінія 268"/>
              <p:cNvSpPr>
                <a:spLocks/>
              </p:cNvSpPr>
              <p:nvPr/>
            </p:nvSpPr>
            <p:spPr bwMode="auto">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59" name="Полілінія 269"/>
              <p:cNvSpPr>
                <a:spLocks/>
              </p:cNvSpPr>
              <p:nvPr/>
            </p:nvSpPr>
            <p:spPr bwMode="auto">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60" name="Полілінія 270"/>
              <p:cNvSpPr>
                <a:spLocks/>
              </p:cNvSpPr>
              <p:nvPr/>
            </p:nvSpPr>
            <p:spPr bwMode="auto">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61" name="Полілінія 271"/>
              <p:cNvSpPr>
                <a:spLocks/>
              </p:cNvSpPr>
              <p:nvPr/>
            </p:nvSpPr>
            <p:spPr bwMode="auto">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62" name="Полілінія 272"/>
              <p:cNvSpPr>
                <a:spLocks/>
              </p:cNvSpPr>
              <p:nvPr/>
            </p:nvSpPr>
            <p:spPr bwMode="auto">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63" name="Полілінія 273"/>
              <p:cNvSpPr>
                <a:spLocks/>
              </p:cNvSpPr>
              <p:nvPr/>
            </p:nvSpPr>
            <p:spPr bwMode="auto">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64" name="Полілінія 274"/>
              <p:cNvSpPr>
                <a:spLocks/>
              </p:cNvSpPr>
              <p:nvPr/>
            </p:nvSpPr>
            <p:spPr bwMode="auto">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65" name="Полілінія 275"/>
              <p:cNvSpPr>
                <a:spLocks/>
              </p:cNvSpPr>
              <p:nvPr/>
            </p:nvSpPr>
            <p:spPr bwMode="auto">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66" name="Полілінія 276"/>
              <p:cNvSpPr>
                <a:spLocks/>
              </p:cNvSpPr>
              <p:nvPr/>
            </p:nvSpPr>
            <p:spPr bwMode="auto">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67" name="Полілінія 277"/>
              <p:cNvSpPr>
                <a:spLocks/>
              </p:cNvSpPr>
              <p:nvPr/>
            </p:nvSpPr>
            <p:spPr bwMode="auto">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68" name="Полілінія 278"/>
              <p:cNvSpPr>
                <a:spLocks/>
              </p:cNvSpPr>
              <p:nvPr/>
            </p:nvSpPr>
            <p:spPr bwMode="auto">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69" name="Полілінія 279"/>
              <p:cNvSpPr>
                <a:spLocks/>
              </p:cNvSpPr>
              <p:nvPr/>
            </p:nvSpPr>
            <p:spPr bwMode="auto">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70" name="Полілінія 280"/>
              <p:cNvSpPr>
                <a:spLocks/>
              </p:cNvSpPr>
              <p:nvPr/>
            </p:nvSpPr>
            <p:spPr bwMode="auto">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71" name="Полілінія 281"/>
              <p:cNvSpPr>
                <a:spLocks/>
              </p:cNvSpPr>
              <p:nvPr/>
            </p:nvSpPr>
            <p:spPr bwMode="auto">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72" name="Полілінія 282"/>
              <p:cNvSpPr>
                <a:spLocks/>
              </p:cNvSpPr>
              <p:nvPr/>
            </p:nvSpPr>
            <p:spPr bwMode="auto">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73" name="Полілінія 283"/>
              <p:cNvSpPr>
                <a:spLocks/>
              </p:cNvSpPr>
              <p:nvPr/>
            </p:nvSpPr>
            <p:spPr bwMode="auto">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74" name="Полілінія 284"/>
              <p:cNvSpPr>
                <a:spLocks/>
              </p:cNvSpPr>
              <p:nvPr/>
            </p:nvSpPr>
            <p:spPr bwMode="auto">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75" name="Полілінія 285"/>
              <p:cNvSpPr>
                <a:spLocks/>
              </p:cNvSpPr>
              <p:nvPr/>
            </p:nvSpPr>
            <p:spPr bwMode="auto">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76" name="Полілінія 286"/>
              <p:cNvSpPr>
                <a:spLocks/>
              </p:cNvSpPr>
              <p:nvPr/>
            </p:nvSpPr>
            <p:spPr bwMode="auto">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77" name="Полілінія 287"/>
              <p:cNvSpPr>
                <a:spLocks/>
              </p:cNvSpPr>
              <p:nvPr/>
            </p:nvSpPr>
            <p:spPr bwMode="auto">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78" name="Полілінія 288"/>
              <p:cNvSpPr>
                <a:spLocks/>
              </p:cNvSpPr>
              <p:nvPr/>
            </p:nvSpPr>
            <p:spPr bwMode="auto">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79" name="Полілінія 289"/>
              <p:cNvSpPr>
                <a:spLocks/>
              </p:cNvSpPr>
              <p:nvPr/>
            </p:nvSpPr>
            <p:spPr bwMode="auto">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80" name="Полілінія 290"/>
              <p:cNvSpPr>
                <a:spLocks/>
              </p:cNvSpPr>
              <p:nvPr/>
            </p:nvSpPr>
            <p:spPr bwMode="auto">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81" name="Полілінія 291"/>
              <p:cNvSpPr>
                <a:spLocks/>
              </p:cNvSpPr>
              <p:nvPr/>
            </p:nvSpPr>
            <p:spPr bwMode="auto">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82" name="Полілінія 292"/>
              <p:cNvSpPr>
                <a:spLocks/>
              </p:cNvSpPr>
              <p:nvPr/>
            </p:nvSpPr>
            <p:spPr bwMode="auto">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83" name="Полілінія 293"/>
              <p:cNvSpPr>
                <a:spLocks/>
              </p:cNvSpPr>
              <p:nvPr/>
            </p:nvSpPr>
            <p:spPr bwMode="auto">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84" name="Полілінія 294"/>
              <p:cNvSpPr>
                <a:spLocks/>
              </p:cNvSpPr>
              <p:nvPr/>
            </p:nvSpPr>
            <p:spPr bwMode="auto">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85" name="Полілінія 295"/>
              <p:cNvSpPr>
                <a:spLocks/>
              </p:cNvSpPr>
              <p:nvPr/>
            </p:nvSpPr>
            <p:spPr bwMode="auto">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86" name="Полілінія 296"/>
              <p:cNvSpPr>
                <a:spLocks/>
              </p:cNvSpPr>
              <p:nvPr/>
            </p:nvSpPr>
            <p:spPr bwMode="auto">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87" name="Полілінія 297"/>
              <p:cNvSpPr>
                <a:spLocks/>
              </p:cNvSpPr>
              <p:nvPr/>
            </p:nvSpPr>
            <p:spPr bwMode="auto">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88" name="Полілінія 298"/>
              <p:cNvSpPr>
                <a:spLocks/>
              </p:cNvSpPr>
              <p:nvPr/>
            </p:nvSpPr>
            <p:spPr bwMode="auto">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89" name="Полілінія 299"/>
              <p:cNvSpPr>
                <a:spLocks/>
              </p:cNvSpPr>
              <p:nvPr/>
            </p:nvSpPr>
            <p:spPr bwMode="auto">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90" name="Полілінія 300"/>
              <p:cNvSpPr>
                <a:spLocks/>
              </p:cNvSpPr>
              <p:nvPr/>
            </p:nvSpPr>
            <p:spPr bwMode="auto">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91" name="Полілінія 301"/>
              <p:cNvSpPr>
                <a:spLocks/>
              </p:cNvSpPr>
              <p:nvPr/>
            </p:nvSpPr>
            <p:spPr bwMode="auto">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92" name="Полілінія 302"/>
              <p:cNvSpPr>
                <a:spLocks/>
              </p:cNvSpPr>
              <p:nvPr/>
            </p:nvSpPr>
            <p:spPr bwMode="auto">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93" name="Полілінія 303"/>
              <p:cNvSpPr>
                <a:spLocks/>
              </p:cNvSpPr>
              <p:nvPr/>
            </p:nvSpPr>
            <p:spPr bwMode="auto">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94" name="Полілінія 304"/>
              <p:cNvSpPr>
                <a:spLocks/>
              </p:cNvSpPr>
              <p:nvPr/>
            </p:nvSpPr>
            <p:spPr bwMode="auto">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95" name="Полілінія 305"/>
              <p:cNvSpPr>
                <a:spLocks/>
              </p:cNvSpPr>
              <p:nvPr/>
            </p:nvSpPr>
            <p:spPr bwMode="auto">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96" name="Полілінія 306"/>
              <p:cNvSpPr>
                <a:spLocks/>
              </p:cNvSpPr>
              <p:nvPr/>
            </p:nvSpPr>
            <p:spPr bwMode="auto">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97" name="Полілінія 307"/>
              <p:cNvSpPr>
                <a:spLocks/>
              </p:cNvSpPr>
              <p:nvPr/>
            </p:nvSpPr>
            <p:spPr bwMode="auto">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98" name="Полілінія 308"/>
              <p:cNvSpPr>
                <a:spLocks/>
              </p:cNvSpPr>
              <p:nvPr/>
            </p:nvSpPr>
            <p:spPr bwMode="auto">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99" name="Полілінія 309"/>
              <p:cNvSpPr>
                <a:spLocks/>
              </p:cNvSpPr>
              <p:nvPr/>
            </p:nvSpPr>
            <p:spPr bwMode="auto">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0" name="Полілінія 310"/>
              <p:cNvSpPr>
                <a:spLocks/>
              </p:cNvSpPr>
              <p:nvPr/>
            </p:nvSpPr>
            <p:spPr bwMode="auto">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1" name="Полілінія 311"/>
              <p:cNvSpPr>
                <a:spLocks/>
              </p:cNvSpPr>
              <p:nvPr/>
            </p:nvSpPr>
            <p:spPr bwMode="auto">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2" name="Полілінія 312"/>
              <p:cNvSpPr>
                <a:spLocks/>
              </p:cNvSpPr>
              <p:nvPr/>
            </p:nvSpPr>
            <p:spPr bwMode="auto">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3" name="Полілінія 313"/>
              <p:cNvSpPr>
                <a:spLocks/>
              </p:cNvSpPr>
              <p:nvPr/>
            </p:nvSpPr>
            <p:spPr bwMode="auto">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4" name="Полілінія 314"/>
              <p:cNvSpPr>
                <a:spLocks/>
              </p:cNvSpPr>
              <p:nvPr/>
            </p:nvSpPr>
            <p:spPr bwMode="auto">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5" name="Полілінія 315"/>
              <p:cNvSpPr>
                <a:spLocks/>
              </p:cNvSpPr>
              <p:nvPr/>
            </p:nvSpPr>
            <p:spPr bwMode="auto">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6" name="Полілінія 316"/>
              <p:cNvSpPr>
                <a:spLocks/>
              </p:cNvSpPr>
              <p:nvPr/>
            </p:nvSpPr>
            <p:spPr bwMode="auto">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7" name="Полілінія 317"/>
              <p:cNvSpPr>
                <a:spLocks/>
              </p:cNvSpPr>
              <p:nvPr/>
            </p:nvSpPr>
            <p:spPr bwMode="auto">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8" name="Полілінія 318"/>
              <p:cNvSpPr>
                <a:spLocks/>
              </p:cNvSpPr>
              <p:nvPr/>
            </p:nvSpPr>
            <p:spPr bwMode="auto">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09" name="Полілінія 319"/>
              <p:cNvSpPr>
                <a:spLocks/>
              </p:cNvSpPr>
              <p:nvPr/>
            </p:nvSpPr>
            <p:spPr bwMode="auto">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10" name="Полілінія 320"/>
              <p:cNvSpPr>
                <a:spLocks/>
              </p:cNvSpPr>
              <p:nvPr/>
            </p:nvSpPr>
            <p:spPr bwMode="auto">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11" name="Полілінія 321"/>
              <p:cNvSpPr>
                <a:spLocks/>
              </p:cNvSpPr>
              <p:nvPr/>
            </p:nvSpPr>
            <p:spPr bwMode="auto">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12" name="Полілінія 322"/>
              <p:cNvSpPr>
                <a:spLocks/>
              </p:cNvSpPr>
              <p:nvPr/>
            </p:nvSpPr>
            <p:spPr bwMode="auto">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13" name="Полілінія 323"/>
              <p:cNvSpPr>
                <a:spLocks/>
              </p:cNvSpPr>
              <p:nvPr/>
            </p:nvSpPr>
            <p:spPr bwMode="auto">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14" name="Полілінія 324"/>
              <p:cNvSpPr>
                <a:spLocks/>
              </p:cNvSpPr>
              <p:nvPr/>
            </p:nvSpPr>
            <p:spPr bwMode="auto">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15" name="Полілінія 325"/>
              <p:cNvSpPr>
                <a:spLocks/>
              </p:cNvSpPr>
              <p:nvPr/>
            </p:nvSpPr>
            <p:spPr bwMode="auto">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16" name="Полілінія 326"/>
              <p:cNvSpPr>
                <a:spLocks/>
              </p:cNvSpPr>
              <p:nvPr/>
            </p:nvSpPr>
            <p:spPr bwMode="auto">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17" name="Полілінія 327"/>
              <p:cNvSpPr>
                <a:spLocks/>
              </p:cNvSpPr>
              <p:nvPr/>
            </p:nvSpPr>
            <p:spPr bwMode="auto">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18" name="Полілінія 328"/>
              <p:cNvSpPr>
                <a:spLocks/>
              </p:cNvSpPr>
              <p:nvPr/>
            </p:nvSpPr>
            <p:spPr bwMode="auto">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19" name="Полілінія 329"/>
              <p:cNvSpPr>
                <a:spLocks/>
              </p:cNvSpPr>
              <p:nvPr/>
            </p:nvSpPr>
            <p:spPr bwMode="auto">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20" name="Полілінія 330"/>
              <p:cNvSpPr>
                <a:spLocks/>
              </p:cNvSpPr>
              <p:nvPr/>
            </p:nvSpPr>
            <p:spPr bwMode="auto">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21" name="Полілінія 331"/>
              <p:cNvSpPr>
                <a:spLocks/>
              </p:cNvSpPr>
              <p:nvPr/>
            </p:nvSpPr>
            <p:spPr bwMode="auto">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22" name="Полілінія 332"/>
              <p:cNvSpPr>
                <a:spLocks/>
              </p:cNvSpPr>
              <p:nvPr/>
            </p:nvSpPr>
            <p:spPr bwMode="auto">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23" name="Полілінія 333"/>
              <p:cNvSpPr>
                <a:spLocks/>
              </p:cNvSpPr>
              <p:nvPr/>
            </p:nvSpPr>
            <p:spPr bwMode="auto">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24" name="Полілінія 334"/>
              <p:cNvSpPr>
                <a:spLocks/>
              </p:cNvSpPr>
              <p:nvPr/>
            </p:nvSpPr>
            <p:spPr bwMode="auto">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25" name="Полілінія 335"/>
              <p:cNvSpPr>
                <a:spLocks/>
              </p:cNvSpPr>
              <p:nvPr/>
            </p:nvSpPr>
            <p:spPr bwMode="auto">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26" name="Полілінія 336"/>
              <p:cNvSpPr>
                <a:spLocks/>
              </p:cNvSpPr>
              <p:nvPr/>
            </p:nvSpPr>
            <p:spPr bwMode="auto">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27" name="Полілінія 337"/>
              <p:cNvSpPr>
                <a:spLocks/>
              </p:cNvSpPr>
              <p:nvPr/>
            </p:nvSpPr>
            <p:spPr bwMode="auto">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28" name="Полілінія 338"/>
              <p:cNvSpPr>
                <a:spLocks/>
              </p:cNvSpPr>
              <p:nvPr/>
            </p:nvSpPr>
            <p:spPr bwMode="auto">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29" name="Полілінія 339"/>
              <p:cNvSpPr>
                <a:spLocks/>
              </p:cNvSpPr>
              <p:nvPr/>
            </p:nvSpPr>
            <p:spPr bwMode="auto">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30" name="Полілінія 340"/>
              <p:cNvSpPr>
                <a:spLocks/>
              </p:cNvSpPr>
              <p:nvPr/>
            </p:nvSpPr>
            <p:spPr bwMode="auto">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31" name="Полілінія 341"/>
              <p:cNvSpPr>
                <a:spLocks/>
              </p:cNvSpPr>
              <p:nvPr/>
            </p:nvSpPr>
            <p:spPr bwMode="auto">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32" name="Полілінія 342"/>
              <p:cNvSpPr>
                <a:spLocks/>
              </p:cNvSpPr>
              <p:nvPr/>
            </p:nvSpPr>
            <p:spPr bwMode="auto">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33" name="Полілінія 343"/>
              <p:cNvSpPr>
                <a:spLocks/>
              </p:cNvSpPr>
              <p:nvPr/>
            </p:nvSpPr>
            <p:spPr bwMode="auto">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34" name="Полілінія 344"/>
              <p:cNvSpPr>
                <a:spLocks/>
              </p:cNvSpPr>
              <p:nvPr/>
            </p:nvSpPr>
            <p:spPr bwMode="auto">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35" name="Полілінія 345"/>
              <p:cNvSpPr>
                <a:spLocks/>
              </p:cNvSpPr>
              <p:nvPr/>
            </p:nvSpPr>
            <p:spPr bwMode="auto">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36" name="Полілінія 346"/>
              <p:cNvSpPr>
                <a:spLocks/>
              </p:cNvSpPr>
              <p:nvPr/>
            </p:nvSpPr>
            <p:spPr bwMode="auto">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37" name="Полілінія 347"/>
              <p:cNvSpPr>
                <a:spLocks/>
              </p:cNvSpPr>
              <p:nvPr/>
            </p:nvSpPr>
            <p:spPr bwMode="auto">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38" name="Полілінія 348"/>
              <p:cNvSpPr>
                <a:spLocks/>
              </p:cNvSpPr>
              <p:nvPr/>
            </p:nvSpPr>
            <p:spPr bwMode="auto">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39" name="Полілінія 349"/>
              <p:cNvSpPr>
                <a:spLocks/>
              </p:cNvSpPr>
              <p:nvPr/>
            </p:nvSpPr>
            <p:spPr bwMode="auto">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40" name="Полілінія 350"/>
              <p:cNvSpPr>
                <a:spLocks/>
              </p:cNvSpPr>
              <p:nvPr/>
            </p:nvSpPr>
            <p:spPr bwMode="auto">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41" name="Полілінія 351"/>
              <p:cNvSpPr>
                <a:spLocks/>
              </p:cNvSpPr>
              <p:nvPr/>
            </p:nvSpPr>
            <p:spPr bwMode="auto">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42" name="Полілінія 352"/>
              <p:cNvSpPr>
                <a:spLocks/>
              </p:cNvSpPr>
              <p:nvPr/>
            </p:nvSpPr>
            <p:spPr bwMode="auto">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43" name="Полілінія 353"/>
              <p:cNvSpPr>
                <a:spLocks/>
              </p:cNvSpPr>
              <p:nvPr/>
            </p:nvSpPr>
            <p:spPr bwMode="auto">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44" name="Полілінія 354"/>
              <p:cNvSpPr>
                <a:spLocks/>
              </p:cNvSpPr>
              <p:nvPr/>
            </p:nvSpPr>
            <p:spPr bwMode="auto">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45" name="Полілінія 355"/>
              <p:cNvSpPr>
                <a:spLocks/>
              </p:cNvSpPr>
              <p:nvPr/>
            </p:nvSpPr>
            <p:spPr bwMode="auto">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46" name="Полілінія 356"/>
              <p:cNvSpPr>
                <a:spLocks/>
              </p:cNvSpPr>
              <p:nvPr/>
            </p:nvSpPr>
            <p:spPr bwMode="auto">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47" name="Полілінія 357"/>
              <p:cNvSpPr>
                <a:spLocks/>
              </p:cNvSpPr>
              <p:nvPr/>
            </p:nvSpPr>
            <p:spPr bwMode="auto">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48" name="Полілінія 358"/>
              <p:cNvSpPr>
                <a:spLocks/>
              </p:cNvSpPr>
              <p:nvPr/>
            </p:nvSpPr>
            <p:spPr bwMode="auto">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49" name="Полілінія 359"/>
              <p:cNvSpPr>
                <a:spLocks/>
              </p:cNvSpPr>
              <p:nvPr/>
            </p:nvSpPr>
            <p:spPr bwMode="auto">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50" name="Полілінія 360"/>
              <p:cNvSpPr>
                <a:spLocks/>
              </p:cNvSpPr>
              <p:nvPr/>
            </p:nvSpPr>
            <p:spPr bwMode="auto">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51" name="Полілінія 361"/>
              <p:cNvSpPr>
                <a:spLocks/>
              </p:cNvSpPr>
              <p:nvPr/>
            </p:nvSpPr>
            <p:spPr bwMode="auto">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52" name="Полілінія 362"/>
              <p:cNvSpPr>
                <a:spLocks/>
              </p:cNvSpPr>
              <p:nvPr/>
            </p:nvSpPr>
            <p:spPr bwMode="auto">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53" name="Полілінія 363"/>
              <p:cNvSpPr>
                <a:spLocks/>
              </p:cNvSpPr>
              <p:nvPr/>
            </p:nvSpPr>
            <p:spPr bwMode="auto">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54" name="Полілінія 364"/>
              <p:cNvSpPr>
                <a:spLocks/>
              </p:cNvSpPr>
              <p:nvPr/>
            </p:nvSpPr>
            <p:spPr bwMode="auto">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55" name="Полілінія 365"/>
              <p:cNvSpPr>
                <a:spLocks/>
              </p:cNvSpPr>
              <p:nvPr/>
            </p:nvSpPr>
            <p:spPr bwMode="auto">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56" name="Полілінія 366"/>
              <p:cNvSpPr>
                <a:spLocks/>
              </p:cNvSpPr>
              <p:nvPr/>
            </p:nvSpPr>
            <p:spPr bwMode="auto">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57" name="Полілінія 367"/>
              <p:cNvSpPr>
                <a:spLocks/>
              </p:cNvSpPr>
              <p:nvPr/>
            </p:nvSpPr>
            <p:spPr bwMode="auto">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58" name="Полілінія 368"/>
              <p:cNvSpPr>
                <a:spLocks/>
              </p:cNvSpPr>
              <p:nvPr/>
            </p:nvSpPr>
            <p:spPr bwMode="auto">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59" name="Полілінія 369"/>
              <p:cNvSpPr>
                <a:spLocks/>
              </p:cNvSpPr>
              <p:nvPr/>
            </p:nvSpPr>
            <p:spPr bwMode="auto">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60" name="Полілінія 370"/>
              <p:cNvSpPr>
                <a:spLocks/>
              </p:cNvSpPr>
              <p:nvPr/>
            </p:nvSpPr>
            <p:spPr bwMode="auto">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61" name="Полілінія 371"/>
              <p:cNvSpPr>
                <a:spLocks/>
              </p:cNvSpPr>
              <p:nvPr/>
            </p:nvSpPr>
            <p:spPr bwMode="auto">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62" name="Полілінія 372"/>
              <p:cNvSpPr>
                <a:spLocks/>
              </p:cNvSpPr>
              <p:nvPr/>
            </p:nvSpPr>
            <p:spPr bwMode="auto">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63" name="Полілінія 373"/>
              <p:cNvSpPr>
                <a:spLocks/>
              </p:cNvSpPr>
              <p:nvPr/>
            </p:nvSpPr>
            <p:spPr bwMode="auto">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64" name="Полілінія 374"/>
              <p:cNvSpPr>
                <a:spLocks/>
              </p:cNvSpPr>
              <p:nvPr/>
            </p:nvSpPr>
            <p:spPr bwMode="auto">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65" name="Полілінія 375"/>
              <p:cNvSpPr>
                <a:spLocks/>
              </p:cNvSpPr>
              <p:nvPr/>
            </p:nvSpPr>
            <p:spPr bwMode="auto">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66" name="Полілінія 376"/>
              <p:cNvSpPr>
                <a:spLocks/>
              </p:cNvSpPr>
              <p:nvPr/>
            </p:nvSpPr>
            <p:spPr bwMode="auto">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67" name="Полілінія 377"/>
              <p:cNvSpPr>
                <a:spLocks/>
              </p:cNvSpPr>
              <p:nvPr/>
            </p:nvSpPr>
            <p:spPr bwMode="auto">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68" name="Полілінія 378"/>
              <p:cNvSpPr>
                <a:spLocks/>
              </p:cNvSpPr>
              <p:nvPr/>
            </p:nvSpPr>
            <p:spPr bwMode="auto">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69" name="Полілінія 379"/>
              <p:cNvSpPr>
                <a:spLocks/>
              </p:cNvSpPr>
              <p:nvPr/>
            </p:nvSpPr>
            <p:spPr bwMode="auto">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0" name="Полілінія 380"/>
              <p:cNvSpPr>
                <a:spLocks/>
              </p:cNvSpPr>
              <p:nvPr/>
            </p:nvSpPr>
            <p:spPr bwMode="auto">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1" name="Полілінія 381"/>
              <p:cNvSpPr>
                <a:spLocks/>
              </p:cNvSpPr>
              <p:nvPr/>
            </p:nvSpPr>
            <p:spPr bwMode="auto">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2" name="Полілінія 382"/>
              <p:cNvSpPr>
                <a:spLocks/>
              </p:cNvSpPr>
              <p:nvPr/>
            </p:nvSpPr>
            <p:spPr bwMode="auto">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3" name="Полілінія 383"/>
              <p:cNvSpPr>
                <a:spLocks/>
              </p:cNvSpPr>
              <p:nvPr/>
            </p:nvSpPr>
            <p:spPr bwMode="auto">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4" name="Полілінія 384"/>
              <p:cNvSpPr>
                <a:spLocks/>
              </p:cNvSpPr>
              <p:nvPr/>
            </p:nvSpPr>
            <p:spPr bwMode="auto">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5" name="Полілінія 385"/>
              <p:cNvSpPr>
                <a:spLocks/>
              </p:cNvSpPr>
              <p:nvPr/>
            </p:nvSpPr>
            <p:spPr bwMode="auto">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6" name="Полілінія 386"/>
              <p:cNvSpPr>
                <a:spLocks/>
              </p:cNvSpPr>
              <p:nvPr/>
            </p:nvSpPr>
            <p:spPr bwMode="auto">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7" name="Полілінія 387"/>
              <p:cNvSpPr>
                <a:spLocks/>
              </p:cNvSpPr>
              <p:nvPr/>
            </p:nvSpPr>
            <p:spPr bwMode="auto">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8" name="Полілінія 388"/>
              <p:cNvSpPr>
                <a:spLocks/>
              </p:cNvSpPr>
              <p:nvPr/>
            </p:nvSpPr>
            <p:spPr bwMode="auto">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79" name="Полілінія 389"/>
              <p:cNvSpPr>
                <a:spLocks/>
              </p:cNvSpPr>
              <p:nvPr/>
            </p:nvSpPr>
            <p:spPr bwMode="auto">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80" name="Полілінія 390"/>
              <p:cNvSpPr>
                <a:spLocks/>
              </p:cNvSpPr>
              <p:nvPr/>
            </p:nvSpPr>
            <p:spPr bwMode="auto">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81" name="Полілінія 391"/>
              <p:cNvSpPr>
                <a:spLocks/>
              </p:cNvSpPr>
              <p:nvPr/>
            </p:nvSpPr>
            <p:spPr bwMode="auto">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82" name="Полілінія 392"/>
              <p:cNvSpPr>
                <a:spLocks/>
              </p:cNvSpPr>
              <p:nvPr/>
            </p:nvSpPr>
            <p:spPr bwMode="auto">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83" name="Полілінія 393"/>
              <p:cNvSpPr>
                <a:spLocks/>
              </p:cNvSpPr>
              <p:nvPr/>
            </p:nvSpPr>
            <p:spPr bwMode="auto">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84" name="Полілінія 394"/>
              <p:cNvSpPr>
                <a:spLocks/>
              </p:cNvSpPr>
              <p:nvPr/>
            </p:nvSpPr>
            <p:spPr bwMode="auto">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85" name="Полілінія 395"/>
              <p:cNvSpPr>
                <a:spLocks/>
              </p:cNvSpPr>
              <p:nvPr/>
            </p:nvSpPr>
            <p:spPr bwMode="auto">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86" name="Полілінія 396"/>
              <p:cNvSpPr>
                <a:spLocks/>
              </p:cNvSpPr>
              <p:nvPr/>
            </p:nvSpPr>
            <p:spPr bwMode="auto">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87" name="Полілінія 397"/>
              <p:cNvSpPr>
                <a:spLocks/>
              </p:cNvSpPr>
              <p:nvPr/>
            </p:nvSpPr>
            <p:spPr bwMode="auto">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88" name="Полілінія 398"/>
              <p:cNvSpPr>
                <a:spLocks/>
              </p:cNvSpPr>
              <p:nvPr/>
            </p:nvSpPr>
            <p:spPr bwMode="auto">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89" name="Полілінія 399"/>
              <p:cNvSpPr>
                <a:spLocks/>
              </p:cNvSpPr>
              <p:nvPr/>
            </p:nvSpPr>
            <p:spPr bwMode="auto">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90" name="Полілінія 400"/>
              <p:cNvSpPr>
                <a:spLocks/>
              </p:cNvSpPr>
              <p:nvPr/>
            </p:nvSpPr>
            <p:spPr bwMode="auto">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91" name="Полілінія 401"/>
              <p:cNvSpPr>
                <a:spLocks/>
              </p:cNvSpPr>
              <p:nvPr/>
            </p:nvSpPr>
            <p:spPr bwMode="auto">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92" name="Полілінія 402"/>
              <p:cNvSpPr>
                <a:spLocks/>
              </p:cNvSpPr>
              <p:nvPr/>
            </p:nvSpPr>
            <p:spPr bwMode="auto">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93" name="Полілінія 403"/>
              <p:cNvSpPr>
                <a:spLocks/>
              </p:cNvSpPr>
              <p:nvPr/>
            </p:nvSpPr>
            <p:spPr bwMode="auto">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94" name="Полілінія 404"/>
              <p:cNvSpPr>
                <a:spLocks/>
              </p:cNvSpPr>
              <p:nvPr/>
            </p:nvSpPr>
            <p:spPr bwMode="auto">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95" name="Полілінія 405"/>
              <p:cNvSpPr>
                <a:spLocks/>
              </p:cNvSpPr>
              <p:nvPr/>
            </p:nvSpPr>
            <p:spPr bwMode="auto">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96" name="Полілінія 406"/>
              <p:cNvSpPr>
                <a:spLocks/>
              </p:cNvSpPr>
              <p:nvPr/>
            </p:nvSpPr>
            <p:spPr bwMode="auto">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97" name="Полілінія 407"/>
              <p:cNvSpPr>
                <a:spLocks/>
              </p:cNvSpPr>
              <p:nvPr/>
            </p:nvSpPr>
            <p:spPr bwMode="auto">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98" name="Полілінія 408"/>
              <p:cNvSpPr>
                <a:spLocks/>
              </p:cNvSpPr>
              <p:nvPr/>
            </p:nvSpPr>
            <p:spPr bwMode="auto">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199" name="Полілінія 409"/>
              <p:cNvSpPr>
                <a:spLocks/>
              </p:cNvSpPr>
              <p:nvPr/>
            </p:nvSpPr>
            <p:spPr bwMode="auto">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00" name="Полілінія 410"/>
              <p:cNvSpPr>
                <a:spLocks/>
              </p:cNvSpPr>
              <p:nvPr/>
            </p:nvSpPr>
            <p:spPr bwMode="auto">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01" name="Полілінія 411"/>
              <p:cNvSpPr>
                <a:spLocks/>
              </p:cNvSpPr>
              <p:nvPr/>
            </p:nvSpPr>
            <p:spPr bwMode="auto">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02" name="Полілінія 412"/>
              <p:cNvSpPr>
                <a:spLocks/>
              </p:cNvSpPr>
              <p:nvPr/>
            </p:nvSpPr>
            <p:spPr bwMode="auto">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03" name="Полілінія 413"/>
              <p:cNvSpPr>
                <a:spLocks/>
              </p:cNvSpPr>
              <p:nvPr/>
            </p:nvSpPr>
            <p:spPr bwMode="auto">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04" name="Полілінія 414"/>
              <p:cNvSpPr>
                <a:spLocks/>
              </p:cNvSpPr>
              <p:nvPr/>
            </p:nvSpPr>
            <p:spPr bwMode="auto">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05" name="Полілінія 415"/>
              <p:cNvSpPr>
                <a:spLocks/>
              </p:cNvSpPr>
              <p:nvPr/>
            </p:nvSpPr>
            <p:spPr bwMode="auto">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sp>
            <p:nvSpPr>
              <p:cNvPr id="206" name="Полілінія 416"/>
              <p:cNvSpPr>
                <a:spLocks/>
              </p:cNvSpPr>
              <p:nvPr/>
            </p:nvSpPr>
            <p:spPr bwMode="auto">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grpSp>
        <p:sp>
          <p:nvSpPr>
            <p:cNvPr id="6" name="Полілінія 418"/>
            <p:cNvSpPr>
              <a:spLocks noEditPoints="1"/>
            </p:cNvSpPr>
            <p:nvPr/>
          </p:nvSpPr>
          <p:spPr bwMode="auto">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eaLnBrk="1" fontAlgn="auto" hangingPunct="1">
                <a:spcBef>
                  <a:spcPts val="0"/>
                </a:spcBef>
                <a:spcAft>
                  <a:spcPts val="0"/>
                </a:spcAft>
                <a:defRPr/>
              </a:pPr>
              <a:endParaRPr lang="en-US" dirty="0"/>
            </a:p>
          </p:txBody>
        </p:sp>
      </p:grpSp>
      <p:sp>
        <p:nvSpPr>
          <p:cNvPr id="2" name="Заголовок 1"/>
          <p:cNvSpPr>
            <a:spLocks noGrp="1"/>
          </p:cNvSpPr>
          <p:nvPr>
            <p:ph type="ctrTitle"/>
          </p:nvPr>
        </p:nvSpPr>
        <p:spPr>
          <a:xfrm>
            <a:off x="1217613" y="1828799"/>
            <a:ext cx="9753600" cy="3048001"/>
          </a:xfrm>
        </p:spPr>
        <p:txBody>
          <a:bodyPr/>
          <a:lstStyle>
            <a:lvl1pPr>
              <a:defRPr sz="4400"/>
            </a:lvl1pPr>
          </a:lstStyle>
          <a:p>
            <a:r>
              <a:rPr lang="uk-UA" noProof="0" smtClean="0"/>
              <a:t>Зразок заголовка</a:t>
            </a:r>
            <a:endParaRPr lang="en-US" noProof="0" dirty="0"/>
          </a:p>
        </p:txBody>
      </p:sp>
      <p:sp>
        <p:nvSpPr>
          <p:cNvPr id="3" name="Підзаголовок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noProof="0" smtClean="0"/>
              <a:t>Клацніть, щоб редагувати стиль зразка підзаголовка</a:t>
            </a:r>
            <a:endParaRPr lang="en-US" noProof="0" dirty="0"/>
          </a:p>
        </p:txBody>
      </p:sp>
    </p:spTree>
    <p:extLst>
      <p:ext uri="{BB962C8B-B14F-4D97-AF65-F5344CB8AC3E}">
        <p14:creationId xmlns:p14="http://schemas.microsoft.com/office/powerpoint/2010/main" val="80861286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noProof="0" smtClean="0"/>
              <a:t>Зразок заголовка</a:t>
            </a:r>
            <a:endParaRPr lang="en-US" noProof="0" dirty="0"/>
          </a:p>
        </p:txBody>
      </p:sp>
      <p:sp>
        <p:nvSpPr>
          <p:cNvPr id="3" name="Місце для вертикального тексту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uk-UA" noProof="0" smtClean="0"/>
              <a:t>Редагувати стиль зразка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en-US" noProof="0" dirty="0"/>
          </a:p>
        </p:txBody>
      </p:sp>
      <p:sp>
        <p:nvSpPr>
          <p:cNvPr id="4" name="Місце для дати 3"/>
          <p:cNvSpPr>
            <a:spLocks noGrp="1"/>
          </p:cNvSpPr>
          <p:nvPr>
            <p:ph type="dt" sz="half" idx="10"/>
          </p:nvPr>
        </p:nvSpPr>
        <p:spPr/>
        <p:txBody>
          <a:bodyPr/>
          <a:lstStyle>
            <a:lvl1pPr>
              <a:defRPr/>
            </a:lvl1pPr>
          </a:lstStyle>
          <a:p>
            <a:pPr>
              <a:defRPr/>
            </a:pPr>
            <a:fld id="{9770AD31-55FB-4309-8FB0-F0FD11853D04}" type="datetimeFigureOut">
              <a:rPr lang="en-US"/>
              <a:pPr>
                <a:defRPr/>
              </a:pPr>
              <a:t>6/8/2019</a:t>
            </a:fld>
            <a:endParaRPr lang="en-US" dirty="0"/>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en-US"/>
          </a:p>
        </p:txBody>
      </p:sp>
      <p:sp>
        <p:nvSpPr>
          <p:cNvPr id="6" name="Місце для номера слайда 5"/>
          <p:cNvSpPr>
            <a:spLocks noGrp="1"/>
          </p:cNvSpPr>
          <p:nvPr>
            <p:ph type="sldNum" sz="quarter" idx="12"/>
          </p:nvPr>
        </p:nvSpPr>
        <p:spPr/>
        <p:txBody>
          <a:bodyPr/>
          <a:lstStyle>
            <a:lvl1pPr>
              <a:defRPr/>
            </a:lvl1pPr>
          </a:lstStyle>
          <a:p>
            <a:fld id="{307B1E97-ABF3-415E-9FA8-0BB6E284972B}" type="slidenum">
              <a:rPr lang="en-US"/>
              <a:pPr/>
              <a:t>‹#›</a:t>
            </a:fld>
            <a:endParaRPr lang="en-US"/>
          </a:p>
        </p:txBody>
      </p:sp>
    </p:spTree>
    <p:extLst>
      <p:ext uri="{BB962C8B-B14F-4D97-AF65-F5344CB8AC3E}">
        <p14:creationId xmlns:p14="http://schemas.microsoft.com/office/powerpoint/2010/main" val="325930518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836898" y="685800"/>
            <a:ext cx="2134315" cy="5486400"/>
          </a:xfrm>
        </p:spPr>
        <p:txBody>
          <a:bodyPr vert="eaVert"/>
          <a:lstStyle/>
          <a:p>
            <a:r>
              <a:rPr lang="uk-UA" noProof="0" smtClean="0"/>
              <a:t>Зразок заголовка</a:t>
            </a:r>
            <a:endParaRPr lang="en-US" noProof="0" dirty="0"/>
          </a:p>
        </p:txBody>
      </p:sp>
      <p:sp>
        <p:nvSpPr>
          <p:cNvPr id="3" name="Місце для вертикального тексту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uk-UA" noProof="0" smtClean="0"/>
              <a:t>Редагувати стиль зразка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en-US" noProof="0" dirty="0"/>
          </a:p>
        </p:txBody>
      </p:sp>
      <p:sp>
        <p:nvSpPr>
          <p:cNvPr id="4" name="Місце для дати 3"/>
          <p:cNvSpPr>
            <a:spLocks noGrp="1"/>
          </p:cNvSpPr>
          <p:nvPr>
            <p:ph type="dt" sz="half" idx="10"/>
          </p:nvPr>
        </p:nvSpPr>
        <p:spPr/>
        <p:txBody>
          <a:bodyPr/>
          <a:lstStyle>
            <a:lvl1pPr>
              <a:defRPr/>
            </a:lvl1pPr>
          </a:lstStyle>
          <a:p>
            <a:pPr>
              <a:defRPr/>
            </a:pPr>
            <a:fld id="{C346C29E-D276-4E73-8BDD-6BFACFABE1ED}" type="datetimeFigureOut">
              <a:rPr lang="en-US"/>
              <a:pPr>
                <a:defRPr/>
              </a:pPr>
              <a:t>6/8/2019</a:t>
            </a:fld>
            <a:endParaRPr lang="en-US" dirty="0"/>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en-US"/>
          </a:p>
        </p:txBody>
      </p:sp>
      <p:sp>
        <p:nvSpPr>
          <p:cNvPr id="6" name="Місце для номера слайда 5"/>
          <p:cNvSpPr>
            <a:spLocks noGrp="1"/>
          </p:cNvSpPr>
          <p:nvPr>
            <p:ph type="sldNum" sz="quarter" idx="12"/>
          </p:nvPr>
        </p:nvSpPr>
        <p:spPr/>
        <p:txBody>
          <a:bodyPr/>
          <a:lstStyle>
            <a:lvl1pPr>
              <a:defRPr/>
            </a:lvl1pPr>
          </a:lstStyle>
          <a:p>
            <a:fld id="{F1BE8252-67EA-4E19-8DC0-8F22D4145127}" type="slidenum">
              <a:rPr lang="en-US"/>
              <a:pPr/>
              <a:t>‹#›</a:t>
            </a:fld>
            <a:endParaRPr lang="en-US"/>
          </a:p>
        </p:txBody>
      </p:sp>
    </p:spTree>
    <p:extLst>
      <p:ext uri="{BB962C8B-B14F-4D97-AF65-F5344CB8AC3E}">
        <p14:creationId xmlns:p14="http://schemas.microsoft.com/office/powerpoint/2010/main" val="342652980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noProof="0" smtClean="0"/>
              <a:t>Зразок заголовка</a:t>
            </a:r>
            <a:endParaRPr lang="en-US" noProof="0" dirty="0"/>
          </a:p>
        </p:txBody>
      </p:sp>
      <p:sp>
        <p:nvSpPr>
          <p:cNvPr id="3" name="Місце для вмісту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uk-UA" noProof="0" smtClean="0"/>
              <a:t>Редагувати стиль зразка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en-US" noProof="0" dirty="0"/>
          </a:p>
        </p:txBody>
      </p:sp>
      <p:sp>
        <p:nvSpPr>
          <p:cNvPr id="4" name="Місце для дати 3"/>
          <p:cNvSpPr>
            <a:spLocks noGrp="1"/>
          </p:cNvSpPr>
          <p:nvPr>
            <p:ph type="dt" sz="half" idx="10"/>
          </p:nvPr>
        </p:nvSpPr>
        <p:spPr/>
        <p:txBody>
          <a:bodyPr/>
          <a:lstStyle>
            <a:lvl1pPr>
              <a:defRPr/>
            </a:lvl1pPr>
          </a:lstStyle>
          <a:p>
            <a:pPr>
              <a:defRPr/>
            </a:pPr>
            <a:fld id="{1FCC6D52-EFC5-4A05-910D-73C0C40E9DFA}" type="datetimeFigureOut">
              <a:rPr lang="en-US"/>
              <a:pPr>
                <a:defRPr/>
              </a:pPr>
              <a:t>6/8/2019</a:t>
            </a:fld>
            <a:endParaRPr lang="en-US" dirty="0"/>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en-US"/>
          </a:p>
        </p:txBody>
      </p:sp>
      <p:sp>
        <p:nvSpPr>
          <p:cNvPr id="6" name="Місце для номера слайда 5"/>
          <p:cNvSpPr>
            <a:spLocks noGrp="1"/>
          </p:cNvSpPr>
          <p:nvPr>
            <p:ph type="sldNum" sz="quarter" idx="12"/>
          </p:nvPr>
        </p:nvSpPr>
        <p:spPr/>
        <p:txBody>
          <a:bodyPr/>
          <a:lstStyle>
            <a:lvl1pPr>
              <a:defRPr/>
            </a:lvl1pPr>
          </a:lstStyle>
          <a:p>
            <a:fld id="{9A197B31-27DE-4573-85F0-0BD12F248304}" type="slidenum">
              <a:rPr lang="en-US"/>
              <a:pPr/>
              <a:t>‹#›</a:t>
            </a:fld>
            <a:endParaRPr lang="en-US"/>
          </a:p>
        </p:txBody>
      </p:sp>
    </p:spTree>
    <p:extLst>
      <p:ext uri="{BB962C8B-B14F-4D97-AF65-F5344CB8AC3E}">
        <p14:creationId xmlns:p14="http://schemas.microsoft.com/office/powerpoint/2010/main" val="287490904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3429000"/>
            <a:ext cx="9753600" cy="2362199"/>
          </a:xfrm>
        </p:spPr>
        <p:txBody>
          <a:bodyPr/>
          <a:lstStyle>
            <a:lvl1pPr algn="l">
              <a:defRPr sz="4400" b="0" cap="all"/>
            </a:lvl1pPr>
          </a:lstStyle>
          <a:p>
            <a:r>
              <a:rPr lang="uk-UA" noProof="0" smtClean="0"/>
              <a:t>Зразок заголовка</a:t>
            </a:r>
            <a:endParaRPr lang="en-US" noProof="0" dirty="0"/>
          </a:p>
        </p:txBody>
      </p:sp>
      <p:sp>
        <p:nvSpPr>
          <p:cNvPr id="3" name="Підзаголовок 2"/>
          <p:cNvSpPr>
            <a:spLocks noGrp="1"/>
          </p:cNvSpPr>
          <p:nvPr>
            <p:ph type="body" idx="1"/>
          </p:nvPr>
        </p:nvSpPr>
        <p:spPr>
          <a:xfrm>
            <a:off x="1213150" y="685801"/>
            <a:ext cx="7853063" cy="1142999"/>
          </a:xfrm>
        </p:spPr>
        <p:txBody>
          <a:bodyPr/>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noProof="0" smtClean="0"/>
              <a:t>Редагувати стиль зразка тексту</a:t>
            </a:r>
          </a:p>
        </p:txBody>
      </p:sp>
      <p:sp>
        <p:nvSpPr>
          <p:cNvPr id="4" name="Місце для дати 3"/>
          <p:cNvSpPr>
            <a:spLocks noGrp="1"/>
          </p:cNvSpPr>
          <p:nvPr>
            <p:ph type="dt" sz="half" idx="10"/>
          </p:nvPr>
        </p:nvSpPr>
        <p:spPr/>
        <p:txBody>
          <a:bodyPr/>
          <a:lstStyle>
            <a:lvl1pPr>
              <a:defRPr/>
            </a:lvl1pPr>
          </a:lstStyle>
          <a:p>
            <a:pPr>
              <a:defRPr/>
            </a:pPr>
            <a:fld id="{452295ED-C002-40AA-8D24-F917845A6981}" type="datetimeFigureOut">
              <a:rPr lang="en-US"/>
              <a:pPr>
                <a:defRPr/>
              </a:pPr>
              <a:t>6/8/2019</a:t>
            </a:fld>
            <a:endParaRPr lang="en-US" dirty="0"/>
          </a:p>
        </p:txBody>
      </p:sp>
      <p:sp>
        <p:nvSpPr>
          <p:cNvPr id="5" name="Місце для нижнього колонтитула 4"/>
          <p:cNvSpPr>
            <a:spLocks noGrp="1"/>
          </p:cNvSpPr>
          <p:nvPr>
            <p:ph type="ftr" sz="quarter" idx="11"/>
          </p:nvPr>
        </p:nvSpPr>
        <p:spPr/>
        <p:txBody>
          <a:bodyPr/>
          <a:lstStyle>
            <a:lvl1pPr>
              <a:defRPr/>
            </a:lvl1pPr>
          </a:lstStyle>
          <a:p>
            <a:pPr>
              <a:defRPr/>
            </a:pPr>
            <a:endParaRPr lang="en-US"/>
          </a:p>
        </p:txBody>
      </p:sp>
      <p:sp>
        <p:nvSpPr>
          <p:cNvPr id="6" name="Місце для номера слайда 5"/>
          <p:cNvSpPr>
            <a:spLocks noGrp="1"/>
          </p:cNvSpPr>
          <p:nvPr>
            <p:ph type="sldNum" sz="quarter" idx="12"/>
          </p:nvPr>
        </p:nvSpPr>
        <p:spPr/>
        <p:txBody>
          <a:bodyPr/>
          <a:lstStyle>
            <a:lvl1pPr>
              <a:defRPr/>
            </a:lvl1pPr>
          </a:lstStyle>
          <a:p>
            <a:fld id="{0932F007-2404-4099-A53C-5527593D1947}" type="slidenum">
              <a:rPr lang="en-US"/>
              <a:pPr/>
              <a:t>‹#›</a:t>
            </a:fld>
            <a:endParaRPr lang="en-US"/>
          </a:p>
        </p:txBody>
      </p:sp>
    </p:spTree>
    <p:extLst>
      <p:ext uri="{BB962C8B-B14F-4D97-AF65-F5344CB8AC3E}">
        <p14:creationId xmlns:p14="http://schemas.microsoft.com/office/powerpoint/2010/main" val="282542424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noProof="0" smtClean="0"/>
              <a:t>Зразок заголовка</a:t>
            </a:r>
            <a:endParaRPr lang="en-US" noProof="0" dirty="0"/>
          </a:p>
        </p:txBody>
      </p:sp>
      <p:sp>
        <p:nvSpPr>
          <p:cNvPr id="3" name="Місце для вмісту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uk-UA" noProof="0" smtClean="0"/>
              <a:t>Редагувати стиль зразка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en-US" noProof="0" dirty="0"/>
          </a:p>
        </p:txBody>
      </p:sp>
      <p:sp>
        <p:nvSpPr>
          <p:cNvPr id="4" name="Місце для вмісту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noProof="0" smtClean="0"/>
              <a:t>Редагувати стиль зразка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en-US" noProof="0" dirty="0"/>
          </a:p>
        </p:txBody>
      </p:sp>
      <p:sp>
        <p:nvSpPr>
          <p:cNvPr id="5" name="Місце для дати 3"/>
          <p:cNvSpPr>
            <a:spLocks noGrp="1"/>
          </p:cNvSpPr>
          <p:nvPr>
            <p:ph type="dt" sz="half" idx="10"/>
          </p:nvPr>
        </p:nvSpPr>
        <p:spPr/>
        <p:txBody>
          <a:bodyPr/>
          <a:lstStyle>
            <a:lvl1pPr>
              <a:defRPr/>
            </a:lvl1pPr>
          </a:lstStyle>
          <a:p>
            <a:pPr>
              <a:defRPr/>
            </a:pPr>
            <a:fld id="{097BA501-E53D-4E52-BE51-51DBE25FBC95}" type="datetimeFigureOut">
              <a:rPr lang="en-US"/>
              <a:pPr>
                <a:defRPr/>
              </a:pPr>
              <a:t>6/8/2019</a:t>
            </a:fld>
            <a:endParaRPr lang="en-US" dirty="0"/>
          </a:p>
        </p:txBody>
      </p:sp>
      <p:sp>
        <p:nvSpPr>
          <p:cNvPr id="6" name="Місце для нижнього колонтитула 4"/>
          <p:cNvSpPr>
            <a:spLocks noGrp="1"/>
          </p:cNvSpPr>
          <p:nvPr>
            <p:ph type="ftr" sz="quarter" idx="11"/>
          </p:nvPr>
        </p:nvSpPr>
        <p:spPr/>
        <p:txBody>
          <a:bodyPr/>
          <a:lstStyle>
            <a:lvl1pPr>
              <a:defRPr/>
            </a:lvl1pPr>
          </a:lstStyle>
          <a:p>
            <a:pPr>
              <a:defRPr/>
            </a:pPr>
            <a:endParaRPr lang="en-US"/>
          </a:p>
        </p:txBody>
      </p:sp>
      <p:sp>
        <p:nvSpPr>
          <p:cNvPr id="7" name="Місце для номера слайда 5"/>
          <p:cNvSpPr>
            <a:spLocks noGrp="1"/>
          </p:cNvSpPr>
          <p:nvPr>
            <p:ph type="sldNum" sz="quarter" idx="12"/>
          </p:nvPr>
        </p:nvSpPr>
        <p:spPr/>
        <p:txBody>
          <a:bodyPr/>
          <a:lstStyle>
            <a:lvl1pPr>
              <a:defRPr/>
            </a:lvl1pPr>
          </a:lstStyle>
          <a:p>
            <a:fld id="{91A93232-3673-4A92-A1D5-0AF08FEC3319}" type="slidenum">
              <a:rPr lang="en-US"/>
              <a:pPr/>
              <a:t>‹#›</a:t>
            </a:fld>
            <a:endParaRPr lang="en-US"/>
          </a:p>
        </p:txBody>
      </p:sp>
    </p:spTree>
    <p:extLst>
      <p:ext uri="{BB962C8B-B14F-4D97-AF65-F5344CB8AC3E}">
        <p14:creationId xmlns:p14="http://schemas.microsoft.com/office/powerpoint/2010/main" val="85515845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4" y="274638"/>
            <a:ext cx="9753600" cy="1325562"/>
          </a:xfrm>
        </p:spPr>
        <p:txBody>
          <a:bodyPr/>
          <a:lstStyle>
            <a:lvl1pPr>
              <a:defRPr/>
            </a:lvl1pPr>
          </a:lstStyle>
          <a:p>
            <a:r>
              <a:rPr lang="uk-UA" noProof="0" smtClean="0"/>
              <a:t>Зразок заголовка</a:t>
            </a:r>
            <a:endParaRPr lang="en-US" noProof="0" dirty="0"/>
          </a:p>
        </p:txBody>
      </p:sp>
      <p:sp>
        <p:nvSpPr>
          <p:cNvPr id="3" name="Підзаголовок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noProof="0" smtClean="0"/>
              <a:t>Редагувати стиль зразка тексту</a:t>
            </a:r>
          </a:p>
        </p:txBody>
      </p:sp>
      <p:sp>
        <p:nvSpPr>
          <p:cNvPr id="4" name="Місце для вмісту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noProof="0" smtClean="0"/>
              <a:t>Редагувати стиль зразка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en-US" noProof="0" dirty="0"/>
          </a:p>
        </p:txBody>
      </p:sp>
      <p:sp>
        <p:nvSpPr>
          <p:cNvPr id="5" name="Підзаголовок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noProof="0" smtClean="0"/>
              <a:t>Редагувати стиль зразка тексту</a:t>
            </a:r>
          </a:p>
        </p:txBody>
      </p:sp>
      <p:sp>
        <p:nvSpPr>
          <p:cNvPr id="6" name="Місце для вмісту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uk-UA" noProof="0" smtClean="0"/>
              <a:t>Редагувати стиль зразка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en-US" noProof="0" dirty="0"/>
          </a:p>
        </p:txBody>
      </p:sp>
      <p:sp>
        <p:nvSpPr>
          <p:cNvPr id="7" name="Місце для дати 3"/>
          <p:cNvSpPr>
            <a:spLocks noGrp="1"/>
          </p:cNvSpPr>
          <p:nvPr>
            <p:ph type="dt" sz="half" idx="10"/>
          </p:nvPr>
        </p:nvSpPr>
        <p:spPr/>
        <p:txBody>
          <a:bodyPr/>
          <a:lstStyle>
            <a:lvl1pPr>
              <a:defRPr/>
            </a:lvl1pPr>
          </a:lstStyle>
          <a:p>
            <a:pPr>
              <a:defRPr/>
            </a:pPr>
            <a:fld id="{848BF00D-0746-48CF-BAF5-B7DD266FDE4F}" type="datetimeFigureOut">
              <a:rPr lang="en-US"/>
              <a:pPr>
                <a:defRPr/>
              </a:pPr>
              <a:t>6/8/2019</a:t>
            </a:fld>
            <a:endParaRPr lang="en-US" dirty="0"/>
          </a:p>
        </p:txBody>
      </p:sp>
      <p:sp>
        <p:nvSpPr>
          <p:cNvPr id="8" name="Місце для нижнього колонтитула 4"/>
          <p:cNvSpPr>
            <a:spLocks noGrp="1"/>
          </p:cNvSpPr>
          <p:nvPr>
            <p:ph type="ftr" sz="quarter" idx="11"/>
          </p:nvPr>
        </p:nvSpPr>
        <p:spPr/>
        <p:txBody>
          <a:bodyPr/>
          <a:lstStyle>
            <a:lvl1pPr>
              <a:defRPr/>
            </a:lvl1pPr>
          </a:lstStyle>
          <a:p>
            <a:pPr>
              <a:defRPr/>
            </a:pPr>
            <a:endParaRPr lang="en-US"/>
          </a:p>
        </p:txBody>
      </p:sp>
      <p:sp>
        <p:nvSpPr>
          <p:cNvPr id="9" name="Місце для номера слайда 5"/>
          <p:cNvSpPr>
            <a:spLocks noGrp="1"/>
          </p:cNvSpPr>
          <p:nvPr>
            <p:ph type="sldNum" sz="quarter" idx="12"/>
          </p:nvPr>
        </p:nvSpPr>
        <p:spPr/>
        <p:txBody>
          <a:bodyPr/>
          <a:lstStyle>
            <a:lvl1pPr>
              <a:defRPr/>
            </a:lvl1pPr>
          </a:lstStyle>
          <a:p>
            <a:fld id="{313E87F1-6D4C-44BB-BEBD-4D66FAA84187}" type="slidenum">
              <a:rPr lang="en-US"/>
              <a:pPr/>
              <a:t>‹#›</a:t>
            </a:fld>
            <a:endParaRPr lang="en-US"/>
          </a:p>
        </p:txBody>
      </p:sp>
    </p:spTree>
    <p:extLst>
      <p:ext uri="{BB962C8B-B14F-4D97-AF65-F5344CB8AC3E}">
        <p14:creationId xmlns:p14="http://schemas.microsoft.com/office/powerpoint/2010/main" val="3030787812"/>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noProof="0" smtClean="0"/>
              <a:t>Зразок заголовка</a:t>
            </a:r>
            <a:endParaRPr lang="en-US" noProof="0" dirty="0"/>
          </a:p>
        </p:txBody>
      </p:sp>
      <p:sp>
        <p:nvSpPr>
          <p:cNvPr id="3" name="Місце для дати 3"/>
          <p:cNvSpPr>
            <a:spLocks noGrp="1"/>
          </p:cNvSpPr>
          <p:nvPr>
            <p:ph type="dt" sz="half" idx="10"/>
          </p:nvPr>
        </p:nvSpPr>
        <p:spPr/>
        <p:txBody>
          <a:bodyPr/>
          <a:lstStyle>
            <a:lvl1pPr>
              <a:defRPr/>
            </a:lvl1pPr>
          </a:lstStyle>
          <a:p>
            <a:pPr>
              <a:defRPr/>
            </a:pPr>
            <a:fld id="{F73AC948-B615-4BEB-BE18-64A7B12E6E3B}" type="datetimeFigureOut">
              <a:rPr lang="en-US"/>
              <a:pPr>
                <a:defRPr/>
              </a:pPr>
              <a:t>6/8/2019</a:t>
            </a:fld>
            <a:endParaRPr lang="en-US" dirty="0"/>
          </a:p>
        </p:txBody>
      </p:sp>
      <p:sp>
        <p:nvSpPr>
          <p:cNvPr id="4" name="Місце для нижнього колонтитула 4"/>
          <p:cNvSpPr>
            <a:spLocks noGrp="1"/>
          </p:cNvSpPr>
          <p:nvPr>
            <p:ph type="ftr" sz="quarter" idx="11"/>
          </p:nvPr>
        </p:nvSpPr>
        <p:spPr/>
        <p:txBody>
          <a:bodyPr/>
          <a:lstStyle>
            <a:lvl1pPr>
              <a:defRPr/>
            </a:lvl1pPr>
          </a:lstStyle>
          <a:p>
            <a:pPr>
              <a:defRPr/>
            </a:pPr>
            <a:endParaRPr lang="en-US"/>
          </a:p>
        </p:txBody>
      </p:sp>
      <p:sp>
        <p:nvSpPr>
          <p:cNvPr id="5" name="Місце для номера слайда 5"/>
          <p:cNvSpPr>
            <a:spLocks noGrp="1"/>
          </p:cNvSpPr>
          <p:nvPr>
            <p:ph type="sldNum" sz="quarter" idx="12"/>
          </p:nvPr>
        </p:nvSpPr>
        <p:spPr/>
        <p:txBody>
          <a:bodyPr/>
          <a:lstStyle>
            <a:lvl1pPr>
              <a:defRPr/>
            </a:lvl1pPr>
          </a:lstStyle>
          <a:p>
            <a:fld id="{067DC2B9-CB82-4774-B4DE-BCACAB6DC0B7}" type="slidenum">
              <a:rPr lang="en-US"/>
              <a:pPr/>
              <a:t>‹#›</a:t>
            </a:fld>
            <a:endParaRPr lang="en-US"/>
          </a:p>
        </p:txBody>
      </p:sp>
    </p:spTree>
    <p:extLst>
      <p:ext uri="{BB962C8B-B14F-4D97-AF65-F5344CB8AC3E}">
        <p14:creationId xmlns:p14="http://schemas.microsoft.com/office/powerpoint/2010/main" val="61336561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3"/>
          <p:cNvSpPr>
            <a:spLocks noGrp="1"/>
          </p:cNvSpPr>
          <p:nvPr>
            <p:ph type="dt" sz="half" idx="10"/>
          </p:nvPr>
        </p:nvSpPr>
        <p:spPr/>
        <p:txBody>
          <a:bodyPr/>
          <a:lstStyle>
            <a:lvl1pPr>
              <a:defRPr/>
            </a:lvl1pPr>
          </a:lstStyle>
          <a:p>
            <a:pPr>
              <a:defRPr/>
            </a:pPr>
            <a:fld id="{1963746A-72C6-4135-AC1C-CA26CEAA645C}" type="datetimeFigureOut">
              <a:rPr lang="en-US"/>
              <a:pPr>
                <a:defRPr/>
              </a:pPr>
              <a:t>6/8/2019</a:t>
            </a:fld>
            <a:endParaRPr lang="en-US" dirty="0"/>
          </a:p>
        </p:txBody>
      </p:sp>
      <p:sp>
        <p:nvSpPr>
          <p:cNvPr id="3" name="Місце для нижнього колонтитула 4"/>
          <p:cNvSpPr>
            <a:spLocks noGrp="1"/>
          </p:cNvSpPr>
          <p:nvPr>
            <p:ph type="ftr" sz="quarter" idx="11"/>
          </p:nvPr>
        </p:nvSpPr>
        <p:spPr/>
        <p:txBody>
          <a:bodyPr/>
          <a:lstStyle>
            <a:lvl1pPr>
              <a:defRPr/>
            </a:lvl1pPr>
          </a:lstStyle>
          <a:p>
            <a:pPr>
              <a:defRPr/>
            </a:pPr>
            <a:endParaRPr lang="en-US"/>
          </a:p>
        </p:txBody>
      </p:sp>
      <p:sp>
        <p:nvSpPr>
          <p:cNvPr id="4" name="Місце для номера слайда 5"/>
          <p:cNvSpPr>
            <a:spLocks noGrp="1"/>
          </p:cNvSpPr>
          <p:nvPr>
            <p:ph type="sldNum" sz="quarter" idx="12"/>
          </p:nvPr>
        </p:nvSpPr>
        <p:spPr/>
        <p:txBody>
          <a:bodyPr/>
          <a:lstStyle>
            <a:lvl1pPr>
              <a:defRPr/>
            </a:lvl1pPr>
          </a:lstStyle>
          <a:p>
            <a:fld id="{BB0B8C42-20A0-4980-8286-09029DAB3A02}" type="slidenum">
              <a:rPr lang="en-US"/>
              <a:pPr/>
              <a:t>‹#›</a:t>
            </a:fld>
            <a:endParaRPr lang="en-US"/>
          </a:p>
        </p:txBody>
      </p:sp>
    </p:spTree>
    <p:extLst>
      <p:ext uri="{BB962C8B-B14F-4D97-AF65-F5344CB8AC3E}">
        <p14:creationId xmlns:p14="http://schemas.microsoft.com/office/powerpoint/2010/main" val="36136955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bg>
      <p:bgPr>
        <a:solidFill>
          <a:schemeClr val="bg1"/>
        </a:solidFill>
        <a:effectLst/>
      </p:bgPr>
    </p:bg>
    <p:spTree>
      <p:nvGrpSpPr>
        <p:cNvPr id="1" name=""/>
        <p:cNvGrpSpPr/>
        <p:nvPr/>
      </p:nvGrpSpPr>
      <p:grpSpPr>
        <a:xfrm>
          <a:off x="0" y="0"/>
          <a:ext cx="0" cy="0"/>
          <a:chOff x="0" y="0"/>
          <a:chExt cx="0" cy="0"/>
        </a:xfrm>
      </p:grpSpPr>
      <p:sp>
        <p:nvSpPr>
          <p:cNvPr id="5" name="Прямокутник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Заголовок 1"/>
          <p:cNvSpPr>
            <a:spLocks noGrp="1"/>
          </p:cNvSpPr>
          <p:nvPr>
            <p:ph type="title"/>
          </p:nvPr>
        </p:nvSpPr>
        <p:spPr>
          <a:xfrm>
            <a:off x="684213" y="685800"/>
            <a:ext cx="3886200" cy="4038600"/>
          </a:xfrm>
        </p:spPr>
        <p:txBody>
          <a:bodyPr>
            <a:noAutofit/>
          </a:bodyPr>
          <a:lstStyle>
            <a:lvl1pPr algn="l">
              <a:defRPr sz="4000" b="0"/>
            </a:lvl1pPr>
          </a:lstStyle>
          <a:p>
            <a:r>
              <a:rPr lang="uk-UA" noProof="0" smtClean="0"/>
              <a:t>Зразок заголовка</a:t>
            </a:r>
            <a:endParaRPr lang="en-US" noProof="0" dirty="0"/>
          </a:p>
        </p:txBody>
      </p:sp>
      <p:sp>
        <p:nvSpPr>
          <p:cNvPr id="3" name="Місце для вмісту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uk-UA" noProof="0" smtClean="0"/>
              <a:t>Редагувати стиль зразка тексту</a:t>
            </a:r>
          </a:p>
          <a:p>
            <a:pPr lvl="1"/>
            <a:r>
              <a:rPr lang="uk-UA" noProof="0" smtClean="0"/>
              <a:t>Другий рівень</a:t>
            </a:r>
          </a:p>
          <a:p>
            <a:pPr lvl="2"/>
            <a:r>
              <a:rPr lang="uk-UA" noProof="0" smtClean="0"/>
              <a:t>Третій рівень</a:t>
            </a:r>
          </a:p>
          <a:p>
            <a:pPr lvl="3"/>
            <a:r>
              <a:rPr lang="uk-UA" noProof="0" smtClean="0"/>
              <a:t>Четвертий рівень</a:t>
            </a:r>
          </a:p>
          <a:p>
            <a:pPr lvl="4"/>
            <a:r>
              <a:rPr lang="uk-UA" noProof="0" smtClean="0"/>
              <a:t>П’ятий рівень</a:t>
            </a:r>
            <a:endParaRPr lang="en-US" noProof="0" dirty="0"/>
          </a:p>
        </p:txBody>
      </p:sp>
      <p:sp>
        <p:nvSpPr>
          <p:cNvPr id="4" name="Підзаголовок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noProof="0" smtClean="0"/>
              <a:t>Редагувати стиль зразка тексту</a:t>
            </a:r>
          </a:p>
        </p:txBody>
      </p:sp>
      <p:sp>
        <p:nvSpPr>
          <p:cNvPr id="6" name="Місце для дати 4"/>
          <p:cNvSpPr>
            <a:spLocks noGrp="1"/>
          </p:cNvSpPr>
          <p:nvPr>
            <p:ph type="dt" sz="half" idx="10"/>
          </p:nvPr>
        </p:nvSpPr>
        <p:spPr/>
        <p:txBody>
          <a:bodyPr/>
          <a:lstStyle>
            <a:lvl1pPr>
              <a:defRPr/>
            </a:lvl1pPr>
          </a:lstStyle>
          <a:p>
            <a:pPr>
              <a:defRPr/>
            </a:pPr>
            <a:fld id="{F696B437-2E36-46D1-A993-D4FE35CFC563}" type="datetimeFigureOut">
              <a:rPr lang="en-US"/>
              <a:pPr>
                <a:defRPr/>
              </a:pPr>
              <a:t>6/8/2019</a:t>
            </a:fld>
            <a:endParaRPr lang="en-US" dirty="0"/>
          </a:p>
        </p:txBody>
      </p:sp>
      <p:sp>
        <p:nvSpPr>
          <p:cNvPr id="7" name="Місце для нижнього колонтитула 5"/>
          <p:cNvSpPr>
            <a:spLocks noGrp="1"/>
          </p:cNvSpPr>
          <p:nvPr>
            <p:ph type="ftr" sz="quarter" idx="11"/>
          </p:nvPr>
        </p:nvSpPr>
        <p:spPr/>
        <p:txBody>
          <a:bodyPr/>
          <a:lstStyle>
            <a:lvl1pPr>
              <a:defRPr/>
            </a:lvl1pPr>
          </a:lstStyle>
          <a:p>
            <a:pPr>
              <a:defRPr/>
            </a:pPr>
            <a:endParaRPr lang="en-US"/>
          </a:p>
        </p:txBody>
      </p:sp>
      <p:sp>
        <p:nvSpPr>
          <p:cNvPr id="8" name="Місце для номера слайда 6"/>
          <p:cNvSpPr>
            <a:spLocks noGrp="1"/>
          </p:cNvSpPr>
          <p:nvPr>
            <p:ph type="sldNum" sz="quarter" idx="12"/>
          </p:nvPr>
        </p:nvSpPr>
        <p:spPr/>
        <p:txBody>
          <a:bodyPr/>
          <a:lstStyle>
            <a:lvl1pPr>
              <a:defRPr/>
            </a:lvl1pPr>
          </a:lstStyle>
          <a:p>
            <a:fld id="{FAEC43DB-237C-455F-8A94-390BC6FEDD05}" type="slidenum">
              <a:rPr lang="en-US"/>
              <a:pPr/>
              <a:t>‹#›</a:t>
            </a:fld>
            <a:endParaRPr lang="en-US"/>
          </a:p>
        </p:txBody>
      </p:sp>
    </p:spTree>
    <p:extLst>
      <p:ext uri="{BB962C8B-B14F-4D97-AF65-F5344CB8AC3E}">
        <p14:creationId xmlns:p14="http://schemas.microsoft.com/office/powerpoint/2010/main" val="217215444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bg>
      <p:bgPr>
        <a:solidFill>
          <a:schemeClr val="bg1"/>
        </a:solidFill>
        <a:effectLst/>
      </p:bgPr>
    </p:bg>
    <p:spTree>
      <p:nvGrpSpPr>
        <p:cNvPr id="1" name=""/>
        <p:cNvGrpSpPr/>
        <p:nvPr/>
      </p:nvGrpSpPr>
      <p:grpSpPr>
        <a:xfrm>
          <a:off x="0" y="0"/>
          <a:ext cx="0" cy="0"/>
          <a:chOff x="0" y="0"/>
          <a:chExt cx="0" cy="0"/>
        </a:xfrm>
      </p:grpSpPr>
      <p:sp>
        <p:nvSpPr>
          <p:cNvPr id="5" name="Прямокутник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Заголовок 1"/>
          <p:cNvSpPr>
            <a:spLocks noGrp="1"/>
          </p:cNvSpPr>
          <p:nvPr>
            <p:ph type="title"/>
          </p:nvPr>
        </p:nvSpPr>
        <p:spPr>
          <a:xfrm>
            <a:off x="684213" y="685800"/>
            <a:ext cx="3886200" cy="4038600"/>
          </a:xfrm>
        </p:spPr>
        <p:txBody>
          <a:bodyPr>
            <a:noAutofit/>
          </a:bodyPr>
          <a:lstStyle>
            <a:lvl1pPr algn="l">
              <a:defRPr sz="4000" b="0"/>
            </a:lvl1pPr>
          </a:lstStyle>
          <a:p>
            <a:r>
              <a:rPr lang="uk-UA" noProof="0" smtClean="0"/>
              <a:t>Зразок заголовка</a:t>
            </a:r>
            <a:endParaRPr lang="en-US" noProof="0" dirty="0"/>
          </a:p>
        </p:txBody>
      </p:sp>
      <p:sp>
        <p:nvSpPr>
          <p:cNvPr id="3" name="Місце для зображення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rtlCol="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uk-UA" noProof="0" smtClean="0"/>
              <a:t>Клацніть піктограму, щоб додати зображення</a:t>
            </a:r>
            <a:endParaRPr lang="en-US" noProof="0" dirty="0"/>
          </a:p>
        </p:txBody>
      </p:sp>
      <p:sp>
        <p:nvSpPr>
          <p:cNvPr id="4" name="Підзаголовок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noProof="0" smtClean="0"/>
              <a:t>Редагувати стиль зразка тексту</a:t>
            </a:r>
          </a:p>
        </p:txBody>
      </p:sp>
      <p:sp>
        <p:nvSpPr>
          <p:cNvPr id="6" name="Місце для дати 4"/>
          <p:cNvSpPr>
            <a:spLocks noGrp="1"/>
          </p:cNvSpPr>
          <p:nvPr>
            <p:ph type="dt" sz="half" idx="10"/>
          </p:nvPr>
        </p:nvSpPr>
        <p:spPr/>
        <p:txBody>
          <a:bodyPr/>
          <a:lstStyle>
            <a:lvl1pPr>
              <a:defRPr/>
            </a:lvl1pPr>
          </a:lstStyle>
          <a:p>
            <a:pPr>
              <a:defRPr/>
            </a:pPr>
            <a:fld id="{1895D1F2-B553-4CAF-9ADE-4D83B686038C}" type="datetimeFigureOut">
              <a:rPr lang="en-US"/>
              <a:pPr>
                <a:defRPr/>
              </a:pPr>
              <a:t>6/8/2019</a:t>
            </a:fld>
            <a:endParaRPr lang="en-US" dirty="0"/>
          </a:p>
        </p:txBody>
      </p:sp>
      <p:sp>
        <p:nvSpPr>
          <p:cNvPr id="7" name="Місце для нижнього колонтитула 5"/>
          <p:cNvSpPr>
            <a:spLocks noGrp="1"/>
          </p:cNvSpPr>
          <p:nvPr>
            <p:ph type="ftr" sz="quarter" idx="11"/>
          </p:nvPr>
        </p:nvSpPr>
        <p:spPr/>
        <p:txBody>
          <a:bodyPr/>
          <a:lstStyle>
            <a:lvl1pPr>
              <a:defRPr/>
            </a:lvl1pPr>
          </a:lstStyle>
          <a:p>
            <a:pPr>
              <a:defRPr/>
            </a:pPr>
            <a:endParaRPr lang="en-US"/>
          </a:p>
        </p:txBody>
      </p:sp>
      <p:sp>
        <p:nvSpPr>
          <p:cNvPr id="8" name="Місце для номера слайда 6"/>
          <p:cNvSpPr>
            <a:spLocks noGrp="1"/>
          </p:cNvSpPr>
          <p:nvPr>
            <p:ph type="sldNum" sz="quarter" idx="12"/>
          </p:nvPr>
        </p:nvSpPr>
        <p:spPr/>
        <p:txBody>
          <a:bodyPr/>
          <a:lstStyle>
            <a:lvl1pPr>
              <a:defRPr/>
            </a:lvl1pPr>
          </a:lstStyle>
          <a:p>
            <a:fld id="{43C4734A-80AB-4E21-A335-D14545339EC5}" type="slidenum">
              <a:rPr lang="en-US"/>
              <a:pPr/>
              <a:t>‹#›</a:t>
            </a:fld>
            <a:endParaRPr lang="en-US"/>
          </a:p>
        </p:txBody>
      </p:sp>
    </p:spTree>
    <p:extLst>
      <p:ext uri="{BB962C8B-B14F-4D97-AF65-F5344CB8AC3E}">
        <p14:creationId xmlns:p14="http://schemas.microsoft.com/office/powerpoint/2010/main" val="359619717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3" y="274638"/>
            <a:ext cx="9753600" cy="1325562"/>
          </a:xfrm>
          <a:prstGeom prst="rect">
            <a:avLst/>
          </a:prstGeom>
        </p:spPr>
        <p:txBody>
          <a:bodyPr vert="horz" lIns="91440" tIns="45720" rIns="91440" bIns="45720" rtlCol="0" anchor="b">
            <a:normAutofit/>
          </a:bodyPr>
          <a:lstStyle/>
          <a:p>
            <a:r>
              <a:rPr lang="en-US" noProof="0" dirty="0" smtClean="0"/>
              <a:t>Зразок заголовка</a:t>
            </a:r>
            <a:endParaRPr lang="en-US" noProof="0" dirty="0"/>
          </a:p>
        </p:txBody>
      </p:sp>
      <p:sp>
        <p:nvSpPr>
          <p:cNvPr id="1027" name="Підзаголовок 2"/>
          <p:cNvSpPr>
            <a:spLocks noGrp="1"/>
          </p:cNvSpPr>
          <p:nvPr>
            <p:ph type="body" idx="1"/>
          </p:nvPr>
        </p:nvSpPr>
        <p:spPr bwMode="auto">
          <a:xfrm>
            <a:off x="1217613" y="1828800"/>
            <a:ext cx="9753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Зразок тексту</a:t>
            </a:r>
          </a:p>
          <a:p>
            <a:pPr lvl="1"/>
            <a:r>
              <a:rPr lang="en-US" smtClean="0"/>
              <a:t>Другий рівень</a:t>
            </a:r>
          </a:p>
          <a:p>
            <a:pPr lvl="2"/>
            <a:r>
              <a:rPr lang="en-US" smtClean="0"/>
              <a:t>Третій рівень</a:t>
            </a:r>
          </a:p>
          <a:p>
            <a:pPr lvl="3"/>
            <a:r>
              <a:rPr lang="en-US" smtClean="0"/>
              <a:t>Четвертий рівень</a:t>
            </a:r>
          </a:p>
          <a:p>
            <a:pPr lvl="4"/>
            <a:r>
              <a:rPr lang="en-US" smtClean="0"/>
              <a:t>П'ятий рівень</a:t>
            </a:r>
          </a:p>
        </p:txBody>
      </p:sp>
      <p:sp>
        <p:nvSpPr>
          <p:cNvPr id="4" name="Місце для дати 3"/>
          <p:cNvSpPr>
            <a:spLocks noGrp="1"/>
          </p:cNvSpPr>
          <p:nvPr>
            <p:ph type="dt" sz="half" idx="2"/>
          </p:nvPr>
        </p:nvSpPr>
        <p:spPr>
          <a:xfrm>
            <a:off x="8151813" y="6448425"/>
            <a:ext cx="1397000" cy="180975"/>
          </a:xfrm>
          <a:prstGeom prst="rect">
            <a:avLst/>
          </a:prstGeom>
        </p:spPr>
        <p:txBody>
          <a:bodyPr vert="horz" lIns="91440" tIns="45720" rIns="91440" bIns="45720" rtlCol="0" anchor="ctr"/>
          <a:lstStyle>
            <a:lvl1pPr algn="r" eaLnBrk="1" fontAlgn="auto" hangingPunct="1">
              <a:spcBef>
                <a:spcPts val="0"/>
              </a:spcBef>
              <a:spcAft>
                <a:spcPts val="0"/>
              </a:spcAft>
              <a:defRPr sz="1000" smtClean="0">
                <a:solidFill>
                  <a:schemeClr val="tx1"/>
                </a:solidFill>
                <a:latin typeface="+mn-lt"/>
              </a:defRPr>
            </a:lvl1pPr>
          </a:lstStyle>
          <a:p>
            <a:pPr>
              <a:defRPr/>
            </a:pPr>
            <a:fld id="{E7046BA5-6C9F-4D97-BBF2-A0E8CDC2A5E9}" type="datetimeFigureOut">
              <a:rPr lang="en-US"/>
              <a:pPr>
                <a:defRPr/>
              </a:pPr>
              <a:t>6/8/2019</a:t>
            </a:fld>
            <a:endParaRPr lang="en-US" dirty="0"/>
          </a:p>
        </p:txBody>
      </p:sp>
      <p:sp>
        <p:nvSpPr>
          <p:cNvPr id="5" name="Місце для нижнього колонтитула 4"/>
          <p:cNvSpPr>
            <a:spLocks noGrp="1"/>
          </p:cNvSpPr>
          <p:nvPr>
            <p:ph type="ftr" sz="quarter" idx="3"/>
          </p:nvPr>
        </p:nvSpPr>
        <p:spPr>
          <a:xfrm>
            <a:off x="1208088" y="6448425"/>
            <a:ext cx="6638925" cy="180975"/>
          </a:xfrm>
          <a:prstGeom prst="rect">
            <a:avLst/>
          </a:prstGeom>
        </p:spPr>
        <p:txBody>
          <a:bodyPr vert="horz" lIns="91440" tIns="45720" rIns="91440" bIns="45720" rtlCol="0" anchor="ctr"/>
          <a:lstStyle>
            <a:lvl1pPr algn="l" eaLnBrk="1" fontAlgn="auto" hangingPunct="1">
              <a:spcBef>
                <a:spcPts val="0"/>
              </a:spcBef>
              <a:spcAft>
                <a:spcPts val="0"/>
              </a:spcAft>
              <a:defRPr sz="1000" cap="all" baseline="0" dirty="0">
                <a:solidFill>
                  <a:schemeClr val="tx1"/>
                </a:solidFill>
                <a:latin typeface="+mn-lt"/>
              </a:defRPr>
            </a:lvl1pPr>
          </a:lstStyle>
          <a:p>
            <a:pPr>
              <a:defRPr/>
            </a:pPr>
            <a:endParaRPr lang="en-US"/>
          </a:p>
        </p:txBody>
      </p:sp>
      <p:sp>
        <p:nvSpPr>
          <p:cNvPr id="6" name="Місце для номера слайда 5"/>
          <p:cNvSpPr>
            <a:spLocks noGrp="1"/>
          </p:cNvSpPr>
          <p:nvPr>
            <p:ph type="sldNum" sz="quarter" idx="4"/>
          </p:nvPr>
        </p:nvSpPr>
        <p:spPr>
          <a:xfrm>
            <a:off x="9828213" y="6448425"/>
            <a:ext cx="1143000" cy="18097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lvl1pPr>
          </a:lstStyle>
          <a:p>
            <a:fld id="{7D0198F2-7B2A-48C8-81B8-388BA82C4C6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72" r:id="rId8"/>
    <p:sldLayoutId id="2147483673" r:id="rId9"/>
    <p:sldLayoutId id="2147483664" r:id="rId10"/>
    <p:sldLayoutId id="2147483663" r:id="rId11"/>
  </p:sldLayoutIdLst>
  <p:transition spd="med">
    <p:fade/>
  </p:transition>
  <p:timing>
    <p:tnLst>
      <p:par>
        <p:cTn id="1" dur="indefinite" restart="never" nodeType="tmRoot"/>
      </p:par>
    </p:tnLst>
  </p:timing>
  <p:txStyles>
    <p:titleStyle>
      <a:lvl1pPr algn="l" rtl="0" fontAlgn="base">
        <a:lnSpc>
          <a:spcPct val="90000"/>
        </a:lnSpc>
        <a:spcBef>
          <a:spcPct val="0"/>
        </a:spcBef>
        <a:spcAft>
          <a:spcPct val="0"/>
        </a:spcAft>
        <a:defRPr sz="4000" kern="1200" cap="all">
          <a:solidFill>
            <a:srgbClr val="2A2A2A"/>
          </a:solidFill>
          <a:latin typeface="+mj-lt"/>
          <a:ea typeface="+mj-ea"/>
          <a:cs typeface="+mj-cs"/>
        </a:defRPr>
      </a:lvl1pPr>
      <a:lvl2pPr algn="l" rtl="0" fontAlgn="base">
        <a:lnSpc>
          <a:spcPct val="90000"/>
        </a:lnSpc>
        <a:spcBef>
          <a:spcPct val="0"/>
        </a:spcBef>
        <a:spcAft>
          <a:spcPct val="0"/>
        </a:spcAft>
        <a:defRPr sz="4000">
          <a:solidFill>
            <a:srgbClr val="2A2A2A"/>
          </a:solidFill>
          <a:latin typeface="Century Gothic" pitchFamily="34" charset="0"/>
        </a:defRPr>
      </a:lvl2pPr>
      <a:lvl3pPr algn="l" rtl="0" fontAlgn="base">
        <a:lnSpc>
          <a:spcPct val="90000"/>
        </a:lnSpc>
        <a:spcBef>
          <a:spcPct val="0"/>
        </a:spcBef>
        <a:spcAft>
          <a:spcPct val="0"/>
        </a:spcAft>
        <a:defRPr sz="4000">
          <a:solidFill>
            <a:srgbClr val="2A2A2A"/>
          </a:solidFill>
          <a:latin typeface="Century Gothic" pitchFamily="34" charset="0"/>
        </a:defRPr>
      </a:lvl3pPr>
      <a:lvl4pPr algn="l" rtl="0" fontAlgn="base">
        <a:lnSpc>
          <a:spcPct val="90000"/>
        </a:lnSpc>
        <a:spcBef>
          <a:spcPct val="0"/>
        </a:spcBef>
        <a:spcAft>
          <a:spcPct val="0"/>
        </a:spcAft>
        <a:defRPr sz="4000">
          <a:solidFill>
            <a:srgbClr val="2A2A2A"/>
          </a:solidFill>
          <a:latin typeface="Century Gothic" pitchFamily="34" charset="0"/>
        </a:defRPr>
      </a:lvl4pPr>
      <a:lvl5pPr algn="l" rtl="0" fontAlgn="base">
        <a:lnSpc>
          <a:spcPct val="90000"/>
        </a:lnSpc>
        <a:spcBef>
          <a:spcPct val="0"/>
        </a:spcBef>
        <a:spcAft>
          <a:spcPct val="0"/>
        </a:spcAft>
        <a:defRPr sz="4000">
          <a:solidFill>
            <a:srgbClr val="2A2A2A"/>
          </a:solidFill>
          <a:latin typeface="Century Gothic" pitchFamily="34" charset="0"/>
        </a:defRPr>
      </a:lvl5pPr>
      <a:lvl6pPr marL="457200" algn="l" rtl="0" fontAlgn="base">
        <a:lnSpc>
          <a:spcPct val="90000"/>
        </a:lnSpc>
        <a:spcBef>
          <a:spcPct val="0"/>
        </a:spcBef>
        <a:spcAft>
          <a:spcPct val="0"/>
        </a:spcAft>
        <a:defRPr sz="4000">
          <a:solidFill>
            <a:srgbClr val="2A2A2A"/>
          </a:solidFill>
          <a:latin typeface="Century Gothic" pitchFamily="34" charset="0"/>
        </a:defRPr>
      </a:lvl6pPr>
      <a:lvl7pPr marL="914400" algn="l" rtl="0" fontAlgn="base">
        <a:lnSpc>
          <a:spcPct val="90000"/>
        </a:lnSpc>
        <a:spcBef>
          <a:spcPct val="0"/>
        </a:spcBef>
        <a:spcAft>
          <a:spcPct val="0"/>
        </a:spcAft>
        <a:defRPr sz="4000">
          <a:solidFill>
            <a:srgbClr val="2A2A2A"/>
          </a:solidFill>
          <a:latin typeface="Century Gothic" pitchFamily="34" charset="0"/>
        </a:defRPr>
      </a:lvl7pPr>
      <a:lvl8pPr marL="1371600" algn="l" rtl="0" fontAlgn="base">
        <a:lnSpc>
          <a:spcPct val="90000"/>
        </a:lnSpc>
        <a:spcBef>
          <a:spcPct val="0"/>
        </a:spcBef>
        <a:spcAft>
          <a:spcPct val="0"/>
        </a:spcAft>
        <a:defRPr sz="4000">
          <a:solidFill>
            <a:srgbClr val="2A2A2A"/>
          </a:solidFill>
          <a:latin typeface="Century Gothic" pitchFamily="34" charset="0"/>
        </a:defRPr>
      </a:lvl8pPr>
      <a:lvl9pPr marL="1828800" algn="l" rtl="0" fontAlgn="base">
        <a:lnSpc>
          <a:spcPct val="90000"/>
        </a:lnSpc>
        <a:spcBef>
          <a:spcPct val="0"/>
        </a:spcBef>
        <a:spcAft>
          <a:spcPct val="0"/>
        </a:spcAft>
        <a:defRPr sz="4000">
          <a:solidFill>
            <a:srgbClr val="2A2A2A"/>
          </a:solidFill>
          <a:latin typeface="Century Gothic" pitchFamily="34" charset="0"/>
        </a:defRPr>
      </a:lvl9pPr>
    </p:titleStyle>
    <p:bodyStyle>
      <a:lvl1pPr marL="273050" indent="-228600" algn="l" rtl="0" fontAlgn="base">
        <a:lnSpc>
          <a:spcPct val="90000"/>
        </a:lnSpc>
        <a:spcBef>
          <a:spcPts val="1800"/>
        </a:spcBef>
        <a:spcAft>
          <a:spcPct val="0"/>
        </a:spcAft>
        <a:buClr>
          <a:schemeClr val="tx1"/>
        </a:buClr>
        <a:buSzPct val="80000"/>
        <a:buFont typeface="Arial" charset="0"/>
        <a:buChar char="•"/>
        <a:defRPr sz="2400" kern="1200">
          <a:solidFill>
            <a:schemeClr val="tx1"/>
          </a:solidFill>
          <a:latin typeface="+mn-lt"/>
          <a:ea typeface="+mn-ea"/>
          <a:cs typeface="+mn-cs"/>
        </a:defRPr>
      </a:lvl1pPr>
      <a:lvl2pPr marL="501650" indent="-228600" algn="l" rtl="0" fontAlgn="base">
        <a:lnSpc>
          <a:spcPct val="90000"/>
        </a:lnSpc>
        <a:spcBef>
          <a:spcPts val="600"/>
        </a:spcBef>
        <a:spcAft>
          <a:spcPct val="0"/>
        </a:spcAft>
        <a:buClr>
          <a:schemeClr val="tx1"/>
        </a:buClr>
        <a:buSzPct val="80000"/>
        <a:buFont typeface="Arial" charset="0"/>
        <a:buChar char="•"/>
        <a:defRPr sz="2000" kern="1200">
          <a:solidFill>
            <a:schemeClr val="tx1"/>
          </a:solidFill>
          <a:latin typeface="+mn-lt"/>
          <a:ea typeface="+mn-ea"/>
          <a:cs typeface="+mn-cs"/>
        </a:defRPr>
      </a:lvl2pPr>
      <a:lvl3pPr marL="730250" indent="-228600" algn="l" rtl="0" fontAlgn="base">
        <a:lnSpc>
          <a:spcPct val="90000"/>
        </a:lnSpc>
        <a:spcBef>
          <a:spcPts val="600"/>
        </a:spcBef>
        <a:spcAft>
          <a:spcPct val="0"/>
        </a:spcAft>
        <a:buClr>
          <a:schemeClr val="tx1"/>
        </a:buClr>
        <a:buSzPct val="80000"/>
        <a:buFont typeface="Arial" charset="0"/>
        <a:buChar char="•"/>
        <a:defRPr kern="1200">
          <a:solidFill>
            <a:schemeClr val="tx1"/>
          </a:solidFill>
          <a:latin typeface="+mn-lt"/>
          <a:ea typeface="+mn-ea"/>
          <a:cs typeface="+mn-cs"/>
        </a:defRPr>
      </a:lvl3pPr>
      <a:lvl4pPr marL="958850" indent="-228600" algn="l" rtl="0" fontAlgn="base">
        <a:lnSpc>
          <a:spcPct val="90000"/>
        </a:lnSpc>
        <a:spcBef>
          <a:spcPts val="600"/>
        </a:spcBef>
        <a:spcAft>
          <a:spcPct val="0"/>
        </a:spcAft>
        <a:buClr>
          <a:schemeClr val="tx1"/>
        </a:buClr>
        <a:buSzPct val="80000"/>
        <a:buFont typeface="Arial" charset="0"/>
        <a:buChar char="•"/>
        <a:defRPr sz="1600" kern="1200">
          <a:solidFill>
            <a:schemeClr val="tx1"/>
          </a:solidFill>
          <a:latin typeface="+mn-lt"/>
          <a:ea typeface="+mn-ea"/>
          <a:cs typeface="+mn-cs"/>
        </a:defRPr>
      </a:lvl4pPr>
      <a:lvl5pPr marL="1187450" indent="-228600" algn="l" rtl="0" fontAlgn="base">
        <a:lnSpc>
          <a:spcPct val="90000"/>
        </a:lnSpc>
        <a:spcBef>
          <a:spcPts val="600"/>
        </a:spcBef>
        <a:spcAft>
          <a:spcPct val="0"/>
        </a:spcAft>
        <a:buClr>
          <a:schemeClr val="tx1"/>
        </a:buClr>
        <a:buSzPct val="80000"/>
        <a:buFont typeface="Arial"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7613" y="1196975"/>
            <a:ext cx="9753600" cy="3679825"/>
          </a:xfrm>
        </p:spPr>
        <p:txBody>
          <a:bodyPr>
            <a:normAutofit fontScale="90000"/>
          </a:bodyPr>
          <a:lstStyle/>
          <a:p>
            <a:pPr algn="ctr" fontAlgn="auto">
              <a:spcBef>
                <a:spcPts val="0"/>
              </a:spcBef>
              <a:spcAft>
                <a:spcPts val="0"/>
              </a:spcAft>
              <a:defRPr/>
            </a:pPr>
            <a:r>
              <a:rPr lang="uk-UA" b="1" i="1" dirty="0">
                <a:solidFill>
                  <a:schemeClr val="tx1">
                    <a:lumMod val="50000"/>
                  </a:schemeClr>
                </a:solidFill>
                <a:latin typeface="Times New Roman" panose="02020603050405020304" pitchFamily="18" charset="0"/>
                <a:cs typeface="Times New Roman" panose="02020603050405020304" pitchFamily="18" charset="0"/>
              </a:rPr>
              <a:t>Основи правового статусу людини і громадянина. Громадянство України. Правове становище іноземців та осіб без громадянства. Правовий статус біженців</a:t>
            </a:r>
            <a:endParaRPr lang="uk-UA" dirty="0">
              <a:solidFill>
                <a:srgbClr val="545454">
                  <a:lumMod val="50000"/>
                </a:srgbClr>
              </a:solidFill>
              <a:latin typeface="Times New Roman" panose="02020603050405020304" pitchFamily="18" charset="0"/>
              <a:cs typeface="Times New Roman" panose="02020603050405020304" pitchFamily="18" charset="0"/>
            </a:endParaRPr>
          </a:p>
        </p:txBody>
      </p:sp>
      <p:sp>
        <p:nvSpPr>
          <p:cNvPr id="7171" name="Підзаголовок 2"/>
          <p:cNvSpPr>
            <a:spLocks noGrp="1"/>
          </p:cNvSpPr>
          <p:nvPr>
            <p:ph type="subTitle" idx="1"/>
          </p:nvPr>
        </p:nvSpPr>
        <p:spPr>
          <a:xfrm>
            <a:off x="3862388" y="5445125"/>
            <a:ext cx="7848600" cy="655638"/>
          </a:xfrm>
        </p:spPr>
        <p:txBody>
          <a:bodyPr>
            <a:normAutofit fontScale="92500" lnSpcReduction="20000"/>
          </a:bodyPr>
          <a:lstStyle/>
          <a:p>
            <a:pPr algn="r">
              <a:lnSpc>
                <a:spcPct val="70000"/>
              </a:lnSpc>
              <a:spcBef>
                <a:spcPts val="1800"/>
              </a:spcBef>
            </a:pPr>
            <a:r>
              <a:rPr lang="uk-UA" sz="2400" b="1" smtClean="0">
                <a:solidFill>
                  <a:schemeClr val="folHlink"/>
                </a:solidFill>
                <a:effectLst>
                  <a:outerShdw blurRad="38100" dist="38100" dir="2700000" algn="tl">
                    <a:srgbClr val="C0C0C0"/>
                  </a:outerShdw>
                </a:effectLst>
              </a:rPr>
              <a:t>Тема № 4 з дисципліни</a:t>
            </a:r>
            <a:endParaRPr lang="ru-RU" sz="2400" b="1" smtClean="0">
              <a:solidFill>
                <a:schemeClr val="folHlink"/>
              </a:solidFill>
              <a:effectLst>
                <a:outerShdw blurRad="38100" dist="38100" dir="2700000" algn="tl">
                  <a:srgbClr val="C0C0C0"/>
                </a:outerShdw>
              </a:effectLst>
            </a:endParaRPr>
          </a:p>
          <a:p>
            <a:pPr algn="r">
              <a:lnSpc>
                <a:spcPct val="70000"/>
              </a:lnSpc>
              <a:spcBef>
                <a:spcPts val="1800"/>
              </a:spcBef>
            </a:pPr>
            <a:r>
              <a:rPr lang="uk-UA" sz="2400" b="1" smtClean="0">
                <a:solidFill>
                  <a:schemeClr val="folHlink"/>
                </a:solidFill>
                <a:effectLst>
                  <a:outerShdw blurRad="38100" dist="38100" dir="2700000" algn="tl">
                    <a:srgbClr val="C0C0C0"/>
                  </a:outerShdw>
                </a:effectLst>
              </a:rPr>
              <a:t>“Конституційне право України”</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3" y="274638"/>
            <a:ext cx="9753600" cy="777875"/>
          </a:xfrm>
        </p:spPr>
        <p:txBody>
          <a:bodyPr>
            <a:noAutofit/>
          </a:bodyPr>
          <a:lstStyle/>
          <a:p>
            <a:pPr algn="ctr" fontAlgn="auto">
              <a:spcAft>
                <a:spcPts val="0"/>
              </a:spcAft>
              <a:defRPr/>
            </a:pPr>
            <a:r>
              <a:rPr lang="uk-UA" b="1" dirty="0" smtClean="0">
                <a:solidFill>
                  <a:schemeClr val="tx1">
                    <a:lumMod val="50000"/>
                  </a:schemeClr>
                </a:solidFill>
                <a:latin typeface="Times New Roman" panose="02020603050405020304" pitchFamily="18" charset="0"/>
                <a:cs typeface="Times New Roman" panose="02020603050405020304" pitchFamily="18" charset="0"/>
              </a:rPr>
              <a:t>Елементи правового </a:t>
            </a:r>
            <a:r>
              <a:rPr lang="uk-UA" b="1" dirty="0">
                <a:solidFill>
                  <a:schemeClr val="tx1">
                    <a:lumMod val="50000"/>
                  </a:schemeClr>
                </a:solidFill>
                <a:latin typeface="Times New Roman" panose="02020603050405020304" pitchFamily="18" charset="0"/>
                <a:cs typeface="Times New Roman" panose="02020603050405020304" pitchFamily="18" charset="0"/>
              </a:rPr>
              <a:t>статусу </a:t>
            </a:r>
          </a:p>
        </p:txBody>
      </p:sp>
      <p:sp>
        <p:nvSpPr>
          <p:cNvPr id="17411" name="Місце для вмісту 2"/>
          <p:cNvSpPr>
            <a:spLocks noGrp="1"/>
          </p:cNvSpPr>
          <p:nvPr>
            <p:ph idx="1"/>
          </p:nvPr>
        </p:nvSpPr>
        <p:spPr>
          <a:xfrm>
            <a:off x="1217613" y="1341438"/>
            <a:ext cx="9753600" cy="5040312"/>
          </a:xfrm>
        </p:spPr>
        <p:txBody>
          <a:bodyPr/>
          <a:lstStyle/>
          <a:p>
            <a:pPr marL="501650" indent="-457200" algn="just">
              <a:buFont typeface="Arial" charset="0"/>
              <a:buAutoNum type="arabicParenR"/>
            </a:pPr>
            <a:r>
              <a:rPr lang="uk-UA" sz="3600" smtClean="0">
                <a:latin typeface="Times New Roman" pitchFamily="18" charset="0"/>
                <a:cs typeface="Times New Roman" pitchFamily="18" charset="0"/>
              </a:rPr>
              <a:t>Правосуб’єктність </a:t>
            </a:r>
          </a:p>
          <a:p>
            <a:pPr marL="501650" indent="-457200" algn="just">
              <a:buFont typeface="Arial" charset="0"/>
              <a:buAutoNum type="arabicParenR"/>
            </a:pPr>
            <a:r>
              <a:rPr lang="uk-UA" sz="3600" smtClean="0">
                <a:latin typeface="Times New Roman" pitchFamily="18" charset="0"/>
                <a:cs typeface="Times New Roman" pitchFamily="18" charset="0"/>
              </a:rPr>
              <a:t>Конституційні принципи правового статусу людини і громадянина</a:t>
            </a:r>
          </a:p>
          <a:p>
            <a:pPr marL="501650" indent="-457200" algn="just">
              <a:buFont typeface="Arial" charset="0"/>
              <a:buAutoNum type="arabicParenR"/>
            </a:pPr>
            <a:r>
              <a:rPr lang="uk-UA" sz="3600" smtClean="0">
                <a:latin typeface="Times New Roman" pitchFamily="18" charset="0"/>
                <a:cs typeface="Times New Roman" pitchFamily="18" charset="0"/>
              </a:rPr>
              <a:t>Громадянство </a:t>
            </a:r>
          </a:p>
          <a:p>
            <a:pPr marL="501650" indent="-457200" algn="just">
              <a:buFont typeface="Arial" charset="0"/>
              <a:buAutoNum type="arabicParenR"/>
            </a:pPr>
            <a:r>
              <a:rPr lang="uk-UA" sz="3600" smtClean="0">
                <a:latin typeface="Times New Roman" pitchFamily="18" charset="0"/>
                <a:cs typeface="Times New Roman" pitchFamily="18" charset="0"/>
              </a:rPr>
              <a:t>Конституційна система прав, свобод та обов’язків людини і громадянина</a:t>
            </a:r>
          </a:p>
          <a:p>
            <a:pPr marL="501650" indent="-457200" algn="just">
              <a:buFont typeface="Arial" charset="0"/>
              <a:buAutoNum type="arabicParenR"/>
            </a:pPr>
            <a:r>
              <a:rPr lang="uk-UA" sz="3600" smtClean="0">
                <a:latin typeface="Times New Roman" pitchFamily="18" charset="0"/>
                <a:cs typeface="Times New Roman" pitchFamily="18" charset="0"/>
              </a:rPr>
              <a:t>Конституційні гарантії прав, свобод та обов’язків людини і громадянина</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Місце для вмісту 2"/>
          <p:cNvSpPr>
            <a:spLocks noGrp="1"/>
          </p:cNvSpPr>
          <p:nvPr>
            <p:ph idx="1"/>
          </p:nvPr>
        </p:nvSpPr>
        <p:spPr>
          <a:xfrm>
            <a:off x="1270000" y="2420938"/>
            <a:ext cx="9753600" cy="2303462"/>
          </a:xfrm>
        </p:spPr>
        <p:txBody>
          <a:bodyPr/>
          <a:lstStyle/>
          <a:p>
            <a:pPr marL="44450" indent="0" algn="just">
              <a:buFont typeface="Arial" charset="0"/>
              <a:buNone/>
            </a:pPr>
            <a:r>
              <a:rPr lang="uk-UA" sz="4000" b="1" smtClean="0">
                <a:latin typeface="Times New Roman" pitchFamily="18" charset="0"/>
                <a:cs typeface="Times New Roman" pitchFamily="18" charset="0"/>
              </a:rPr>
              <a:t>Громадянство України </a:t>
            </a:r>
            <a:r>
              <a:rPr lang="uk-UA" sz="4000" smtClean="0">
                <a:latin typeface="Times New Roman" pitchFamily="18" charset="0"/>
                <a:cs typeface="Times New Roman" pitchFamily="18" charset="0"/>
              </a:rPr>
              <a:t>– правовий зв'язок між фізичною особою і Україною, що знаходить свій вияв у їх взаємних правах та обов'язках.</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Місце для вмісту 2"/>
          <p:cNvSpPr>
            <a:spLocks noGrp="1"/>
          </p:cNvSpPr>
          <p:nvPr>
            <p:ph idx="1"/>
          </p:nvPr>
        </p:nvSpPr>
        <p:spPr>
          <a:xfrm>
            <a:off x="1217613" y="5157788"/>
            <a:ext cx="9753600" cy="1014412"/>
          </a:xfrm>
        </p:spPr>
        <p:txBody>
          <a:bodyPr/>
          <a:lstStyle/>
          <a:p>
            <a:pPr marL="44450" indent="0" algn="ctr">
              <a:buFont typeface="Arial" charset="0"/>
              <a:buNone/>
            </a:pPr>
            <a:r>
              <a:rPr lang="uk-UA" sz="4000" smtClean="0">
                <a:latin typeface="Times New Roman" pitchFamily="18" charset="0"/>
                <a:cs typeface="Times New Roman" pitchFamily="18" charset="0"/>
              </a:rPr>
              <a:t>Паспорт громадянина України</a:t>
            </a:r>
          </a:p>
        </p:txBody>
      </p:sp>
      <p:pic>
        <p:nvPicPr>
          <p:cNvPr id="19459"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51200" y="765175"/>
            <a:ext cx="5686425" cy="398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Рисунок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70225" y="1125538"/>
            <a:ext cx="6030913" cy="452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Місце для вмісту 2"/>
          <p:cNvSpPr>
            <a:spLocks noGrp="1"/>
          </p:cNvSpPr>
          <p:nvPr>
            <p:ph idx="1"/>
          </p:nvPr>
        </p:nvSpPr>
        <p:spPr>
          <a:xfrm>
            <a:off x="1217613" y="5300663"/>
            <a:ext cx="9753600" cy="871537"/>
          </a:xfrm>
        </p:spPr>
        <p:txBody>
          <a:bodyPr/>
          <a:lstStyle/>
          <a:p>
            <a:pPr marL="44450" indent="0" algn="ctr">
              <a:spcBef>
                <a:spcPct val="0"/>
              </a:spcBef>
              <a:buFont typeface="Arial" charset="0"/>
              <a:buNone/>
            </a:pPr>
            <a:r>
              <a:rPr lang="uk-UA" sz="4000" smtClean="0">
                <a:latin typeface="Times New Roman" pitchFamily="18" charset="0"/>
                <a:cs typeface="Times New Roman" pitchFamily="18" charset="0"/>
              </a:rPr>
              <a:t>Паспорт громадянина України </a:t>
            </a:r>
          </a:p>
          <a:p>
            <a:pPr marL="44450" indent="0" algn="ctr">
              <a:spcBef>
                <a:spcPct val="0"/>
              </a:spcBef>
              <a:buFont typeface="Arial" charset="0"/>
              <a:buNone/>
            </a:pPr>
            <a:r>
              <a:rPr lang="uk-UA" sz="4000" smtClean="0">
                <a:latin typeface="Times New Roman" pitchFamily="18" charset="0"/>
                <a:cs typeface="Times New Roman" pitchFamily="18" charset="0"/>
              </a:rPr>
              <a:t>для виїзду за кордон</a:t>
            </a:r>
          </a:p>
        </p:txBody>
      </p:sp>
      <p:pic>
        <p:nvPicPr>
          <p:cNvPr id="21507"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3163" y="1125538"/>
            <a:ext cx="47625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Місце для вмісту 2"/>
          <p:cNvSpPr>
            <a:spLocks noGrp="1"/>
          </p:cNvSpPr>
          <p:nvPr>
            <p:ph idx="1"/>
          </p:nvPr>
        </p:nvSpPr>
        <p:spPr>
          <a:xfrm>
            <a:off x="1217613" y="5084763"/>
            <a:ext cx="9753600" cy="1087437"/>
          </a:xfrm>
        </p:spPr>
        <p:txBody>
          <a:bodyPr/>
          <a:lstStyle/>
          <a:p>
            <a:pPr marL="44450" indent="0" algn="ctr">
              <a:spcBef>
                <a:spcPct val="0"/>
              </a:spcBef>
              <a:buFont typeface="Arial" charset="0"/>
              <a:buNone/>
            </a:pPr>
            <a:r>
              <a:rPr lang="uk-UA" sz="4000" smtClean="0">
                <a:latin typeface="Times New Roman" pitchFamily="18" charset="0"/>
                <a:cs typeface="Times New Roman" pitchFamily="18" charset="0"/>
              </a:rPr>
              <a:t>Тимчасове посвідчення </a:t>
            </a:r>
          </a:p>
          <a:p>
            <a:pPr marL="44450" indent="0" algn="ctr">
              <a:spcBef>
                <a:spcPct val="0"/>
              </a:spcBef>
              <a:buFont typeface="Arial" charset="0"/>
              <a:buNone/>
            </a:pPr>
            <a:r>
              <a:rPr lang="uk-UA" sz="4000" smtClean="0">
                <a:latin typeface="Times New Roman" pitchFamily="18" charset="0"/>
                <a:cs typeface="Times New Roman" pitchFamily="18" charset="0"/>
              </a:rPr>
              <a:t>громадянина України </a:t>
            </a:r>
          </a:p>
        </p:txBody>
      </p:sp>
      <p:pic>
        <p:nvPicPr>
          <p:cNvPr id="22531"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65663" y="333375"/>
            <a:ext cx="28575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Місце для вмісту 2"/>
          <p:cNvSpPr>
            <a:spLocks noGrp="1"/>
          </p:cNvSpPr>
          <p:nvPr>
            <p:ph idx="1"/>
          </p:nvPr>
        </p:nvSpPr>
        <p:spPr>
          <a:xfrm>
            <a:off x="1217613" y="5516563"/>
            <a:ext cx="9753600" cy="655637"/>
          </a:xfrm>
        </p:spPr>
        <p:txBody>
          <a:bodyPr/>
          <a:lstStyle/>
          <a:p>
            <a:pPr marL="44450" indent="0" algn="ctr">
              <a:buFont typeface="Arial" charset="0"/>
              <a:buNone/>
            </a:pPr>
            <a:r>
              <a:rPr lang="uk-UA" sz="4000" smtClean="0">
                <a:latin typeface="Times New Roman" pitchFamily="18" charset="0"/>
                <a:cs typeface="Times New Roman" pitchFamily="18" charset="0"/>
              </a:rPr>
              <a:t>Дипломатичний паспорт України </a:t>
            </a:r>
          </a:p>
        </p:txBody>
      </p:sp>
      <p:pic>
        <p:nvPicPr>
          <p:cNvPr id="23555"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41688" y="1341438"/>
            <a:ext cx="550545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Місце для вмісту 2"/>
          <p:cNvSpPr>
            <a:spLocks noGrp="1"/>
          </p:cNvSpPr>
          <p:nvPr>
            <p:ph idx="1"/>
          </p:nvPr>
        </p:nvSpPr>
        <p:spPr>
          <a:xfrm>
            <a:off x="1217613" y="5516563"/>
            <a:ext cx="9753600" cy="655637"/>
          </a:xfrm>
        </p:spPr>
        <p:txBody>
          <a:bodyPr/>
          <a:lstStyle/>
          <a:p>
            <a:pPr marL="44450" indent="0" algn="ctr">
              <a:buFont typeface="Arial" charset="0"/>
              <a:buNone/>
            </a:pPr>
            <a:r>
              <a:rPr lang="uk-UA" sz="4000" smtClean="0">
                <a:latin typeface="Times New Roman" pitchFamily="18" charset="0"/>
                <a:cs typeface="Times New Roman" pitchFamily="18" charset="0"/>
              </a:rPr>
              <a:t>Службовий паспорт України </a:t>
            </a:r>
          </a:p>
        </p:txBody>
      </p:sp>
      <p:pic>
        <p:nvPicPr>
          <p:cNvPr id="24579"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89288" y="981075"/>
            <a:ext cx="581025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Місце для вмісту 2"/>
          <p:cNvSpPr>
            <a:spLocks noGrp="1"/>
          </p:cNvSpPr>
          <p:nvPr>
            <p:ph idx="1"/>
          </p:nvPr>
        </p:nvSpPr>
        <p:spPr>
          <a:xfrm>
            <a:off x="1217613" y="5157788"/>
            <a:ext cx="9753600" cy="1014412"/>
          </a:xfrm>
        </p:spPr>
        <p:txBody>
          <a:bodyPr/>
          <a:lstStyle/>
          <a:p>
            <a:pPr marL="44450" indent="0" algn="ctr">
              <a:buFont typeface="Arial" charset="0"/>
              <a:buNone/>
            </a:pPr>
            <a:r>
              <a:rPr lang="uk-UA" sz="4000" smtClean="0">
                <a:latin typeface="Times New Roman" pitchFamily="18" charset="0"/>
                <a:cs typeface="Times New Roman" pitchFamily="18" charset="0"/>
              </a:rPr>
              <a:t>Посвідчення особи моряка </a:t>
            </a:r>
          </a:p>
        </p:txBody>
      </p:sp>
      <p:pic>
        <p:nvPicPr>
          <p:cNvPr id="25603"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33938" y="981075"/>
            <a:ext cx="2520950" cy="336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Місце для вмісту 2"/>
          <p:cNvSpPr>
            <a:spLocks noGrp="1"/>
          </p:cNvSpPr>
          <p:nvPr>
            <p:ph idx="1"/>
          </p:nvPr>
        </p:nvSpPr>
        <p:spPr>
          <a:xfrm>
            <a:off x="1217613" y="5229225"/>
            <a:ext cx="9753600" cy="942975"/>
          </a:xfrm>
        </p:spPr>
        <p:txBody>
          <a:bodyPr/>
          <a:lstStyle/>
          <a:p>
            <a:pPr marL="44450" indent="0" algn="ctr">
              <a:buFont typeface="Arial" charset="0"/>
              <a:buNone/>
            </a:pPr>
            <a:r>
              <a:rPr lang="uk-UA" sz="4000" smtClean="0">
                <a:latin typeface="Times New Roman" pitchFamily="18" charset="0"/>
                <a:cs typeface="Times New Roman" pitchFamily="18" charset="0"/>
              </a:rPr>
              <a:t>Посвідчення члена екіпажу</a:t>
            </a:r>
          </a:p>
        </p:txBody>
      </p:sp>
      <p:pic>
        <p:nvPicPr>
          <p:cNvPr id="26627"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7613" y="1144588"/>
            <a:ext cx="38671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Рисунок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8975" y="1144588"/>
            <a:ext cx="393223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217613" y="274638"/>
            <a:ext cx="9753600" cy="850900"/>
          </a:xfrm>
        </p:spPr>
        <p:txBody>
          <a:bodyPr/>
          <a:lstStyle/>
          <a:p>
            <a:pPr algn="ctr" fontAlgn="auto">
              <a:spcBef>
                <a:spcPts val="0"/>
              </a:spcBef>
              <a:spcAft>
                <a:spcPts val="0"/>
              </a:spcAft>
              <a:defRPr/>
            </a:pPr>
            <a:r>
              <a:rPr lang="uk-UA" sz="4800" dirty="0" smtClean="0">
                <a:solidFill>
                  <a:srgbClr val="545454">
                    <a:lumMod val="50000"/>
                  </a:srgbClr>
                </a:solidFill>
                <a:latin typeface="Times New Roman" panose="02020603050405020304" pitchFamily="18" charset="0"/>
                <a:cs typeface="Times New Roman" panose="02020603050405020304" pitchFamily="18" charset="0"/>
              </a:rPr>
              <a:t>План лекції</a:t>
            </a:r>
            <a:endParaRPr lang="uk-UA" sz="4800" dirty="0">
              <a:solidFill>
                <a:srgbClr val="545454">
                  <a:lumMod val="50000"/>
                </a:srgbClr>
              </a:solidFill>
              <a:latin typeface="Times New Roman" panose="02020603050405020304" pitchFamily="18" charset="0"/>
              <a:cs typeface="Times New Roman" panose="02020603050405020304" pitchFamily="18" charset="0"/>
            </a:endParaRPr>
          </a:p>
        </p:txBody>
      </p:sp>
      <p:sp>
        <p:nvSpPr>
          <p:cNvPr id="8195" name="Місце для вмісту 2"/>
          <p:cNvSpPr>
            <a:spLocks noGrp="1"/>
          </p:cNvSpPr>
          <p:nvPr>
            <p:ph idx="1"/>
          </p:nvPr>
        </p:nvSpPr>
        <p:spPr/>
        <p:txBody>
          <a:bodyPr/>
          <a:lstStyle/>
          <a:p>
            <a:pPr marL="44450" indent="0" algn="just">
              <a:buClr>
                <a:srgbClr val="545454"/>
              </a:buClr>
              <a:buFont typeface="Arial" charset="0"/>
              <a:buNone/>
            </a:pPr>
            <a:r>
              <a:rPr lang="uk-UA" sz="3600" smtClean="0">
                <a:solidFill>
                  <a:srgbClr val="545454"/>
                </a:solidFill>
                <a:latin typeface="Times New Roman" pitchFamily="18" charset="0"/>
                <a:cs typeface="Times New Roman" pitchFamily="18" charset="0"/>
              </a:rPr>
              <a:t>1. Поняття, складові елементи та принципи правового статусу людини й громадянина та їх конституційне закріплення.</a:t>
            </a:r>
          </a:p>
          <a:p>
            <a:pPr marL="44450" indent="0" algn="just">
              <a:buClr>
                <a:srgbClr val="545454"/>
              </a:buClr>
              <a:buFont typeface="Arial" charset="0"/>
              <a:buNone/>
            </a:pPr>
            <a:r>
              <a:rPr lang="uk-UA" sz="3600" smtClean="0">
                <a:solidFill>
                  <a:srgbClr val="545454"/>
                </a:solidFill>
                <a:latin typeface="Times New Roman" pitchFamily="18" charset="0"/>
                <a:cs typeface="Times New Roman" pitchFamily="18" charset="0"/>
              </a:rPr>
              <a:t>2. Громадянство України: поняття та ознаки.</a:t>
            </a:r>
          </a:p>
          <a:p>
            <a:pPr marL="44450" indent="0" algn="just">
              <a:buClr>
                <a:srgbClr val="545454"/>
              </a:buClr>
              <a:buFont typeface="Arial" charset="0"/>
              <a:buNone/>
            </a:pPr>
            <a:r>
              <a:rPr lang="uk-UA" sz="3600" smtClean="0">
                <a:solidFill>
                  <a:srgbClr val="545454"/>
                </a:solidFill>
                <a:latin typeface="Times New Roman" pitchFamily="18" charset="0"/>
                <a:cs typeface="Times New Roman" pitchFamily="18" charset="0"/>
              </a:rPr>
              <a:t>3. Правовий статус іноземців та осіб без громадянства.</a:t>
            </a:r>
          </a:p>
          <a:p>
            <a:pPr marL="44450" indent="0" algn="just">
              <a:buClr>
                <a:srgbClr val="545454"/>
              </a:buClr>
              <a:buFont typeface="Arial" charset="0"/>
              <a:buNone/>
            </a:pPr>
            <a:r>
              <a:rPr lang="uk-UA" sz="3600" smtClean="0">
                <a:solidFill>
                  <a:srgbClr val="545454"/>
                </a:solidFill>
                <a:latin typeface="Times New Roman" pitchFamily="18" charset="0"/>
                <a:cs typeface="Times New Roman" pitchFamily="18" charset="0"/>
              </a:rPr>
              <a:t>4. Правовий статус біженців.</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Місце для вмісту 2"/>
          <p:cNvSpPr>
            <a:spLocks noGrp="1"/>
          </p:cNvSpPr>
          <p:nvPr>
            <p:ph idx="1"/>
          </p:nvPr>
        </p:nvSpPr>
        <p:spPr>
          <a:xfrm>
            <a:off x="1217613" y="5013325"/>
            <a:ext cx="9753600" cy="1158875"/>
          </a:xfrm>
        </p:spPr>
        <p:txBody>
          <a:bodyPr/>
          <a:lstStyle/>
          <a:p>
            <a:pPr marL="44450" indent="0" algn="ctr">
              <a:spcBef>
                <a:spcPct val="0"/>
              </a:spcBef>
              <a:buFont typeface="Arial" charset="0"/>
              <a:buNone/>
            </a:pPr>
            <a:r>
              <a:rPr lang="uk-UA" sz="4000" smtClean="0">
                <a:latin typeface="Times New Roman" pitchFamily="18" charset="0"/>
                <a:cs typeface="Times New Roman" pitchFamily="18" charset="0"/>
              </a:rPr>
              <a:t>Посвідчення особи </a:t>
            </a:r>
          </a:p>
          <a:p>
            <a:pPr marL="44450" indent="0" algn="ctr">
              <a:spcBef>
                <a:spcPct val="0"/>
              </a:spcBef>
              <a:buFont typeface="Arial" charset="0"/>
              <a:buNone/>
            </a:pPr>
            <a:r>
              <a:rPr lang="uk-UA" sz="4000" smtClean="0">
                <a:latin typeface="Times New Roman" pitchFamily="18" charset="0"/>
                <a:cs typeface="Times New Roman" pitchFamily="18" charset="0"/>
              </a:rPr>
              <a:t>на повернення в Україну </a:t>
            </a:r>
          </a:p>
        </p:txBody>
      </p:sp>
      <p:pic>
        <p:nvPicPr>
          <p:cNvPr id="27651"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0338" y="692150"/>
            <a:ext cx="932815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3" y="274638"/>
            <a:ext cx="9753600" cy="706437"/>
          </a:xfrm>
        </p:spPr>
        <p:txBody>
          <a:bodyPr/>
          <a:lstStyle/>
          <a:p>
            <a:pPr algn="ctr" fontAlgn="auto">
              <a:spcAft>
                <a:spcPts val="0"/>
              </a:spcAft>
              <a:defRPr/>
            </a:pPr>
            <a:r>
              <a:rPr lang="ru-RU" dirty="0" err="1">
                <a:solidFill>
                  <a:schemeClr val="tx1">
                    <a:lumMod val="50000"/>
                  </a:schemeClr>
                </a:solidFill>
                <a:latin typeface="Times New Roman" panose="02020603050405020304" pitchFamily="18" charset="0"/>
                <a:cs typeface="Times New Roman" panose="02020603050405020304" pitchFamily="18" charset="0"/>
              </a:rPr>
              <a:t>Іноземець</a:t>
            </a:r>
            <a:endParaRPr lang="uk-UA"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3" name="Місце для вмісту 2"/>
          <p:cNvSpPr>
            <a:spLocks noGrp="1"/>
          </p:cNvSpPr>
          <p:nvPr>
            <p:ph idx="1"/>
          </p:nvPr>
        </p:nvSpPr>
        <p:spPr>
          <a:xfrm>
            <a:off x="1217613" y="1412875"/>
            <a:ext cx="9753600" cy="1655763"/>
          </a:xfrm>
        </p:spPr>
        <p:txBody>
          <a:bodyPr rtlCol="0">
            <a:normAutofit lnSpcReduction="10000"/>
          </a:bodyPr>
          <a:lstStyle/>
          <a:p>
            <a:pPr marL="45720" indent="0" algn="just" fontAlgn="auto">
              <a:spcAft>
                <a:spcPts val="0"/>
              </a:spcAft>
              <a:buFont typeface="Arial" pitchFamily="34" charset="0"/>
              <a:buNone/>
              <a:defRPr/>
            </a:pPr>
            <a:r>
              <a:rPr lang="ru-RU" sz="4000" dirty="0" smtClean="0">
                <a:latin typeface="Times New Roman" panose="02020603050405020304" pitchFamily="18" charset="0"/>
                <a:cs typeface="Times New Roman" panose="02020603050405020304" pitchFamily="18" charset="0"/>
              </a:rPr>
              <a:t>– </a:t>
            </a:r>
            <a:r>
              <a:rPr lang="ru-RU" sz="4000" dirty="0">
                <a:latin typeface="Times New Roman" panose="02020603050405020304" pitchFamily="18" charset="0"/>
                <a:cs typeface="Times New Roman" panose="02020603050405020304" pitchFamily="18" charset="0"/>
              </a:rPr>
              <a:t>особа, яка не </a:t>
            </a:r>
            <a:r>
              <a:rPr lang="ru-RU" sz="4000" dirty="0" err="1">
                <a:latin typeface="Times New Roman" panose="02020603050405020304" pitchFamily="18" charset="0"/>
                <a:cs typeface="Times New Roman" panose="02020603050405020304" pitchFamily="18" charset="0"/>
              </a:rPr>
              <a:t>перебуває</a:t>
            </a:r>
            <a:r>
              <a:rPr lang="ru-RU" sz="4000" dirty="0">
                <a:latin typeface="Times New Roman" panose="02020603050405020304" pitchFamily="18" charset="0"/>
                <a:cs typeface="Times New Roman" panose="02020603050405020304" pitchFamily="18" charset="0"/>
              </a:rPr>
              <a:t> в </a:t>
            </a:r>
            <a:r>
              <a:rPr lang="ru-RU" sz="4000" dirty="0" err="1">
                <a:latin typeface="Times New Roman" panose="02020603050405020304" pitchFamily="18" charset="0"/>
                <a:cs typeface="Times New Roman" panose="02020603050405020304" pitchFamily="18" charset="0"/>
              </a:rPr>
              <a:t>громадянстві</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України</a:t>
            </a:r>
            <a:r>
              <a:rPr lang="ru-RU" sz="4000" dirty="0">
                <a:latin typeface="Times New Roman" panose="02020603050405020304" pitchFamily="18" charset="0"/>
                <a:cs typeface="Times New Roman" panose="02020603050405020304" pitchFamily="18" charset="0"/>
              </a:rPr>
              <a:t> і є </a:t>
            </a:r>
            <a:r>
              <a:rPr lang="ru-RU" sz="4000" dirty="0" err="1">
                <a:latin typeface="Times New Roman" panose="02020603050405020304" pitchFamily="18" charset="0"/>
                <a:cs typeface="Times New Roman" panose="02020603050405020304" pitchFamily="18" charset="0"/>
              </a:rPr>
              <a:t>громадянином</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підданим</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іншої</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держави</a:t>
            </a:r>
            <a:r>
              <a:rPr lang="ru-RU" sz="4000" dirty="0">
                <a:latin typeface="Times New Roman" panose="02020603050405020304" pitchFamily="18" charset="0"/>
                <a:cs typeface="Times New Roman" panose="02020603050405020304" pitchFamily="18" charset="0"/>
              </a:rPr>
              <a:t> </a:t>
            </a:r>
            <a:r>
              <a:rPr lang="ru-RU" sz="4000" dirty="0" err="1">
                <a:latin typeface="Times New Roman" panose="02020603050405020304" pitchFamily="18" charset="0"/>
                <a:cs typeface="Times New Roman" panose="02020603050405020304" pitchFamily="18" charset="0"/>
              </a:rPr>
              <a:t>або</a:t>
            </a:r>
            <a:r>
              <a:rPr lang="ru-RU" sz="4000" dirty="0">
                <a:latin typeface="Times New Roman" panose="02020603050405020304" pitchFamily="18" charset="0"/>
                <a:cs typeface="Times New Roman" panose="02020603050405020304" pitchFamily="18" charset="0"/>
              </a:rPr>
              <a:t> держав</a:t>
            </a:r>
            <a:endParaRPr lang="uk-UA" sz="4000" dirty="0">
              <a:latin typeface="Times New Roman" panose="02020603050405020304" pitchFamily="18" charset="0"/>
              <a:cs typeface="Times New Roman" panose="02020603050405020304" pitchFamily="18" charset="0"/>
            </a:endParaRPr>
          </a:p>
        </p:txBody>
      </p:sp>
      <p:pic>
        <p:nvPicPr>
          <p:cNvPr id="28676"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2963" y="3213100"/>
            <a:ext cx="54229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3" y="274638"/>
            <a:ext cx="9753600" cy="850900"/>
          </a:xfrm>
        </p:spPr>
        <p:txBody>
          <a:bodyPr/>
          <a:lstStyle/>
          <a:p>
            <a:pPr algn="ctr" fontAlgn="auto">
              <a:spcAft>
                <a:spcPts val="0"/>
              </a:spcAft>
              <a:defRPr/>
            </a:pPr>
            <a:r>
              <a:rPr lang="ru-RU" dirty="0">
                <a:solidFill>
                  <a:schemeClr val="tx1">
                    <a:lumMod val="50000"/>
                  </a:schemeClr>
                </a:solidFill>
                <a:latin typeface="Times New Roman" panose="02020603050405020304" pitchFamily="18" charset="0"/>
                <a:cs typeface="Times New Roman" panose="02020603050405020304" pitchFamily="18" charset="0"/>
              </a:rPr>
              <a:t>Особа без </a:t>
            </a:r>
            <a:r>
              <a:rPr lang="ru-RU" dirty="0" err="1">
                <a:solidFill>
                  <a:schemeClr val="tx1">
                    <a:lumMod val="50000"/>
                  </a:schemeClr>
                </a:solidFill>
                <a:latin typeface="Times New Roman" panose="02020603050405020304" pitchFamily="18" charset="0"/>
                <a:cs typeface="Times New Roman" panose="02020603050405020304" pitchFamily="18" charset="0"/>
              </a:rPr>
              <a:t>громадянства</a:t>
            </a:r>
            <a:r>
              <a:rPr lang="ru-RU" dirty="0">
                <a:solidFill>
                  <a:schemeClr val="tx1">
                    <a:lumMod val="50000"/>
                  </a:schemeClr>
                </a:solidFill>
                <a:latin typeface="Times New Roman" panose="02020603050405020304" pitchFamily="18" charset="0"/>
                <a:cs typeface="Times New Roman" panose="02020603050405020304" pitchFamily="18" charset="0"/>
              </a:rPr>
              <a:t> </a:t>
            </a:r>
            <a:endParaRPr lang="uk-UA"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29699" name="Місце для вмісту 2"/>
          <p:cNvSpPr>
            <a:spLocks noGrp="1"/>
          </p:cNvSpPr>
          <p:nvPr>
            <p:ph idx="1"/>
          </p:nvPr>
        </p:nvSpPr>
        <p:spPr>
          <a:xfrm>
            <a:off x="1217613" y="1412875"/>
            <a:ext cx="9753600" cy="1800225"/>
          </a:xfrm>
        </p:spPr>
        <p:txBody>
          <a:bodyPr/>
          <a:lstStyle/>
          <a:p>
            <a:pPr marL="44450" indent="0">
              <a:buFont typeface="Arial" charset="0"/>
              <a:buNone/>
            </a:pPr>
            <a:r>
              <a:rPr lang="ru-RU" sz="4000" smtClean="0">
                <a:latin typeface="Times New Roman" pitchFamily="18" charset="0"/>
                <a:cs typeface="Times New Roman" pitchFamily="18" charset="0"/>
              </a:rPr>
              <a:t>– особа, яку жодна держава відповідно до свого законодавства не вважає своїм громадянином</a:t>
            </a:r>
            <a:endParaRPr lang="uk-UA" sz="4000" smtClean="0">
              <a:latin typeface="Times New Roman" pitchFamily="18" charset="0"/>
              <a:cs typeface="Times New Roman" pitchFamily="18" charset="0"/>
            </a:endParaRPr>
          </a:p>
        </p:txBody>
      </p:sp>
      <p:pic>
        <p:nvPicPr>
          <p:cNvPr id="29700"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8425" y="3068638"/>
            <a:ext cx="43719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3" y="274638"/>
            <a:ext cx="9753600" cy="633412"/>
          </a:xfrm>
        </p:spPr>
        <p:txBody>
          <a:bodyPr>
            <a:noAutofit/>
          </a:bodyPr>
          <a:lstStyle/>
          <a:p>
            <a:pPr algn="ctr" fontAlgn="auto">
              <a:spcAft>
                <a:spcPts val="0"/>
              </a:spcAft>
              <a:defRPr/>
            </a:pPr>
            <a:r>
              <a:rPr lang="uk-UA" dirty="0">
                <a:solidFill>
                  <a:schemeClr val="tx1">
                    <a:lumMod val="50000"/>
                  </a:schemeClr>
                </a:solidFill>
                <a:latin typeface="Times New Roman" panose="02020603050405020304" pitchFamily="18" charset="0"/>
                <a:cs typeface="Times New Roman" panose="02020603050405020304" pitchFamily="18" charset="0"/>
              </a:rPr>
              <a:t>Біженець</a:t>
            </a:r>
          </a:p>
        </p:txBody>
      </p:sp>
      <p:sp>
        <p:nvSpPr>
          <p:cNvPr id="30723" name="Місце для вмісту 2"/>
          <p:cNvSpPr>
            <a:spLocks noGrp="1"/>
          </p:cNvSpPr>
          <p:nvPr>
            <p:ph idx="1"/>
          </p:nvPr>
        </p:nvSpPr>
        <p:spPr>
          <a:xfrm>
            <a:off x="333375" y="836613"/>
            <a:ext cx="11522075" cy="5761037"/>
          </a:xfrm>
        </p:spPr>
        <p:txBody>
          <a:bodyPr/>
          <a:lstStyle/>
          <a:p>
            <a:pPr marL="44450" indent="0" algn="just">
              <a:buFont typeface="Arial" charset="0"/>
              <a:buNone/>
            </a:pPr>
            <a:r>
              <a:rPr lang="uk-UA" sz="3600" smtClean="0">
                <a:latin typeface="Times New Roman" pitchFamily="18" charset="0"/>
                <a:cs typeface="Times New Roman" pitchFamily="18" charset="0"/>
              </a:rPr>
              <a:t>особа, яка не є громадянином України і внаслідок обґрунтованих побоювань стати жертвою переслідувань за ознаками раси, віросповідання, національності, громадянства, належності до певної соціальної групи або політичних переконань перебуває за межами країни своєї громадянської належності та не може користуватися захистом цієї країни або не бажає користуватися цим захистом внаслідок таких побоювань, або, не маючи громадянства і перебуваючи за межами країни свого попереднього постійного проживання, не може чи не бажає повернутися до неї внаслідок зазначених побоювань.</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3" y="274638"/>
            <a:ext cx="9753600" cy="706437"/>
          </a:xfrm>
        </p:spPr>
        <p:txBody>
          <a:bodyPr/>
          <a:lstStyle/>
          <a:p>
            <a:pPr algn="ctr" fontAlgn="auto">
              <a:spcAft>
                <a:spcPts val="0"/>
              </a:spcAft>
              <a:defRPr/>
            </a:pPr>
            <a:r>
              <a:rPr lang="uk-UA" sz="4400" dirty="0" smtClean="0">
                <a:solidFill>
                  <a:schemeClr val="tx1">
                    <a:lumMod val="50000"/>
                  </a:schemeClr>
                </a:solidFill>
                <a:latin typeface="Times New Roman" panose="02020603050405020304" pitchFamily="18" charset="0"/>
                <a:cs typeface="Times New Roman" panose="02020603050405020304" pitchFamily="18" charset="0"/>
              </a:rPr>
              <a:t>Нормативні джерела</a:t>
            </a:r>
            <a:endParaRPr lang="uk-UA" sz="4400"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0243" name="Місце для вмісту 2"/>
          <p:cNvSpPr>
            <a:spLocks noGrp="1"/>
          </p:cNvSpPr>
          <p:nvPr>
            <p:ph idx="1"/>
          </p:nvPr>
        </p:nvSpPr>
        <p:spPr>
          <a:xfrm>
            <a:off x="1217613" y="981075"/>
            <a:ext cx="9753600" cy="5543550"/>
          </a:xfrm>
        </p:spPr>
        <p:txBody>
          <a:bodyPr/>
          <a:lstStyle/>
          <a:p>
            <a:pPr marL="44450" indent="0" algn="just">
              <a:buFont typeface="Arial" charset="0"/>
              <a:buNone/>
            </a:pPr>
            <a:r>
              <a:rPr lang="uk-UA" sz="3600" smtClean="0">
                <a:latin typeface="Times New Roman" pitchFamily="18" charset="0"/>
                <a:cs typeface="Times New Roman" pitchFamily="18" charset="0"/>
              </a:rPr>
              <a:t>Конституція України</a:t>
            </a:r>
          </a:p>
          <a:p>
            <a:pPr marL="44450" indent="0" algn="just">
              <a:buFont typeface="Arial" charset="0"/>
              <a:buNone/>
            </a:pPr>
            <a:r>
              <a:rPr lang="uk-UA" sz="3600" smtClean="0">
                <a:latin typeface="Times New Roman" pitchFamily="18" charset="0"/>
                <a:cs typeface="Times New Roman" pitchFamily="18" charset="0"/>
              </a:rPr>
              <a:t>Європейська конвенція «Про громадянство» від 06.11.1997</a:t>
            </a:r>
          </a:p>
          <a:p>
            <a:pPr marL="44450" indent="0" algn="just">
              <a:buFont typeface="Arial" charset="0"/>
              <a:buNone/>
            </a:pPr>
            <a:r>
              <a:rPr lang="uk-UA" sz="3600" smtClean="0">
                <a:latin typeface="Times New Roman" pitchFamily="18" charset="0"/>
                <a:cs typeface="Times New Roman" pitchFamily="18" charset="0"/>
              </a:rPr>
              <a:t>Закон України «Про громадянство України» від 18 січня 2001</a:t>
            </a:r>
          </a:p>
          <a:p>
            <a:pPr marL="44450" indent="0" algn="just">
              <a:buFont typeface="Arial" charset="0"/>
              <a:buNone/>
            </a:pPr>
            <a:r>
              <a:rPr lang="uk-UA" sz="3600" smtClean="0">
                <a:latin typeface="Times New Roman" pitchFamily="18" charset="0"/>
                <a:cs typeface="Times New Roman" pitchFamily="18" charset="0"/>
              </a:rPr>
              <a:t>Закон України «Про Єдиний державний демографічний реєстр та документи, що підтверджують громадянство України, посвідчують особу чи її спеціальний статус» від 20.11.2012</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217613" y="260350"/>
            <a:ext cx="9753600" cy="6264275"/>
          </a:xfrm>
        </p:spPr>
        <p:txBody>
          <a:bodyPr rtlCol="0">
            <a:normAutofit fontScale="92500" lnSpcReduction="10000"/>
          </a:bodyPr>
          <a:lstStyle/>
          <a:p>
            <a:pPr marL="45720" indent="0" algn="just" fontAlgn="auto">
              <a:spcAft>
                <a:spcPts val="0"/>
              </a:spcAft>
              <a:buFont typeface="Arial" pitchFamily="34" charset="0"/>
              <a:buNone/>
              <a:defRPr/>
            </a:pPr>
            <a:r>
              <a:rPr lang="uk-UA" sz="4000" dirty="0" smtClean="0">
                <a:latin typeface="Times New Roman" panose="02020603050405020304" pitchFamily="18" charset="0"/>
                <a:cs typeface="Times New Roman" panose="02020603050405020304" pitchFamily="18" charset="0"/>
              </a:rPr>
              <a:t>Закон України «Про забезпечення прав і свобод громадян та правовий режим на тимчасово окупованій території України» від 15.04.2014</a:t>
            </a:r>
          </a:p>
          <a:p>
            <a:pPr marL="45720" indent="0" algn="just" fontAlgn="auto">
              <a:spcAft>
                <a:spcPts val="0"/>
              </a:spcAft>
              <a:buFont typeface="Arial" pitchFamily="34" charset="0"/>
              <a:buNone/>
              <a:defRPr/>
            </a:pPr>
            <a:r>
              <a:rPr lang="uk-UA" sz="4000" dirty="0" smtClean="0">
                <a:latin typeface="Times New Roman" panose="02020603050405020304" pitchFamily="18" charset="0"/>
                <a:cs typeface="Times New Roman" panose="02020603050405020304" pitchFamily="18" charset="0"/>
              </a:rPr>
              <a:t>Закон України «Про забезпечення прав і свобод внутрішньо переміщених осіб» від 20.10.14</a:t>
            </a:r>
          </a:p>
          <a:p>
            <a:pPr marL="45720" indent="0" algn="just" fontAlgn="auto">
              <a:spcAft>
                <a:spcPts val="0"/>
              </a:spcAft>
              <a:buFont typeface="Arial" pitchFamily="34" charset="0"/>
              <a:buNone/>
              <a:defRPr/>
            </a:pPr>
            <a:r>
              <a:rPr lang="uk-UA" sz="4000" dirty="0" smtClean="0">
                <a:latin typeface="Times New Roman" panose="02020603050405020304" pitchFamily="18" charset="0"/>
                <a:cs typeface="Times New Roman" panose="02020603050405020304" pitchFamily="18" charset="0"/>
              </a:rPr>
              <a:t>Закон України «Про імміграцію» від 07.06 2001</a:t>
            </a:r>
          </a:p>
          <a:p>
            <a:pPr marL="45720" indent="0" algn="just" fontAlgn="auto">
              <a:spcAft>
                <a:spcPts val="0"/>
              </a:spcAft>
              <a:buFont typeface="Arial" pitchFamily="34" charset="0"/>
              <a:buNone/>
              <a:defRPr/>
            </a:pPr>
            <a:r>
              <a:rPr lang="uk-UA" sz="4000" dirty="0" smtClean="0">
                <a:latin typeface="Times New Roman" panose="02020603050405020304" pitchFamily="18" charset="0"/>
                <a:cs typeface="Times New Roman" panose="02020603050405020304" pitchFamily="18" charset="0"/>
              </a:rPr>
              <a:t>Закон України «Про біженців та осіб, які потребують додаткового або тимчасового захисту» від 08.07.2011 </a:t>
            </a:r>
          </a:p>
          <a:p>
            <a:pPr marL="45720" indent="0" algn="just" fontAlgn="auto">
              <a:spcAft>
                <a:spcPts val="0"/>
              </a:spcAft>
              <a:buFont typeface="Arial" pitchFamily="34" charset="0"/>
              <a:buNone/>
              <a:defRPr/>
            </a:pPr>
            <a:r>
              <a:rPr lang="uk-UA" sz="4000" dirty="0" smtClean="0">
                <a:latin typeface="Times New Roman" panose="02020603050405020304" pitchFamily="18" charset="0"/>
                <a:cs typeface="Times New Roman" panose="02020603050405020304" pitchFamily="18" charset="0"/>
              </a:rPr>
              <a:t>Закон України «Про правовий статус іноземців та осіб без громадянства» від 22.09.2011</a:t>
            </a:r>
            <a:endParaRPr lang="uk-UA" sz="4000" dirty="0">
              <a:latin typeface="Times New Roman" panose="02020603050405020304" pitchFamily="18" charset="0"/>
              <a:cs typeface="Times New Roman" panose="02020603050405020304" pitchFamily="18"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Місце для вмісту 2"/>
          <p:cNvSpPr>
            <a:spLocks noGrp="1"/>
          </p:cNvSpPr>
          <p:nvPr>
            <p:ph idx="1"/>
          </p:nvPr>
        </p:nvSpPr>
        <p:spPr>
          <a:xfrm>
            <a:off x="4294188" y="1762125"/>
            <a:ext cx="6748462" cy="3382963"/>
          </a:xfrm>
        </p:spPr>
        <p:txBody>
          <a:bodyPr/>
          <a:lstStyle/>
          <a:p>
            <a:pPr marL="44450" indent="0" algn="just">
              <a:buFont typeface="Arial" charset="0"/>
              <a:buNone/>
            </a:pPr>
            <a:r>
              <a:rPr lang="uk-UA" sz="4000" b="1" smtClean="0">
                <a:latin typeface="Times New Roman" pitchFamily="18" charset="0"/>
                <a:cs typeface="Times New Roman" pitchFamily="18" charset="0"/>
              </a:rPr>
              <a:t>Людина</a:t>
            </a:r>
            <a:r>
              <a:rPr lang="uk-UA" sz="4000" smtClean="0">
                <a:latin typeface="Times New Roman" pitchFamily="18" charset="0"/>
                <a:cs typeface="Times New Roman" pitchFamily="18" charset="0"/>
              </a:rPr>
              <a:t> – це біологічна категорія, яка визначає належність живої істоти до людського роду за певними анатомічними особливостями та фізіологічними функціями.</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Місце для вмісту 2"/>
          <p:cNvSpPr>
            <a:spLocks noGrp="1"/>
          </p:cNvSpPr>
          <p:nvPr>
            <p:ph idx="1"/>
          </p:nvPr>
        </p:nvSpPr>
        <p:spPr>
          <a:xfrm>
            <a:off x="1217613" y="260350"/>
            <a:ext cx="9753600" cy="2016125"/>
          </a:xfrm>
        </p:spPr>
        <p:txBody>
          <a:bodyPr/>
          <a:lstStyle/>
          <a:p>
            <a:pPr marL="44450" indent="0" algn="just">
              <a:buFont typeface="Arial" charset="0"/>
              <a:buNone/>
            </a:pPr>
            <a:r>
              <a:rPr lang="uk-UA" sz="3600" b="1" smtClean="0">
                <a:latin typeface="Times New Roman" pitchFamily="18" charset="0"/>
                <a:cs typeface="Times New Roman" pitchFamily="18" charset="0"/>
              </a:rPr>
              <a:t>Особа</a:t>
            </a:r>
            <a:r>
              <a:rPr lang="uk-UA" sz="3600" smtClean="0">
                <a:latin typeface="Times New Roman" pitchFamily="18" charset="0"/>
                <a:cs typeface="Times New Roman" pitchFamily="18" charset="0"/>
              </a:rPr>
              <a:t> – це людина, яка має історично зумовлений ступінь розвитку, користується правами, що надаються суспільством, та виконує обов’язки, які ним на неї покладаються.</a:t>
            </a:r>
          </a:p>
        </p:txBody>
      </p:sp>
      <p:pic>
        <p:nvPicPr>
          <p:cNvPr id="13315"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2050" y="2781300"/>
            <a:ext cx="478472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Місце для вмісту 2"/>
          <p:cNvSpPr>
            <a:spLocks noGrp="1"/>
          </p:cNvSpPr>
          <p:nvPr>
            <p:ph idx="1"/>
          </p:nvPr>
        </p:nvSpPr>
        <p:spPr>
          <a:xfrm>
            <a:off x="1217613" y="404813"/>
            <a:ext cx="9753600" cy="2447925"/>
          </a:xfrm>
        </p:spPr>
        <p:txBody>
          <a:bodyPr/>
          <a:lstStyle/>
          <a:p>
            <a:pPr marL="44450" indent="0" algn="just">
              <a:buFont typeface="Arial" charset="0"/>
              <a:buNone/>
            </a:pPr>
            <a:r>
              <a:rPr lang="uk-UA" sz="3600" b="1" smtClean="0">
                <a:latin typeface="Times New Roman" pitchFamily="18" charset="0"/>
                <a:cs typeface="Times New Roman" pitchFamily="18" charset="0"/>
              </a:rPr>
              <a:t>Громадянин</a:t>
            </a:r>
            <a:r>
              <a:rPr lang="uk-UA" sz="3600" smtClean="0">
                <a:latin typeface="Times New Roman" pitchFamily="18" charset="0"/>
                <a:cs typeface="Times New Roman" pitchFamily="18" charset="0"/>
              </a:rPr>
              <a:t> – це особа, яка належить до постійного населення певної держави, має нормативно закріплений статус, користується захистом держави як у межах її території, так і поза нею.</a:t>
            </a:r>
          </a:p>
        </p:txBody>
      </p:sp>
      <p:pic>
        <p:nvPicPr>
          <p:cNvPr id="14339"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89413" y="2924175"/>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7613" y="274638"/>
            <a:ext cx="9753600" cy="1066800"/>
          </a:xfrm>
        </p:spPr>
        <p:txBody>
          <a:bodyPr/>
          <a:lstStyle/>
          <a:p>
            <a:pPr algn="ctr" fontAlgn="auto">
              <a:spcAft>
                <a:spcPts val="0"/>
              </a:spcAft>
              <a:defRPr/>
            </a:pPr>
            <a:r>
              <a:rPr lang="ru-RU" sz="4400" b="1" dirty="0" err="1">
                <a:solidFill>
                  <a:schemeClr val="tx1">
                    <a:lumMod val="50000"/>
                  </a:schemeClr>
                </a:solidFill>
                <a:latin typeface="Times New Roman" panose="02020603050405020304" pitchFamily="18" charset="0"/>
                <a:cs typeface="Times New Roman" panose="02020603050405020304" pitchFamily="18" charset="0"/>
              </a:rPr>
              <a:t>Правовий</a:t>
            </a:r>
            <a:r>
              <a:rPr lang="ru-RU" sz="4400" b="1" dirty="0">
                <a:solidFill>
                  <a:schemeClr val="tx1">
                    <a:lumMod val="50000"/>
                  </a:schemeClr>
                </a:solidFill>
                <a:latin typeface="Times New Roman" panose="02020603050405020304" pitchFamily="18" charset="0"/>
                <a:cs typeface="Times New Roman" panose="02020603050405020304" pitchFamily="18" charset="0"/>
              </a:rPr>
              <a:t> статус особи </a:t>
            </a:r>
            <a:endParaRPr lang="uk-UA"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5363" name="Місце для вмісту 2"/>
          <p:cNvSpPr>
            <a:spLocks noGrp="1"/>
          </p:cNvSpPr>
          <p:nvPr>
            <p:ph idx="1"/>
          </p:nvPr>
        </p:nvSpPr>
        <p:spPr/>
        <p:txBody>
          <a:bodyPr/>
          <a:lstStyle/>
          <a:p>
            <a:pPr marL="44450" indent="0" algn="just">
              <a:buFont typeface="Arial" charset="0"/>
              <a:buNone/>
            </a:pPr>
            <a:r>
              <a:rPr lang="ru-RU" sz="4400" smtClean="0">
                <a:latin typeface="Times New Roman" pitchFamily="18" charset="0"/>
                <a:cs typeface="Times New Roman" pitchFamily="18" charset="0"/>
              </a:rPr>
              <a:t>це юридично закріплене становище особи в державі й суспільстві, яке характеризує зв'язки особистості з державою та державно організованим суспільством. </a:t>
            </a:r>
            <a:endParaRPr lang="uk-UA" sz="4400" smtClean="0">
              <a:latin typeface="Times New Roman"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fontAlgn="auto">
              <a:spcAft>
                <a:spcPts val="0"/>
              </a:spcAft>
              <a:defRPr/>
            </a:pPr>
            <a:r>
              <a:rPr lang="uk-UA" sz="4400" b="1" dirty="0">
                <a:solidFill>
                  <a:schemeClr val="tx1">
                    <a:lumMod val="50000"/>
                  </a:schemeClr>
                </a:solidFill>
                <a:latin typeface="Times New Roman" panose="02020603050405020304" pitchFamily="18" charset="0"/>
                <a:cs typeface="Times New Roman" panose="02020603050405020304" pitchFamily="18" charset="0"/>
              </a:rPr>
              <a:t>Види правових </a:t>
            </a:r>
            <a:r>
              <a:rPr lang="uk-UA" sz="4400" b="1" dirty="0" smtClean="0">
                <a:solidFill>
                  <a:schemeClr val="tx1">
                    <a:lumMod val="50000"/>
                  </a:schemeClr>
                </a:solidFill>
                <a:latin typeface="Times New Roman" panose="02020603050405020304" pitchFamily="18" charset="0"/>
                <a:cs typeface="Times New Roman" panose="02020603050405020304" pitchFamily="18" charset="0"/>
              </a:rPr>
              <a:t/>
            </a:r>
            <a:br>
              <a:rPr lang="uk-UA" sz="4400" b="1" dirty="0" smtClean="0">
                <a:solidFill>
                  <a:schemeClr val="tx1">
                    <a:lumMod val="50000"/>
                  </a:schemeClr>
                </a:solidFill>
                <a:latin typeface="Times New Roman" panose="02020603050405020304" pitchFamily="18" charset="0"/>
                <a:cs typeface="Times New Roman" panose="02020603050405020304" pitchFamily="18" charset="0"/>
              </a:rPr>
            </a:br>
            <a:r>
              <a:rPr lang="uk-UA" sz="4400" b="1" dirty="0" smtClean="0">
                <a:solidFill>
                  <a:schemeClr val="tx1">
                    <a:lumMod val="50000"/>
                  </a:schemeClr>
                </a:solidFill>
                <a:latin typeface="Times New Roman" panose="02020603050405020304" pitchFamily="18" charset="0"/>
                <a:cs typeface="Times New Roman" panose="02020603050405020304" pitchFamily="18" charset="0"/>
              </a:rPr>
              <a:t>статусів </a:t>
            </a:r>
            <a:r>
              <a:rPr lang="uk-UA" sz="4400" b="1" dirty="0">
                <a:solidFill>
                  <a:schemeClr val="tx1">
                    <a:lumMod val="50000"/>
                  </a:schemeClr>
                </a:solidFill>
                <a:latin typeface="Times New Roman" panose="02020603050405020304" pitchFamily="18" charset="0"/>
                <a:cs typeface="Times New Roman" panose="02020603050405020304" pitchFamily="18" charset="0"/>
              </a:rPr>
              <a:t>особи</a:t>
            </a:r>
          </a:p>
        </p:txBody>
      </p:sp>
      <p:sp>
        <p:nvSpPr>
          <p:cNvPr id="3" name="Місце для вмісту 2"/>
          <p:cNvSpPr>
            <a:spLocks noGrp="1"/>
          </p:cNvSpPr>
          <p:nvPr>
            <p:ph idx="1"/>
          </p:nvPr>
        </p:nvSpPr>
        <p:spPr/>
        <p:txBody>
          <a:bodyPr rtlCol="0">
            <a:normAutofit/>
          </a:bodyPr>
          <a:lstStyle/>
          <a:p>
            <a:pPr marL="502920" indent="-457200" fontAlgn="auto">
              <a:spcAft>
                <a:spcPts val="0"/>
              </a:spcAft>
              <a:buFont typeface="Arial" pitchFamily="34" charset="0"/>
              <a:buAutoNum type="arabicParenR"/>
              <a:defRPr/>
            </a:pPr>
            <a:r>
              <a:rPr lang="uk-UA" sz="6000" dirty="0" smtClean="0">
                <a:latin typeface="Times New Roman" panose="02020603050405020304" pitchFamily="18" charset="0"/>
                <a:cs typeface="Times New Roman" panose="02020603050405020304" pitchFamily="18" charset="0"/>
              </a:rPr>
              <a:t>загальний </a:t>
            </a:r>
          </a:p>
          <a:p>
            <a:pPr marL="502920" indent="-457200" fontAlgn="auto">
              <a:spcAft>
                <a:spcPts val="0"/>
              </a:spcAft>
              <a:buFont typeface="Arial" pitchFamily="34" charset="0"/>
              <a:buAutoNum type="arabicParenR"/>
              <a:defRPr/>
            </a:pPr>
            <a:r>
              <a:rPr lang="uk-UA" sz="6000" dirty="0" smtClean="0">
                <a:latin typeface="Times New Roman" panose="02020603050405020304" pitchFamily="18" charset="0"/>
                <a:cs typeface="Times New Roman" panose="02020603050405020304" pitchFamily="18" charset="0"/>
              </a:rPr>
              <a:t>спеціальний</a:t>
            </a:r>
          </a:p>
          <a:p>
            <a:pPr marL="502920" indent="-457200" fontAlgn="auto">
              <a:spcAft>
                <a:spcPts val="0"/>
              </a:spcAft>
              <a:buFont typeface="Arial" pitchFamily="34" charset="0"/>
              <a:buAutoNum type="arabicParenR"/>
              <a:defRPr/>
            </a:pPr>
            <a:r>
              <a:rPr lang="uk-UA" sz="6000" dirty="0" smtClean="0">
                <a:latin typeface="Times New Roman" panose="02020603050405020304" pitchFamily="18" charset="0"/>
                <a:cs typeface="Times New Roman" panose="02020603050405020304" pitchFamily="18" charset="0"/>
              </a:rPr>
              <a:t>індивідуальний </a:t>
            </a:r>
            <a:endParaRPr lang="uk-UA" sz="6000" dirty="0">
              <a:latin typeface="Times New Roman" panose="02020603050405020304" pitchFamily="18" charset="0"/>
              <a:cs typeface="Times New Roman" panose="02020603050405020304" pitchFamily="18" charset="0"/>
            </a:endParaRPr>
          </a:p>
          <a:p>
            <a:pPr marL="45720" indent="0" fontAlgn="auto">
              <a:spcAft>
                <a:spcPts val="0"/>
              </a:spcAft>
              <a:buFont typeface="Arial" pitchFamily="34" charset="0"/>
              <a:buNone/>
              <a:defRPr/>
            </a:pPr>
            <a:endParaRPr lang="uk-UA" dirty="0"/>
          </a:p>
        </p:txBody>
      </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Continental_SouthAmerica_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ntinental_16x9">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Презентація серії Карти світу із зображенням південноамериканського континенту (широкоформатна)</Template>
  <TotalTime>0</TotalTime>
  <Words>518</Words>
  <Application>Microsoft Office PowerPoint</Application>
  <PresentationFormat>Произвольный</PresentationFormat>
  <Paragraphs>52</Paragraphs>
  <Slides>23</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Century Gothic</vt:lpstr>
      <vt:lpstr>Arial</vt:lpstr>
      <vt:lpstr>Times New Roman</vt:lpstr>
      <vt:lpstr>Continental_SouthAmerica_16x9</vt:lpstr>
      <vt:lpstr>Основи правового статусу людини і громадянина. Громадянство України. Правове становище іноземців та осіб без громадянства. Правовий статус біженців</vt:lpstr>
      <vt:lpstr>План лекції</vt:lpstr>
      <vt:lpstr>Нормативні джерела</vt:lpstr>
      <vt:lpstr>Презентация PowerPoint</vt:lpstr>
      <vt:lpstr>Презентация PowerPoint</vt:lpstr>
      <vt:lpstr>Презентация PowerPoint</vt:lpstr>
      <vt:lpstr>Презентация PowerPoint</vt:lpstr>
      <vt:lpstr>Правовий статус особи </vt:lpstr>
      <vt:lpstr>Види правових  статусів особи</vt:lpstr>
      <vt:lpstr>Елементи правового статусу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Іноземець</vt:lpstr>
      <vt:lpstr>Особа без громадянства </vt:lpstr>
      <vt:lpstr>Біженець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ОСНОВИ ПРАВОВОГО СТАТУСУ ЛЮДИНИ І ГРОМАДЯНИНА. ГРОМАДЯНСТВО УКРАЇНИ. ПРАВОВЕ СТАНОВИЩЕ ІНОЗЕМЦІВ ТА ОСІБ БЕЗ ГРОМАДЯНСТВА. ПРАВОВИЙ СТАТУС БІЖЕНЦІВ</dc:title>
  <dc:creator/>
  <cp:lastModifiedBy/>
  <cp:revision>2</cp:revision>
  <dcterms:created xsi:type="dcterms:W3CDTF">2015-09-13T18:56:57Z</dcterms:created>
  <dcterms:modified xsi:type="dcterms:W3CDTF">2019-06-08T07:55:08Z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TC028048859991</vt:lpwstr>
  </property>
</Properties>
</file>