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5" r:id="rId2"/>
    <p:sldId id="276" r:id="rId3"/>
    <p:sldId id="27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7" autoAdjust="0"/>
    <p:restoredTop sz="94660"/>
  </p:normalViewPr>
  <p:slideViewPr>
    <p:cSldViewPr>
      <p:cViewPr varScale="1">
        <p:scale>
          <a:sx n="88" d="100"/>
          <a:sy n="88" d="100"/>
        </p:scale>
        <p:origin x="14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A3FABA-85F9-4E25-B29B-A7B4132F8F8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D998BE-BF7A-44E1-A243-B2686AD062B9}">
      <dgm:prSet/>
      <dgm:spPr/>
      <dgm:t>
        <a:bodyPr/>
        <a:lstStyle/>
        <a:p>
          <a:pPr rtl="0"/>
          <a:r>
            <a:rPr lang="ru-RU" dirty="0" smtClean="0"/>
            <a:t>1) створенням необхідних організаційних і економічних умов для нормальної високопродуктивної роботи;</a:t>
          </a:r>
          <a:endParaRPr lang="ru-RU" dirty="0"/>
        </a:p>
      </dgm:t>
    </dgm:pt>
    <dgm:pt modelId="{B7C60CBF-5731-441B-977F-56474EA1166D}" type="parTrans" cxnId="{3B821104-9D43-4EFB-A9BF-DE20DC34CD53}">
      <dgm:prSet/>
      <dgm:spPr/>
      <dgm:t>
        <a:bodyPr/>
        <a:lstStyle/>
        <a:p>
          <a:endParaRPr lang="ru-RU"/>
        </a:p>
      </dgm:t>
    </dgm:pt>
    <dgm:pt modelId="{EB5E1560-DB23-465E-9EFC-BF213C105400}" type="sibTrans" cxnId="{3B821104-9D43-4EFB-A9BF-DE20DC34CD53}">
      <dgm:prSet/>
      <dgm:spPr/>
      <dgm:t>
        <a:bodyPr/>
        <a:lstStyle/>
        <a:p>
          <a:endParaRPr lang="ru-RU"/>
        </a:p>
      </dgm:t>
    </dgm:pt>
    <dgm:pt modelId="{3DCBA997-95CB-404E-B100-EB643FD4B6EC}">
      <dgm:prSet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ru-RU" dirty="0" smtClean="0"/>
            <a:t>2) свідомим ставленням до праці;</a:t>
          </a:r>
          <a:endParaRPr lang="ru-RU" dirty="0"/>
        </a:p>
      </dgm:t>
    </dgm:pt>
    <dgm:pt modelId="{0CFB986C-D358-4738-8FC5-C57B6026A89A}" type="parTrans" cxnId="{0C0D892A-9729-448B-AAB9-7A33CC89264F}">
      <dgm:prSet/>
      <dgm:spPr/>
      <dgm:t>
        <a:bodyPr/>
        <a:lstStyle/>
        <a:p>
          <a:endParaRPr lang="ru-RU"/>
        </a:p>
      </dgm:t>
    </dgm:pt>
    <dgm:pt modelId="{657B3112-DDF7-42A2-BC71-D1FF89062B49}" type="sibTrans" cxnId="{0C0D892A-9729-448B-AAB9-7A33CC89264F}">
      <dgm:prSet/>
      <dgm:spPr/>
      <dgm:t>
        <a:bodyPr/>
        <a:lstStyle/>
        <a:p>
          <a:endParaRPr lang="ru-RU"/>
        </a:p>
      </dgm:t>
    </dgm:pt>
    <dgm:pt modelId="{DEC3B003-A218-4842-B036-A38E7F918023}" type="pres">
      <dgm:prSet presAssocID="{ECA3FABA-85F9-4E25-B29B-A7B4132F8F8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985765-196F-4417-A129-587FBB9473A4}" type="pres">
      <dgm:prSet presAssocID="{FCD998BE-BF7A-44E1-A243-B2686AD062B9}" presName="circle1" presStyleLbl="node1" presStyleIdx="0" presStyleCnt="2"/>
      <dgm:spPr/>
    </dgm:pt>
    <dgm:pt modelId="{51B00EFC-3F67-4DA3-B209-58CBC9DE1CD5}" type="pres">
      <dgm:prSet presAssocID="{FCD998BE-BF7A-44E1-A243-B2686AD062B9}" presName="space" presStyleCnt="0"/>
      <dgm:spPr/>
    </dgm:pt>
    <dgm:pt modelId="{790EC297-EF9E-49A0-A851-C9F4FE34264B}" type="pres">
      <dgm:prSet presAssocID="{FCD998BE-BF7A-44E1-A243-B2686AD062B9}" presName="rect1" presStyleLbl="alignAcc1" presStyleIdx="0" presStyleCnt="2"/>
      <dgm:spPr/>
      <dgm:t>
        <a:bodyPr/>
        <a:lstStyle/>
        <a:p>
          <a:endParaRPr lang="ru-RU"/>
        </a:p>
      </dgm:t>
    </dgm:pt>
    <dgm:pt modelId="{FE879DCB-A1E0-4751-ADC6-AAF6E784CBC2}" type="pres">
      <dgm:prSet presAssocID="{3DCBA997-95CB-404E-B100-EB643FD4B6EC}" presName="vertSpace2" presStyleLbl="node1" presStyleIdx="0" presStyleCnt="2"/>
      <dgm:spPr/>
    </dgm:pt>
    <dgm:pt modelId="{93F07A9B-B145-44C3-9B26-F00955C925BF}" type="pres">
      <dgm:prSet presAssocID="{3DCBA997-95CB-404E-B100-EB643FD4B6EC}" presName="circle2" presStyleLbl="node1" presStyleIdx="1" presStyleCnt="2"/>
      <dgm:spPr/>
    </dgm:pt>
    <dgm:pt modelId="{20F3BF29-A793-4EB9-8B71-085685FD998C}" type="pres">
      <dgm:prSet presAssocID="{3DCBA997-95CB-404E-B100-EB643FD4B6EC}" presName="rect2" presStyleLbl="alignAcc1" presStyleIdx="1" presStyleCnt="2"/>
      <dgm:spPr/>
      <dgm:t>
        <a:bodyPr/>
        <a:lstStyle/>
        <a:p>
          <a:endParaRPr lang="ru-RU"/>
        </a:p>
      </dgm:t>
    </dgm:pt>
    <dgm:pt modelId="{A8AEED2A-F5B9-4218-BD3B-310CA0CF84D7}" type="pres">
      <dgm:prSet presAssocID="{FCD998BE-BF7A-44E1-A243-B2686AD062B9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1A5FE-B4C0-4DF7-8CC3-A646AA659D0B}" type="pres">
      <dgm:prSet presAssocID="{3DCBA997-95CB-404E-B100-EB643FD4B6EC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9E699B-5D18-467F-96E1-7B90EC5D091F}" type="presOf" srcId="{FCD998BE-BF7A-44E1-A243-B2686AD062B9}" destId="{790EC297-EF9E-49A0-A851-C9F4FE34264B}" srcOrd="0" destOrd="0" presId="urn:microsoft.com/office/officeart/2005/8/layout/target3"/>
    <dgm:cxn modelId="{0C0D892A-9729-448B-AAB9-7A33CC89264F}" srcId="{ECA3FABA-85F9-4E25-B29B-A7B4132F8F8D}" destId="{3DCBA997-95CB-404E-B100-EB643FD4B6EC}" srcOrd="1" destOrd="0" parTransId="{0CFB986C-D358-4738-8FC5-C57B6026A89A}" sibTransId="{657B3112-DDF7-42A2-BC71-D1FF89062B49}"/>
    <dgm:cxn modelId="{E270D3F1-8671-424A-9D77-DFC8A469EC21}" type="presOf" srcId="{ECA3FABA-85F9-4E25-B29B-A7B4132F8F8D}" destId="{DEC3B003-A218-4842-B036-A38E7F918023}" srcOrd="0" destOrd="0" presId="urn:microsoft.com/office/officeart/2005/8/layout/target3"/>
    <dgm:cxn modelId="{093CDC27-03A6-4914-8EC6-26D2CB111883}" type="presOf" srcId="{FCD998BE-BF7A-44E1-A243-B2686AD062B9}" destId="{A8AEED2A-F5B9-4218-BD3B-310CA0CF84D7}" srcOrd="1" destOrd="0" presId="urn:microsoft.com/office/officeart/2005/8/layout/target3"/>
    <dgm:cxn modelId="{3E5ADE11-1089-4E8B-B30F-100E728DC945}" type="presOf" srcId="{3DCBA997-95CB-404E-B100-EB643FD4B6EC}" destId="{AEF1A5FE-B4C0-4DF7-8CC3-A646AA659D0B}" srcOrd="1" destOrd="0" presId="urn:microsoft.com/office/officeart/2005/8/layout/target3"/>
    <dgm:cxn modelId="{47A2D9F6-51F9-41D2-A16E-FB1CE255D79E}" type="presOf" srcId="{3DCBA997-95CB-404E-B100-EB643FD4B6EC}" destId="{20F3BF29-A793-4EB9-8B71-085685FD998C}" srcOrd="0" destOrd="0" presId="urn:microsoft.com/office/officeart/2005/8/layout/target3"/>
    <dgm:cxn modelId="{3B821104-9D43-4EFB-A9BF-DE20DC34CD53}" srcId="{ECA3FABA-85F9-4E25-B29B-A7B4132F8F8D}" destId="{FCD998BE-BF7A-44E1-A243-B2686AD062B9}" srcOrd="0" destOrd="0" parTransId="{B7C60CBF-5731-441B-977F-56474EA1166D}" sibTransId="{EB5E1560-DB23-465E-9EFC-BF213C105400}"/>
    <dgm:cxn modelId="{8AC0180F-F961-408E-9FB5-881D9C308DCA}" type="presParOf" srcId="{DEC3B003-A218-4842-B036-A38E7F918023}" destId="{32985765-196F-4417-A129-587FBB9473A4}" srcOrd="0" destOrd="0" presId="urn:microsoft.com/office/officeart/2005/8/layout/target3"/>
    <dgm:cxn modelId="{C95F14F3-15C1-47CA-A7B5-7D5DD4D83585}" type="presParOf" srcId="{DEC3B003-A218-4842-B036-A38E7F918023}" destId="{51B00EFC-3F67-4DA3-B209-58CBC9DE1CD5}" srcOrd="1" destOrd="0" presId="urn:microsoft.com/office/officeart/2005/8/layout/target3"/>
    <dgm:cxn modelId="{A7A64EB8-7C2F-4876-B41F-3F9B1687A335}" type="presParOf" srcId="{DEC3B003-A218-4842-B036-A38E7F918023}" destId="{790EC297-EF9E-49A0-A851-C9F4FE34264B}" srcOrd="2" destOrd="0" presId="urn:microsoft.com/office/officeart/2005/8/layout/target3"/>
    <dgm:cxn modelId="{5E1D2FE3-CCF8-4B30-95D8-6F1587F051F5}" type="presParOf" srcId="{DEC3B003-A218-4842-B036-A38E7F918023}" destId="{FE879DCB-A1E0-4751-ADC6-AAF6E784CBC2}" srcOrd="3" destOrd="0" presId="urn:microsoft.com/office/officeart/2005/8/layout/target3"/>
    <dgm:cxn modelId="{BD6468A5-CB17-4E1B-8905-8CD4EE51E44B}" type="presParOf" srcId="{DEC3B003-A218-4842-B036-A38E7F918023}" destId="{93F07A9B-B145-44C3-9B26-F00955C925BF}" srcOrd="4" destOrd="0" presId="urn:microsoft.com/office/officeart/2005/8/layout/target3"/>
    <dgm:cxn modelId="{CE74EB9F-9717-4F64-BA27-FB57B23BD737}" type="presParOf" srcId="{DEC3B003-A218-4842-B036-A38E7F918023}" destId="{20F3BF29-A793-4EB9-8B71-085685FD998C}" srcOrd="5" destOrd="0" presId="urn:microsoft.com/office/officeart/2005/8/layout/target3"/>
    <dgm:cxn modelId="{E71235C9-9E65-45B7-A4A6-00CA2851CB73}" type="presParOf" srcId="{DEC3B003-A218-4842-B036-A38E7F918023}" destId="{A8AEED2A-F5B9-4218-BD3B-310CA0CF84D7}" srcOrd="6" destOrd="0" presId="urn:microsoft.com/office/officeart/2005/8/layout/target3"/>
    <dgm:cxn modelId="{CFD1C1BF-3274-4F54-A312-A83430D95547}" type="presParOf" srcId="{DEC3B003-A218-4842-B036-A38E7F918023}" destId="{AEF1A5FE-B4C0-4DF7-8CC3-A646AA659D0B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31713D-3DD2-4193-978B-7932E26F788B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1A2979C-D287-47F0-8922-8FDC38CB0B73}">
      <dgm:prSet/>
      <dgm:spPr/>
      <dgm:t>
        <a:bodyPr/>
        <a:lstStyle/>
        <a:p>
          <a:pPr rtl="0"/>
          <a:r>
            <a:rPr lang="ru-RU" b="1" dirty="0" smtClean="0"/>
            <a:t>— загальні положення;</a:t>
          </a:r>
          <a:endParaRPr lang="ru-RU" b="1" dirty="0"/>
        </a:p>
      </dgm:t>
    </dgm:pt>
    <dgm:pt modelId="{5DF60575-F184-4548-B5A9-5664B75DBE88}" type="parTrans" cxnId="{9DACDC16-2AB4-4119-90EA-F84219D7CCDD}">
      <dgm:prSet/>
      <dgm:spPr/>
      <dgm:t>
        <a:bodyPr/>
        <a:lstStyle/>
        <a:p>
          <a:endParaRPr lang="ru-RU"/>
        </a:p>
      </dgm:t>
    </dgm:pt>
    <dgm:pt modelId="{5B692866-8DFA-4D18-9003-B4D785552F40}" type="sibTrans" cxnId="{9DACDC16-2AB4-4119-90EA-F84219D7CCDD}">
      <dgm:prSet/>
      <dgm:spPr/>
      <dgm:t>
        <a:bodyPr/>
        <a:lstStyle/>
        <a:p>
          <a:endParaRPr lang="ru-RU"/>
        </a:p>
      </dgm:t>
    </dgm:pt>
    <dgm:pt modelId="{178F66BC-0554-4AE4-94EA-92087044E63C}">
      <dgm:prSet/>
      <dgm:spPr/>
      <dgm:t>
        <a:bodyPr/>
        <a:lstStyle/>
        <a:p>
          <a:pPr rtl="0"/>
          <a:r>
            <a:rPr lang="ru-RU" b="1" dirty="0" smtClean="0"/>
            <a:t>— порядок прийняття та звільнення працівників;</a:t>
          </a:r>
          <a:endParaRPr lang="ru-RU" b="1" dirty="0"/>
        </a:p>
      </dgm:t>
    </dgm:pt>
    <dgm:pt modelId="{00A802C3-948F-4AFE-9DDD-405D3C0688E5}" type="parTrans" cxnId="{D1D52042-90F2-472A-B98B-9AB496F311F4}">
      <dgm:prSet/>
      <dgm:spPr/>
      <dgm:t>
        <a:bodyPr/>
        <a:lstStyle/>
        <a:p>
          <a:endParaRPr lang="ru-RU"/>
        </a:p>
      </dgm:t>
    </dgm:pt>
    <dgm:pt modelId="{4EBE9E5B-C87D-4285-BC40-E3681B65C192}" type="sibTrans" cxnId="{D1D52042-90F2-472A-B98B-9AB496F311F4}">
      <dgm:prSet/>
      <dgm:spPr/>
      <dgm:t>
        <a:bodyPr/>
        <a:lstStyle/>
        <a:p>
          <a:endParaRPr lang="ru-RU"/>
        </a:p>
      </dgm:t>
    </dgm:pt>
    <dgm:pt modelId="{B36F3C1B-F105-4760-A59A-623E009782FE}">
      <dgm:prSet/>
      <dgm:spPr/>
      <dgm:t>
        <a:bodyPr/>
        <a:lstStyle/>
        <a:p>
          <a:pPr rtl="0"/>
          <a:r>
            <a:rPr lang="ru-RU" b="1" dirty="0" smtClean="0"/>
            <a:t>— основні обов'язки адміністрації;</a:t>
          </a:r>
          <a:endParaRPr lang="ru-RU" b="1" dirty="0"/>
        </a:p>
      </dgm:t>
    </dgm:pt>
    <dgm:pt modelId="{5AF0E8ED-8AC8-4A40-A7FD-9D6F97BD0774}" type="parTrans" cxnId="{3953BA6E-B4EC-471E-991D-AFF31BBD071B}">
      <dgm:prSet/>
      <dgm:spPr/>
      <dgm:t>
        <a:bodyPr/>
        <a:lstStyle/>
        <a:p>
          <a:endParaRPr lang="ru-RU"/>
        </a:p>
      </dgm:t>
    </dgm:pt>
    <dgm:pt modelId="{A6FCB201-F719-4B50-BE62-463FCA555A13}" type="sibTrans" cxnId="{3953BA6E-B4EC-471E-991D-AFF31BBD071B}">
      <dgm:prSet/>
      <dgm:spPr/>
      <dgm:t>
        <a:bodyPr/>
        <a:lstStyle/>
        <a:p>
          <a:endParaRPr lang="ru-RU"/>
        </a:p>
      </dgm:t>
    </dgm:pt>
    <dgm:pt modelId="{5D3EEB9B-B409-405D-9DA4-2072FC64CEFE}">
      <dgm:prSet/>
      <dgm:spPr/>
      <dgm:t>
        <a:bodyPr/>
        <a:lstStyle/>
        <a:p>
          <a:pPr rtl="0"/>
          <a:r>
            <a:rPr lang="ru-RU" b="1" dirty="0" smtClean="0"/>
            <a:t>— основні обов'язки працівників;</a:t>
          </a:r>
          <a:endParaRPr lang="ru-RU" b="1" dirty="0"/>
        </a:p>
      </dgm:t>
    </dgm:pt>
    <dgm:pt modelId="{6E8177B5-68F1-4213-8E9B-C6F6F5876BA3}" type="parTrans" cxnId="{67F09C8F-232A-48CC-87A3-0C7E9D9C5BC2}">
      <dgm:prSet/>
      <dgm:spPr/>
      <dgm:t>
        <a:bodyPr/>
        <a:lstStyle/>
        <a:p>
          <a:endParaRPr lang="ru-RU"/>
        </a:p>
      </dgm:t>
    </dgm:pt>
    <dgm:pt modelId="{725568C3-9AEF-4EF7-AE03-222262BAD62D}" type="sibTrans" cxnId="{67F09C8F-232A-48CC-87A3-0C7E9D9C5BC2}">
      <dgm:prSet/>
      <dgm:spPr/>
      <dgm:t>
        <a:bodyPr/>
        <a:lstStyle/>
        <a:p>
          <a:endParaRPr lang="ru-RU"/>
        </a:p>
      </dgm:t>
    </dgm:pt>
    <dgm:pt modelId="{C279D360-9CC3-40EB-AD25-38BECEC930A8}">
      <dgm:prSet custT="1"/>
      <dgm:spPr/>
      <dgm:t>
        <a:bodyPr/>
        <a:lstStyle/>
        <a:p>
          <a:pPr rtl="0"/>
          <a:r>
            <a:rPr lang="ru-RU" sz="2300" b="1" dirty="0" smtClean="0"/>
            <a:t>— робочий час і його використання;</a:t>
          </a:r>
          <a:endParaRPr lang="ru-RU" sz="2300" b="1" dirty="0"/>
        </a:p>
      </dgm:t>
    </dgm:pt>
    <dgm:pt modelId="{6B4C9110-E01E-4C7B-9965-9152CDE8F89B}" type="parTrans" cxnId="{93A0D2B2-23F5-43B5-9AB7-D298674B5AFE}">
      <dgm:prSet/>
      <dgm:spPr/>
      <dgm:t>
        <a:bodyPr/>
        <a:lstStyle/>
        <a:p>
          <a:endParaRPr lang="ru-RU"/>
        </a:p>
      </dgm:t>
    </dgm:pt>
    <dgm:pt modelId="{1653656B-E945-425F-B761-77C1BE33C977}" type="sibTrans" cxnId="{93A0D2B2-23F5-43B5-9AB7-D298674B5AFE}">
      <dgm:prSet/>
      <dgm:spPr/>
      <dgm:t>
        <a:bodyPr/>
        <a:lstStyle/>
        <a:p>
          <a:endParaRPr lang="ru-RU"/>
        </a:p>
      </dgm:t>
    </dgm:pt>
    <dgm:pt modelId="{A74892EE-ABB8-4519-8ADD-09E5D673C31D}">
      <dgm:prSet custT="1"/>
      <dgm:spPr/>
      <dgm:t>
        <a:bodyPr/>
        <a:lstStyle/>
        <a:p>
          <a:pPr rtl="0"/>
          <a:r>
            <a:rPr lang="ru-RU" sz="2300" b="1" dirty="0" smtClean="0"/>
            <a:t>— заохочення за успіхи в праці;</a:t>
          </a:r>
          <a:endParaRPr lang="ru-RU" sz="2300" b="1" dirty="0"/>
        </a:p>
      </dgm:t>
    </dgm:pt>
    <dgm:pt modelId="{E8346F34-355F-4CF7-BCCD-FEA4B7BA9B20}" type="parTrans" cxnId="{85DC50EF-AA65-4F65-91DC-3ECB9864F542}">
      <dgm:prSet/>
      <dgm:spPr/>
      <dgm:t>
        <a:bodyPr/>
        <a:lstStyle/>
        <a:p>
          <a:endParaRPr lang="ru-RU"/>
        </a:p>
      </dgm:t>
    </dgm:pt>
    <dgm:pt modelId="{39D5EA7A-C2DC-4F9A-B636-F39BEB95C61B}" type="sibTrans" cxnId="{85DC50EF-AA65-4F65-91DC-3ECB9864F542}">
      <dgm:prSet/>
      <dgm:spPr/>
      <dgm:t>
        <a:bodyPr/>
        <a:lstStyle/>
        <a:p>
          <a:endParaRPr lang="ru-RU"/>
        </a:p>
      </dgm:t>
    </dgm:pt>
    <dgm:pt modelId="{DB657F2E-68E7-4B0F-A58D-23831D1CAE9F}">
      <dgm:prSet custT="1"/>
      <dgm:spPr/>
      <dgm:t>
        <a:bodyPr/>
        <a:lstStyle/>
        <a:p>
          <a:pPr rtl="0"/>
          <a:r>
            <a:rPr lang="ru-RU" sz="2300" b="1" dirty="0" smtClean="0"/>
            <a:t>-відповідальність за порушення трудової дисципліни.</a:t>
          </a:r>
          <a:endParaRPr lang="ru-RU" sz="2300" b="1" dirty="0"/>
        </a:p>
      </dgm:t>
    </dgm:pt>
    <dgm:pt modelId="{8995D5EB-AF87-4F8C-BE4C-7F115F4458B9}" type="parTrans" cxnId="{32D2D809-E304-4423-8D0A-4A4C4CEDD87D}">
      <dgm:prSet/>
      <dgm:spPr/>
      <dgm:t>
        <a:bodyPr/>
        <a:lstStyle/>
        <a:p>
          <a:endParaRPr lang="ru-RU"/>
        </a:p>
      </dgm:t>
    </dgm:pt>
    <dgm:pt modelId="{BA30B0AC-816A-4A77-A4B8-DB8B68B3E1F3}" type="sibTrans" cxnId="{32D2D809-E304-4423-8D0A-4A4C4CEDD87D}">
      <dgm:prSet/>
      <dgm:spPr/>
      <dgm:t>
        <a:bodyPr/>
        <a:lstStyle/>
        <a:p>
          <a:endParaRPr lang="ru-RU"/>
        </a:p>
      </dgm:t>
    </dgm:pt>
    <dgm:pt modelId="{A3C378FC-95AF-4778-94DF-8C4C5BF40DD4}" type="pres">
      <dgm:prSet presAssocID="{1E31713D-3DD2-4193-978B-7932E26F788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3E1D0A-06A9-4B52-AE12-41EDE88CC84E}" type="pres">
      <dgm:prSet presAssocID="{11A2979C-D287-47F0-8922-8FDC38CB0B73}" presName="circ1" presStyleLbl="vennNode1" presStyleIdx="0" presStyleCnt="7"/>
      <dgm:spPr/>
    </dgm:pt>
    <dgm:pt modelId="{E99B001B-464B-41C2-A7AB-74FF35E8B5A0}" type="pres">
      <dgm:prSet presAssocID="{11A2979C-D287-47F0-8922-8FDC38CB0B73}" presName="circ1Tx" presStyleLbl="revTx" presStyleIdx="0" presStyleCnt="0" custLinFactNeighborX="-778" custLinFactNeighborY="-74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952BB-3244-470A-8086-2BC7870F3354}" type="pres">
      <dgm:prSet presAssocID="{178F66BC-0554-4AE4-94EA-92087044E63C}" presName="circ2" presStyleLbl="vennNode1" presStyleIdx="1" presStyleCnt="7"/>
      <dgm:spPr/>
    </dgm:pt>
    <dgm:pt modelId="{3B74D673-6782-4456-BF0E-77DC567ED124}" type="pres">
      <dgm:prSet presAssocID="{178F66BC-0554-4AE4-94EA-92087044E63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AC7C7-5E6E-43A5-9851-1558C89FDAF3}" type="pres">
      <dgm:prSet presAssocID="{B36F3C1B-F105-4760-A59A-623E009782FE}" presName="circ3" presStyleLbl="vennNode1" presStyleIdx="2" presStyleCnt="7"/>
      <dgm:spPr/>
    </dgm:pt>
    <dgm:pt modelId="{2017A092-D400-4D13-9334-B192058F5446}" type="pres">
      <dgm:prSet presAssocID="{B36F3C1B-F105-4760-A59A-623E009782F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A8042-1A4A-4456-B0C0-9A24B15FADE0}" type="pres">
      <dgm:prSet presAssocID="{5D3EEB9B-B409-405D-9DA4-2072FC64CEFE}" presName="circ4" presStyleLbl="vennNode1" presStyleIdx="3" presStyleCnt="7"/>
      <dgm:spPr/>
    </dgm:pt>
    <dgm:pt modelId="{7F621EC3-A020-410C-8BEB-61C50262668D}" type="pres">
      <dgm:prSet presAssocID="{5D3EEB9B-B409-405D-9DA4-2072FC64CEF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AEB03-B6B4-4CA2-90FC-48CCC1DFA3DA}" type="pres">
      <dgm:prSet presAssocID="{C279D360-9CC3-40EB-AD25-38BECEC930A8}" presName="circ5" presStyleLbl="vennNode1" presStyleIdx="4" presStyleCnt="7"/>
      <dgm:spPr/>
    </dgm:pt>
    <dgm:pt modelId="{A96C3380-578D-448B-9ED1-538C94B613C2}" type="pres">
      <dgm:prSet presAssocID="{C279D360-9CC3-40EB-AD25-38BECEC930A8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611BC6-0EEF-416F-9CC6-B0D7752657E6}" type="pres">
      <dgm:prSet presAssocID="{A74892EE-ABB8-4519-8ADD-09E5D673C31D}" presName="circ6" presStyleLbl="vennNode1" presStyleIdx="5" presStyleCnt="7"/>
      <dgm:spPr/>
    </dgm:pt>
    <dgm:pt modelId="{8E6F0631-06AA-4E24-8706-FA19A3DA0ED8}" type="pres">
      <dgm:prSet presAssocID="{A74892EE-ABB8-4519-8ADD-09E5D673C31D}" presName="circ6Tx" presStyleLbl="revTx" presStyleIdx="0" presStyleCnt="0" custScaleX="119043" custScaleY="964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1FFBF-97BE-42F3-AC32-4C98A16A9B53}" type="pres">
      <dgm:prSet presAssocID="{DB657F2E-68E7-4B0F-A58D-23831D1CAE9F}" presName="circ7" presStyleLbl="vennNode1" presStyleIdx="6" presStyleCnt="7"/>
      <dgm:spPr/>
    </dgm:pt>
    <dgm:pt modelId="{33FBACF0-DB09-4720-8E6D-495264E60AE9}" type="pres">
      <dgm:prSet presAssocID="{DB657F2E-68E7-4B0F-A58D-23831D1CAE9F}" presName="circ7Tx" presStyleLbl="revTx" presStyleIdx="0" presStyleCnt="0" custScaleX="121759" custLinFactNeighborX="-12361" custLinFactNeighborY="-71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C5BB38-A093-40C4-8435-45B18B8C7602}" type="presOf" srcId="{11A2979C-D287-47F0-8922-8FDC38CB0B73}" destId="{E99B001B-464B-41C2-A7AB-74FF35E8B5A0}" srcOrd="0" destOrd="0" presId="urn:microsoft.com/office/officeart/2005/8/layout/venn1"/>
    <dgm:cxn modelId="{DEE640A8-F948-4D97-8C41-9F858ACEAC6D}" type="presOf" srcId="{178F66BC-0554-4AE4-94EA-92087044E63C}" destId="{3B74D673-6782-4456-BF0E-77DC567ED124}" srcOrd="0" destOrd="0" presId="urn:microsoft.com/office/officeart/2005/8/layout/venn1"/>
    <dgm:cxn modelId="{3953BA6E-B4EC-471E-991D-AFF31BBD071B}" srcId="{1E31713D-3DD2-4193-978B-7932E26F788B}" destId="{B36F3C1B-F105-4760-A59A-623E009782FE}" srcOrd="2" destOrd="0" parTransId="{5AF0E8ED-8AC8-4A40-A7FD-9D6F97BD0774}" sibTransId="{A6FCB201-F719-4B50-BE62-463FCA555A13}"/>
    <dgm:cxn modelId="{9DACDC16-2AB4-4119-90EA-F84219D7CCDD}" srcId="{1E31713D-3DD2-4193-978B-7932E26F788B}" destId="{11A2979C-D287-47F0-8922-8FDC38CB0B73}" srcOrd="0" destOrd="0" parTransId="{5DF60575-F184-4548-B5A9-5664B75DBE88}" sibTransId="{5B692866-8DFA-4D18-9003-B4D785552F40}"/>
    <dgm:cxn modelId="{4826995E-D826-4FE1-940B-DE7CD3FB1BDF}" type="presOf" srcId="{C279D360-9CC3-40EB-AD25-38BECEC930A8}" destId="{A96C3380-578D-448B-9ED1-538C94B613C2}" srcOrd="0" destOrd="0" presId="urn:microsoft.com/office/officeart/2005/8/layout/venn1"/>
    <dgm:cxn modelId="{8DD988C6-FC62-4A19-A086-91A9565BF2CE}" type="presOf" srcId="{1E31713D-3DD2-4193-978B-7932E26F788B}" destId="{A3C378FC-95AF-4778-94DF-8C4C5BF40DD4}" srcOrd="0" destOrd="0" presId="urn:microsoft.com/office/officeart/2005/8/layout/venn1"/>
    <dgm:cxn modelId="{67F09C8F-232A-48CC-87A3-0C7E9D9C5BC2}" srcId="{1E31713D-3DD2-4193-978B-7932E26F788B}" destId="{5D3EEB9B-B409-405D-9DA4-2072FC64CEFE}" srcOrd="3" destOrd="0" parTransId="{6E8177B5-68F1-4213-8E9B-C6F6F5876BA3}" sibTransId="{725568C3-9AEF-4EF7-AE03-222262BAD62D}"/>
    <dgm:cxn modelId="{32D2D809-E304-4423-8D0A-4A4C4CEDD87D}" srcId="{1E31713D-3DD2-4193-978B-7932E26F788B}" destId="{DB657F2E-68E7-4B0F-A58D-23831D1CAE9F}" srcOrd="6" destOrd="0" parTransId="{8995D5EB-AF87-4F8C-BE4C-7F115F4458B9}" sibTransId="{BA30B0AC-816A-4A77-A4B8-DB8B68B3E1F3}"/>
    <dgm:cxn modelId="{E0E60859-0D5C-4EF1-8FA6-ACE208E14736}" type="presOf" srcId="{B36F3C1B-F105-4760-A59A-623E009782FE}" destId="{2017A092-D400-4D13-9334-B192058F5446}" srcOrd="0" destOrd="0" presId="urn:microsoft.com/office/officeart/2005/8/layout/venn1"/>
    <dgm:cxn modelId="{C7E8BB45-F47D-42AF-B9A7-E30658195964}" type="presOf" srcId="{A74892EE-ABB8-4519-8ADD-09E5D673C31D}" destId="{8E6F0631-06AA-4E24-8706-FA19A3DA0ED8}" srcOrd="0" destOrd="0" presId="urn:microsoft.com/office/officeart/2005/8/layout/venn1"/>
    <dgm:cxn modelId="{004B411A-8607-478A-8E56-A768109ABB80}" type="presOf" srcId="{DB657F2E-68E7-4B0F-A58D-23831D1CAE9F}" destId="{33FBACF0-DB09-4720-8E6D-495264E60AE9}" srcOrd="0" destOrd="0" presId="urn:microsoft.com/office/officeart/2005/8/layout/venn1"/>
    <dgm:cxn modelId="{B1CF1865-82BA-4B47-A181-C843EE07E36F}" type="presOf" srcId="{5D3EEB9B-B409-405D-9DA4-2072FC64CEFE}" destId="{7F621EC3-A020-410C-8BEB-61C50262668D}" srcOrd="0" destOrd="0" presId="urn:microsoft.com/office/officeart/2005/8/layout/venn1"/>
    <dgm:cxn modelId="{85DC50EF-AA65-4F65-91DC-3ECB9864F542}" srcId="{1E31713D-3DD2-4193-978B-7932E26F788B}" destId="{A74892EE-ABB8-4519-8ADD-09E5D673C31D}" srcOrd="5" destOrd="0" parTransId="{E8346F34-355F-4CF7-BCCD-FEA4B7BA9B20}" sibTransId="{39D5EA7A-C2DC-4F9A-B636-F39BEB95C61B}"/>
    <dgm:cxn modelId="{93A0D2B2-23F5-43B5-9AB7-D298674B5AFE}" srcId="{1E31713D-3DD2-4193-978B-7932E26F788B}" destId="{C279D360-9CC3-40EB-AD25-38BECEC930A8}" srcOrd="4" destOrd="0" parTransId="{6B4C9110-E01E-4C7B-9965-9152CDE8F89B}" sibTransId="{1653656B-E945-425F-B761-77C1BE33C977}"/>
    <dgm:cxn modelId="{D1D52042-90F2-472A-B98B-9AB496F311F4}" srcId="{1E31713D-3DD2-4193-978B-7932E26F788B}" destId="{178F66BC-0554-4AE4-94EA-92087044E63C}" srcOrd="1" destOrd="0" parTransId="{00A802C3-948F-4AFE-9DDD-405D3C0688E5}" sibTransId="{4EBE9E5B-C87D-4285-BC40-E3681B65C192}"/>
    <dgm:cxn modelId="{65ED3BA8-6C82-4E87-B5E3-CB6FD2E4475F}" type="presParOf" srcId="{A3C378FC-95AF-4778-94DF-8C4C5BF40DD4}" destId="{733E1D0A-06A9-4B52-AE12-41EDE88CC84E}" srcOrd="0" destOrd="0" presId="urn:microsoft.com/office/officeart/2005/8/layout/venn1"/>
    <dgm:cxn modelId="{D10A0A39-5BDC-45C5-BFB4-FA57E11A3623}" type="presParOf" srcId="{A3C378FC-95AF-4778-94DF-8C4C5BF40DD4}" destId="{E99B001B-464B-41C2-A7AB-74FF35E8B5A0}" srcOrd="1" destOrd="0" presId="urn:microsoft.com/office/officeart/2005/8/layout/venn1"/>
    <dgm:cxn modelId="{CB063EBC-B43A-410C-A9EE-CFD10D08B873}" type="presParOf" srcId="{A3C378FC-95AF-4778-94DF-8C4C5BF40DD4}" destId="{BE4952BB-3244-470A-8086-2BC7870F3354}" srcOrd="2" destOrd="0" presId="urn:microsoft.com/office/officeart/2005/8/layout/venn1"/>
    <dgm:cxn modelId="{6BDA7046-11AB-4DDA-A916-BEFEA8C4701F}" type="presParOf" srcId="{A3C378FC-95AF-4778-94DF-8C4C5BF40DD4}" destId="{3B74D673-6782-4456-BF0E-77DC567ED124}" srcOrd="3" destOrd="0" presId="urn:microsoft.com/office/officeart/2005/8/layout/venn1"/>
    <dgm:cxn modelId="{B96B3B58-1422-433F-9E48-E302123FE828}" type="presParOf" srcId="{A3C378FC-95AF-4778-94DF-8C4C5BF40DD4}" destId="{62DAC7C7-5E6E-43A5-9851-1558C89FDAF3}" srcOrd="4" destOrd="0" presId="urn:microsoft.com/office/officeart/2005/8/layout/venn1"/>
    <dgm:cxn modelId="{2B346AE5-5D0F-43C8-BEB4-4A8FD237E696}" type="presParOf" srcId="{A3C378FC-95AF-4778-94DF-8C4C5BF40DD4}" destId="{2017A092-D400-4D13-9334-B192058F5446}" srcOrd="5" destOrd="0" presId="urn:microsoft.com/office/officeart/2005/8/layout/venn1"/>
    <dgm:cxn modelId="{CBF7EF9E-18E0-4FDC-95C4-7B6FDA8EC50E}" type="presParOf" srcId="{A3C378FC-95AF-4778-94DF-8C4C5BF40DD4}" destId="{931A8042-1A4A-4456-B0C0-9A24B15FADE0}" srcOrd="6" destOrd="0" presId="urn:microsoft.com/office/officeart/2005/8/layout/venn1"/>
    <dgm:cxn modelId="{4EF5C54B-AFA5-44D7-96A0-12DF53C4DE7F}" type="presParOf" srcId="{A3C378FC-95AF-4778-94DF-8C4C5BF40DD4}" destId="{7F621EC3-A020-410C-8BEB-61C50262668D}" srcOrd="7" destOrd="0" presId="urn:microsoft.com/office/officeart/2005/8/layout/venn1"/>
    <dgm:cxn modelId="{A35AC797-E56F-41BA-A1DB-507EC7B61E72}" type="presParOf" srcId="{A3C378FC-95AF-4778-94DF-8C4C5BF40DD4}" destId="{D2AAEB03-B6B4-4CA2-90FC-48CCC1DFA3DA}" srcOrd="8" destOrd="0" presId="urn:microsoft.com/office/officeart/2005/8/layout/venn1"/>
    <dgm:cxn modelId="{0802CBFC-37F2-48D0-AB83-18763E0FA45D}" type="presParOf" srcId="{A3C378FC-95AF-4778-94DF-8C4C5BF40DD4}" destId="{A96C3380-578D-448B-9ED1-538C94B613C2}" srcOrd="9" destOrd="0" presId="urn:microsoft.com/office/officeart/2005/8/layout/venn1"/>
    <dgm:cxn modelId="{F224A2A4-7E1F-490D-9440-3E2C42E35AAE}" type="presParOf" srcId="{A3C378FC-95AF-4778-94DF-8C4C5BF40DD4}" destId="{CE611BC6-0EEF-416F-9CC6-B0D7752657E6}" srcOrd="10" destOrd="0" presId="urn:microsoft.com/office/officeart/2005/8/layout/venn1"/>
    <dgm:cxn modelId="{631AFE9E-87D4-4402-9D5A-A0F0896FE44F}" type="presParOf" srcId="{A3C378FC-95AF-4778-94DF-8C4C5BF40DD4}" destId="{8E6F0631-06AA-4E24-8706-FA19A3DA0ED8}" srcOrd="11" destOrd="0" presId="urn:microsoft.com/office/officeart/2005/8/layout/venn1"/>
    <dgm:cxn modelId="{EC5C5398-BB02-4E54-82AE-8254C7A9CB63}" type="presParOf" srcId="{A3C378FC-95AF-4778-94DF-8C4C5BF40DD4}" destId="{9DB1FFBF-97BE-42F3-AC32-4C98A16A9B53}" srcOrd="12" destOrd="0" presId="urn:microsoft.com/office/officeart/2005/8/layout/venn1"/>
    <dgm:cxn modelId="{F4BE9976-B15A-4889-A73E-44DC4F9F6D52}" type="presParOf" srcId="{A3C378FC-95AF-4778-94DF-8C4C5BF40DD4}" destId="{33FBACF0-DB09-4720-8E6D-495264E60AE9}" srcOrd="13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2A4E1D3-34B6-41AC-909A-CC5DA86F2F45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87E3097-9EB6-4D95-8725-44FF04FB6E85}">
      <dgm:prSet/>
      <dgm:spPr/>
      <dgm:t>
        <a:bodyPr/>
        <a:lstStyle/>
        <a:p>
          <a:pPr rtl="0"/>
          <a:r>
            <a:rPr lang="ru-RU" dirty="0" smtClean="0"/>
            <a:t>-загальні положення;</a:t>
          </a:r>
          <a:endParaRPr lang="ru-RU" dirty="0"/>
        </a:p>
      </dgm:t>
    </dgm:pt>
    <dgm:pt modelId="{7EA474F6-3396-433A-81DB-D560E2A0CA76}" type="parTrans" cxnId="{D7EBB9CF-97D7-4911-A14A-8D9E675641EB}">
      <dgm:prSet/>
      <dgm:spPr/>
      <dgm:t>
        <a:bodyPr/>
        <a:lstStyle/>
        <a:p>
          <a:endParaRPr lang="ru-RU"/>
        </a:p>
      </dgm:t>
    </dgm:pt>
    <dgm:pt modelId="{268903FD-87F9-43B4-AE50-D9844C0A80D3}" type="sibTrans" cxnId="{D7EBB9CF-97D7-4911-A14A-8D9E675641EB}">
      <dgm:prSet/>
      <dgm:spPr/>
      <dgm:t>
        <a:bodyPr/>
        <a:lstStyle/>
        <a:p>
          <a:endParaRPr lang="ru-RU"/>
        </a:p>
      </dgm:t>
    </dgm:pt>
    <dgm:pt modelId="{F9B27E89-75AD-4CB5-BF9C-15D272A94CFD}">
      <dgm:prSet/>
      <dgm:spPr/>
      <dgm:t>
        <a:bodyPr/>
        <a:lstStyle/>
        <a:p>
          <a:pPr rtl="0"/>
          <a:r>
            <a:rPr lang="ru-RU" dirty="0" smtClean="0"/>
            <a:t>- заохочення;</a:t>
          </a:r>
          <a:endParaRPr lang="ru-RU" dirty="0"/>
        </a:p>
      </dgm:t>
    </dgm:pt>
    <dgm:pt modelId="{3F578F71-28A8-470A-8FD3-2B31B94AF942}" type="parTrans" cxnId="{43AEA6D4-47E9-471C-A543-C186E294314C}">
      <dgm:prSet/>
      <dgm:spPr/>
      <dgm:t>
        <a:bodyPr/>
        <a:lstStyle/>
        <a:p>
          <a:endParaRPr lang="ru-RU"/>
        </a:p>
      </dgm:t>
    </dgm:pt>
    <dgm:pt modelId="{B4A149DA-D603-44FB-8B47-F498537BADED}" type="sibTrans" cxnId="{43AEA6D4-47E9-471C-A543-C186E294314C}">
      <dgm:prSet/>
      <dgm:spPr/>
      <dgm:t>
        <a:bodyPr/>
        <a:lstStyle/>
        <a:p>
          <a:endParaRPr lang="ru-RU"/>
        </a:p>
      </dgm:t>
    </dgm:pt>
    <dgm:pt modelId="{12710751-9C3C-4E60-94F4-71C0BCEA5FFC}">
      <dgm:prSet/>
      <dgm:spPr/>
      <dgm:t>
        <a:bodyPr/>
        <a:lstStyle/>
        <a:p>
          <a:pPr rtl="0"/>
          <a:r>
            <a:rPr lang="ru-RU" dirty="0" smtClean="0"/>
            <a:t>- дисциплінарні стягнення.</a:t>
          </a:r>
          <a:endParaRPr lang="ru-RU" dirty="0"/>
        </a:p>
      </dgm:t>
    </dgm:pt>
    <dgm:pt modelId="{D99DEC75-9537-4B75-A4C8-9377FE7520C5}" type="parTrans" cxnId="{1B48AE28-C7B8-4CC9-9C6F-D23D92E629F0}">
      <dgm:prSet/>
      <dgm:spPr/>
      <dgm:t>
        <a:bodyPr/>
        <a:lstStyle/>
        <a:p>
          <a:endParaRPr lang="ru-RU"/>
        </a:p>
      </dgm:t>
    </dgm:pt>
    <dgm:pt modelId="{DAA4D6C3-EA78-495B-8C8D-5438CE0B9218}" type="sibTrans" cxnId="{1B48AE28-C7B8-4CC9-9C6F-D23D92E629F0}">
      <dgm:prSet/>
      <dgm:spPr/>
      <dgm:t>
        <a:bodyPr/>
        <a:lstStyle/>
        <a:p>
          <a:endParaRPr lang="ru-RU"/>
        </a:p>
      </dgm:t>
    </dgm:pt>
    <dgm:pt modelId="{D99DC60B-2ACB-4B8E-A595-23BECBFF461C}" type="pres">
      <dgm:prSet presAssocID="{F2A4E1D3-34B6-41AC-909A-CC5DA86F2F4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947E0A-8C95-48AD-B1C1-D7BCCE67E436}" type="pres">
      <dgm:prSet presAssocID="{987E3097-9EB6-4D95-8725-44FF04FB6E85}" presName="circle1" presStyleLbl="node1" presStyleIdx="0" presStyleCnt="3"/>
      <dgm:spPr/>
    </dgm:pt>
    <dgm:pt modelId="{B8C1FB13-1EEB-4B09-B91E-3A9633FE00DA}" type="pres">
      <dgm:prSet presAssocID="{987E3097-9EB6-4D95-8725-44FF04FB6E85}" presName="space" presStyleCnt="0"/>
      <dgm:spPr/>
    </dgm:pt>
    <dgm:pt modelId="{125C1224-9FE8-426C-BAF3-F4AF9682BC52}" type="pres">
      <dgm:prSet presAssocID="{987E3097-9EB6-4D95-8725-44FF04FB6E85}" presName="rect1" presStyleLbl="alignAcc1" presStyleIdx="0" presStyleCnt="3"/>
      <dgm:spPr/>
      <dgm:t>
        <a:bodyPr/>
        <a:lstStyle/>
        <a:p>
          <a:endParaRPr lang="ru-RU"/>
        </a:p>
      </dgm:t>
    </dgm:pt>
    <dgm:pt modelId="{E5545AAE-4812-42D3-9A3E-B990C83FC69A}" type="pres">
      <dgm:prSet presAssocID="{F9B27E89-75AD-4CB5-BF9C-15D272A94CFD}" presName="vertSpace2" presStyleLbl="node1" presStyleIdx="0" presStyleCnt="3"/>
      <dgm:spPr/>
    </dgm:pt>
    <dgm:pt modelId="{D9C9D5D0-6702-4245-BD9E-73998D25EF22}" type="pres">
      <dgm:prSet presAssocID="{F9B27E89-75AD-4CB5-BF9C-15D272A94CFD}" presName="circle2" presStyleLbl="node1" presStyleIdx="1" presStyleCnt="3"/>
      <dgm:spPr/>
    </dgm:pt>
    <dgm:pt modelId="{4FAFE610-C4B0-4959-99D6-ECB44EFC86EC}" type="pres">
      <dgm:prSet presAssocID="{F9B27E89-75AD-4CB5-BF9C-15D272A94CFD}" presName="rect2" presStyleLbl="alignAcc1" presStyleIdx="1" presStyleCnt="3"/>
      <dgm:spPr/>
      <dgm:t>
        <a:bodyPr/>
        <a:lstStyle/>
        <a:p>
          <a:endParaRPr lang="ru-RU"/>
        </a:p>
      </dgm:t>
    </dgm:pt>
    <dgm:pt modelId="{74F30615-071F-4A8C-A168-DA7466634AB0}" type="pres">
      <dgm:prSet presAssocID="{12710751-9C3C-4E60-94F4-71C0BCEA5FFC}" presName="vertSpace3" presStyleLbl="node1" presStyleIdx="1" presStyleCnt="3"/>
      <dgm:spPr/>
    </dgm:pt>
    <dgm:pt modelId="{125622E0-DA68-44BD-B27C-0A7DF83D7358}" type="pres">
      <dgm:prSet presAssocID="{12710751-9C3C-4E60-94F4-71C0BCEA5FFC}" presName="circle3" presStyleLbl="node1" presStyleIdx="2" presStyleCnt="3"/>
      <dgm:spPr/>
    </dgm:pt>
    <dgm:pt modelId="{AC715024-7927-40EC-B855-6807D680B08F}" type="pres">
      <dgm:prSet presAssocID="{12710751-9C3C-4E60-94F4-71C0BCEA5FFC}" presName="rect3" presStyleLbl="alignAcc1" presStyleIdx="2" presStyleCnt="3"/>
      <dgm:spPr/>
      <dgm:t>
        <a:bodyPr/>
        <a:lstStyle/>
        <a:p>
          <a:endParaRPr lang="ru-RU"/>
        </a:p>
      </dgm:t>
    </dgm:pt>
    <dgm:pt modelId="{207399A7-79CE-4138-AB4E-04C561F3692D}" type="pres">
      <dgm:prSet presAssocID="{987E3097-9EB6-4D95-8725-44FF04FB6E85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21345-DB9F-41D8-BD9D-A828AC0DF0C1}" type="pres">
      <dgm:prSet presAssocID="{F9B27E89-75AD-4CB5-BF9C-15D272A94CFD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3D915-5029-4379-8EBC-A12042AFB7AF}" type="pres">
      <dgm:prSet presAssocID="{12710751-9C3C-4E60-94F4-71C0BCEA5FFC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EBB9CF-97D7-4911-A14A-8D9E675641EB}" srcId="{F2A4E1D3-34B6-41AC-909A-CC5DA86F2F45}" destId="{987E3097-9EB6-4D95-8725-44FF04FB6E85}" srcOrd="0" destOrd="0" parTransId="{7EA474F6-3396-433A-81DB-D560E2A0CA76}" sibTransId="{268903FD-87F9-43B4-AE50-D9844C0A80D3}"/>
    <dgm:cxn modelId="{561BDFAE-5E31-4BA4-AACA-E9957C66DA10}" type="presOf" srcId="{F9B27E89-75AD-4CB5-BF9C-15D272A94CFD}" destId="{D9821345-DB9F-41D8-BD9D-A828AC0DF0C1}" srcOrd="1" destOrd="0" presId="urn:microsoft.com/office/officeart/2005/8/layout/target3"/>
    <dgm:cxn modelId="{C0F97CC3-BB76-428D-80D1-356D8652181A}" type="presOf" srcId="{F9B27E89-75AD-4CB5-BF9C-15D272A94CFD}" destId="{4FAFE610-C4B0-4959-99D6-ECB44EFC86EC}" srcOrd="0" destOrd="0" presId="urn:microsoft.com/office/officeart/2005/8/layout/target3"/>
    <dgm:cxn modelId="{45A23747-C3F7-453C-86D5-A1537D35D918}" type="presOf" srcId="{12710751-9C3C-4E60-94F4-71C0BCEA5FFC}" destId="{6833D915-5029-4379-8EBC-A12042AFB7AF}" srcOrd="1" destOrd="0" presId="urn:microsoft.com/office/officeart/2005/8/layout/target3"/>
    <dgm:cxn modelId="{C4E90ECD-4AD3-4350-9155-AACC5ACEA9EF}" type="presOf" srcId="{F2A4E1D3-34B6-41AC-909A-CC5DA86F2F45}" destId="{D99DC60B-2ACB-4B8E-A595-23BECBFF461C}" srcOrd="0" destOrd="0" presId="urn:microsoft.com/office/officeart/2005/8/layout/target3"/>
    <dgm:cxn modelId="{206168E1-8568-408E-A992-CD50177759D1}" type="presOf" srcId="{987E3097-9EB6-4D95-8725-44FF04FB6E85}" destId="{207399A7-79CE-4138-AB4E-04C561F3692D}" srcOrd="1" destOrd="0" presId="urn:microsoft.com/office/officeart/2005/8/layout/target3"/>
    <dgm:cxn modelId="{E69E6562-CCB2-4C69-A86F-4F7594CE627D}" type="presOf" srcId="{987E3097-9EB6-4D95-8725-44FF04FB6E85}" destId="{125C1224-9FE8-426C-BAF3-F4AF9682BC52}" srcOrd="0" destOrd="0" presId="urn:microsoft.com/office/officeart/2005/8/layout/target3"/>
    <dgm:cxn modelId="{1B48AE28-C7B8-4CC9-9C6F-D23D92E629F0}" srcId="{F2A4E1D3-34B6-41AC-909A-CC5DA86F2F45}" destId="{12710751-9C3C-4E60-94F4-71C0BCEA5FFC}" srcOrd="2" destOrd="0" parTransId="{D99DEC75-9537-4B75-A4C8-9377FE7520C5}" sibTransId="{DAA4D6C3-EA78-495B-8C8D-5438CE0B9218}"/>
    <dgm:cxn modelId="{43AEA6D4-47E9-471C-A543-C186E294314C}" srcId="{F2A4E1D3-34B6-41AC-909A-CC5DA86F2F45}" destId="{F9B27E89-75AD-4CB5-BF9C-15D272A94CFD}" srcOrd="1" destOrd="0" parTransId="{3F578F71-28A8-470A-8FD3-2B31B94AF942}" sibTransId="{B4A149DA-D603-44FB-8B47-F498537BADED}"/>
    <dgm:cxn modelId="{3100B3BE-1195-4336-BF6D-B4A4204B6AB4}" type="presOf" srcId="{12710751-9C3C-4E60-94F4-71C0BCEA5FFC}" destId="{AC715024-7927-40EC-B855-6807D680B08F}" srcOrd="0" destOrd="0" presId="urn:microsoft.com/office/officeart/2005/8/layout/target3"/>
    <dgm:cxn modelId="{A28A543F-4856-4A64-8E3B-44949E8E819C}" type="presParOf" srcId="{D99DC60B-2ACB-4B8E-A595-23BECBFF461C}" destId="{E4947E0A-8C95-48AD-B1C1-D7BCCE67E436}" srcOrd="0" destOrd="0" presId="urn:microsoft.com/office/officeart/2005/8/layout/target3"/>
    <dgm:cxn modelId="{5DFD8115-35C8-47B1-A58F-8E6621BCC79E}" type="presParOf" srcId="{D99DC60B-2ACB-4B8E-A595-23BECBFF461C}" destId="{B8C1FB13-1EEB-4B09-B91E-3A9633FE00DA}" srcOrd="1" destOrd="0" presId="urn:microsoft.com/office/officeart/2005/8/layout/target3"/>
    <dgm:cxn modelId="{AFE37051-EB12-4710-A265-7C313749D979}" type="presParOf" srcId="{D99DC60B-2ACB-4B8E-A595-23BECBFF461C}" destId="{125C1224-9FE8-426C-BAF3-F4AF9682BC52}" srcOrd="2" destOrd="0" presId="urn:microsoft.com/office/officeart/2005/8/layout/target3"/>
    <dgm:cxn modelId="{ED8FBC5B-7EFB-4F8E-AE3A-6E6A9B6951F4}" type="presParOf" srcId="{D99DC60B-2ACB-4B8E-A595-23BECBFF461C}" destId="{E5545AAE-4812-42D3-9A3E-B990C83FC69A}" srcOrd="3" destOrd="0" presId="urn:microsoft.com/office/officeart/2005/8/layout/target3"/>
    <dgm:cxn modelId="{4264CC0E-A947-4302-B625-6475725C3CB3}" type="presParOf" srcId="{D99DC60B-2ACB-4B8E-A595-23BECBFF461C}" destId="{D9C9D5D0-6702-4245-BD9E-73998D25EF22}" srcOrd="4" destOrd="0" presId="urn:microsoft.com/office/officeart/2005/8/layout/target3"/>
    <dgm:cxn modelId="{54DCD4FE-A3CD-4D71-8C37-8F05A18C23C9}" type="presParOf" srcId="{D99DC60B-2ACB-4B8E-A595-23BECBFF461C}" destId="{4FAFE610-C4B0-4959-99D6-ECB44EFC86EC}" srcOrd="5" destOrd="0" presId="urn:microsoft.com/office/officeart/2005/8/layout/target3"/>
    <dgm:cxn modelId="{81E83540-0DC8-4F69-9979-F957241EB46C}" type="presParOf" srcId="{D99DC60B-2ACB-4B8E-A595-23BECBFF461C}" destId="{74F30615-071F-4A8C-A168-DA7466634AB0}" srcOrd="6" destOrd="0" presId="urn:microsoft.com/office/officeart/2005/8/layout/target3"/>
    <dgm:cxn modelId="{1DC1CB38-2577-472C-BDD8-6F746329CDE3}" type="presParOf" srcId="{D99DC60B-2ACB-4B8E-A595-23BECBFF461C}" destId="{125622E0-DA68-44BD-B27C-0A7DF83D7358}" srcOrd="7" destOrd="0" presId="urn:microsoft.com/office/officeart/2005/8/layout/target3"/>
    <dgm:cxn modelId="{EF2A4C1B-1D13-4B64-987A-B03298DA3D51}" type="presParOf" srcId="{D99DC60B-2ACB-4B8E-A595-23BECBFF461C}" destId="{AC715024-7927-40EC-B855-6807D680B08F}" srcOrd="8" destOrd="0" presId="urn:microsoft.com/office/officeart/2005/8/layout/target3"/>
    <dgm:cxn modelId="{55065464-C648-4C02-8473-BFD8BBDC1619}" type="presParOf" srcId="{D99DC60B-2ACB-4B8E-A595-23BECBFF461C}" destId="{207399A7-79CE-4138-AB4E-04C561F3692D}" srcOrd="9" destOrd="0" presId="urn:microsoft.com/office/officeart/2005/8/layout/target3"/>
    <dgm:cxn modelId="{824F8DBD-6F81-4F3A-BE8D-6F2608AA30E6}" type="presParOf" srcId="{D99DC60B-2ACB-4B8E-A595-23BECBFF461C}" destId="{D9821345-DB9F-41D8-BD9D-A828AC0DF0C1}" srcOrd="10" destOrd="0" presId="urn:microsoft.com/office/officeart/2005/8/layout/target3"/>
    <dgm:cxn modelId="{2686EC5F-2220-4330-9FC6-7715A75BD70D}" type="presParOf" srcId="{D99DC60B-2ACB-4B8E-A595-23BECBFF461C}" destId="{6833D915-5029-4379-8EBC-A12042AFB7A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C808022-F37A-4A8A-A15D-D6C9B1C38576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12202C3-AB48-41F0-9073-96D1A4C9B9CC}">
      <dgm:prSet custT="1"/>
      <dgm:spPr/>
      <dgm:t>
        <a:bodyPr/>
        <a:lstStyle/>
        <a:p>
          <a:pPr rtl="0"/>
          <a:r>
            <a:rPr lang="ru-RU" sz="1600" b="1" dirty="0" smtClean="0"/>
            <a:t>-моральні (Подяка, Почесна грамота, Дошка Пошани);</a:t>
          </a:r>
          <a:endParaRPr lang="ru-RU" sz="1600" b="1" dirty="0"/>
        </a:p>
      </dgm:t>
    </dgm:pt>
    <dgm:pt modelId="{05BFA4EF-5EB5-41AD-8369-AD8306949F0D}" type="parTrans" cxnId="{F0D87593-8D75-4A2C-AEDD-9DA9148E37FC}">
      <dgm:prSet/>
      <dgm:spPr/>
      <dgm:t>
        <a:bodyPr/>
        <a:lstStyle/>
        <a:p>
          <a:endParaRPr lang="ru-RU"/>
        </a:p>
      </dgm:t>
    </dgm:pt>
    <dgm:pt modelId="{F3CAC5FB-DBC4-4581-BFBB-DE11BE3CDC57}" type="sibTrans" cxnId="{F0D87593-8D75-4A2C-AEDD-9DA9148E37FC}">
      <dgm:prSet/>
      <dgm:spPr/>
      <dgm:t>
        <a:bodyPr/>
        <a:lstStyle/>
        <a:p>
          <a:endParaRPr lang="ru-RU"/>
        </a:p>
      </dgm:t>
    </dgm:pt>
    <dgm:pt modelId="{B5D7AC7D-D3A5-4CA5-8E4D-1E4EA862AC35}">
      <dgm:prSet custT="1"/>
      <dgm:spPr/>
      <dgm:t>
        <a:bodyPr/>
        <a:lstStyle/>
        <a:p>
          <a:pPr rtl="0"/>
          <a:r>
            <a:rPr lang="ru-RU" sz="1600" b="1" dirty="0" smtClean="0"/>
            <a:t>-матеріальні (премія, цінний подарунок);</a:t>
          </a:r>
          <a:endParaRPr lang="ru-RU" sz="1600" b="1" dirty="0"/>
        </a:p>
      </dgm:t>
    </dgm:pt>
    <dgm:pt modelId="{FC6D6F8A-04A2-4D01-B0A3-76807B337700}" type="parTrans" cxnId="{6B5D1A18-4029-49E7-8F4D-1E2A25977784}">
      <dgm:prSet/>
      <dgm:spPr/>
      <dgm:t>
        <a:bodyPr/>
        <a:lstStyle/>
        <a:p>
          <a:endParaRPr lang="ru-RU"/>
        </a:p>
      </dgm:t>
    </dgm:pt>
    <dgm:pt modelId="{034B12E4-693A-4684-AD66-D040434784CE}" type="sibTrans" cxnId="{6B5D1A18-4029-49E7-8F4D-1E2A25977784}">
      <dgm:prSet/>
      <dgm:spPr/>
      <dgm:t>
        <a:bodyPr/>
        <a:lstStyle/>
        <a:p>
          <a:endParaRPr lang="ru-RU"/>
        </a:p>
      </dgm:t>
    </dgm:pt>
    <dgm:pt modelId="{EAE6CD0B-16E2-4980-BD6F-F6BCC48CAB38}">
      <dgm:prSet custT="1"/>
      <dgm:spPr/>
      <dgm:t>
        <a:bodyPr/>
        <a:lstStyle/>
        <a:p>
          <a:pPr rtl="0"/>
          <a:r>
            <a:rPr lang="ru-RU" sz="1600" b="1" dirty="0" smtClean="0"/>
            <a:t>-індивідуальні ;</a:t>
          </a:r>
          <a:endParaRPr lang="ru-RU" sz="1600" b="1" dirty="0"/>
        </a:p>
      </dgm:t>
    </dgm:pt>
    <dgm:pt modelId="{F0396980-A965-491A-92F6-1C7DA76FF898}" type="parTrans" cxnId="{06034AF4-17DC-4786-85EA-078DFDBDC263}">
      <dgm:prSet/>
      <dgm:spPr/>
      <dgm:t>
        <a:bodyPr/>
        <a:lstStyle/>
        <a:p>
          <a:endParaRPr lang="ru-RU"/>
        </a:p>
      </dgm:t>
    </dgm:pt>
    <dgm:pt modelId="{17492F06-88C0-41EA-B3BE-4F9EA05CF2CC}" type="sibTrans" cxnId="{06034AF4-17DC-4786-85EA-078DFDBDC263}">
      <dgm:prSet/>
      <dgm:spPr/>
      <dgm:t>
        <a:bodyPr/>
        <a:lstStyle/>
        <a:p>
          <a:endParaRPr lang="ru-RU"/>
        </a:p>
      </dgm:t>
    </dgm:pt>
    <dgm:pt modelId="{CAFFA145-D3E9-47E6-B061-58D0687E0813}">
      <dgm:prSet custT="1"/>
      <dgm:spPr/>
      <dgm:t>
        <a:bodyPr/>
        <a:lstStyle/>
        <a:p>
          <a:pPr rtl="0"/>
          <a:r>
            <a:rPr lang="ru-RU" sz="1600" b="1" dirty="0" smtClean="0"/>
            <a:t>-колективні .</a:t>
          </a:r>
          <a:endParaRPr lang="ru-RU" sz="1600" b="1" dirty="0"/>
        </a:p>
      </dgm:t>
    </dgm:pt>
    <dgm:pt modelId="{31B0EB6D-A943-4B7B-BCE8-3FF620623A8A}" type="parTrans" cxnId="{E6F71FA5-557D-437B-9D13-F3E8F478E481}">
      <dgm:prSet/>
      <dgm:spPr/>
      <dgm:t>
        <a:bodyPr/>
        <a:lstStyle/>
        <a:p>
          <a:endParaRPr lang="ru-RU"/>
        </a:p>
      </dgm:t>
    </dgm:pt>
    <dgm:pt modelId="{AA840F9B-3EE7-45EE-8383-7C3D3D082B2B}" type="sibTrans" cxnId="{E6F71FA5-557D-437B-9D13-F3E8F478E481}">
      <dgm:prSet/>
      <dgm:spPr/>
      <dgm:t>
        <a:bodyPr/>
        <a:lstStyle/>
        <a:p>
          <a:endParaRPr lang="ru-RU"/>
        </a:p>
      </dgm:t>
    </dgm:pt>
    <dgm:pt modelId="{C6B08F12-F632-4D62-81AE-0D93A1F45CBC}" type="pres">
      <dgm:prSet presAssocID="{AC808022-F37A-4A8A-A15D-D6C9B1C3857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4DC322-7336-4E73-9580-05FF5897C9B4}" type="pres">
      <dgm:prSet presAssocID="{712202C3-AB48-41F0-9073-96D1A4C9B9CC}" presName="circle1" presStyleLbl="node1" presStyleIdx="0" presStyleCnt="4"/>
      <dgm:spPr>
        <a:gradFill rotWithShape="0">
          <a:gsLst>
            <a:gs pos="0">
              <a:srgbClr val="FFFF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</dgm:pt>
    <dgm:pt modelId="{4296F509-3A7F-4B91-BDB6-32B4E1CAE8F7}" type="pres">
      <dgm:prSet presAssocID="{712202C3-AB48-41F0-9073-96D1A4C9B9CC}" presName="space" presStyleCnt="0"/>
      <dgm:spPr/>
    </dgm:pt>
    <dgm:pt modelId="{3261C748-208B-46C0-BE44-33CEF799A47F}" type="pres">
      <dgm:prSet presAssocID="{712202C3-AB48-41F0-9073-96D1A4C9B9CC}" presName="rect1" presStyleLbl="alignAcc1" presStyleIdx="0" presStyleCnt="4" custLinFactNeighborX="2094"/>
      <dgm:spPr/>
      <dgm:t>
        <a:bodyPr/>
        <a:lstStyle/>
        <a:p>
          <a:endParaRPr lang="ru-RU"/>
        </a:p>
      </dgm:t>
    </dgm:pt>
    <dgm:pt modelId="{EE219E5E-7EAC-4F31-9B2A-06FC9CEB5DEB}" type="pres">
      <dgm:prSet presAssocID="{B5D7AC7D-D3A5-4CA5-8E4D-1E4EA862AC35}" presName="vertSpace2" presStyleLbl="node1" presStyleIdx="0" presStyleCnt="4"/>
      <dgm:spPr/>
    </dgm:pt>
    <dgm:pt modelId="{8873C1D6-5F1D-428B-9356-268DA7035FCD}" type="pres">
      <dgm:prSet presAssocID="{B5D7AC7D-D3A5-4CA5-8E4D-1E4EA862AC35}" presName="circle2" presStyleLbl="node1" presStyleIdx="1" presStyleCnt="4"/>
      <dgm:spPr/>
    </dgm:pt>
    <dgm:pt modelId="{0B3F7B6E-D686-45A3-A89E-A0CF6AF72984}" type="pres">
      <dgm:prSet presAssocID="{B5D7AC7D-D3A5-4CA5-8E4D-1E4EA862AC35}" presName="rect2" presStyleLbl="alignAcc1" presStyleIdx="1" presStyleCnt="4"/>
      <dgm:spPr/>
      <dgm:t>
        <a:bodyPr/>
        <a:lstStyle/>
        <a:p>
          <a:endParaRPr lang="ru-RU"/>
        </a:p>
      </dgm:t>
    </dgm:pt>
    <dgm:pt modelId="{31EA849C-B5EA-4DB2-92A4-D12348EA78DA}" type="pres">
      <dgm:prSet presAssocID="{EAE6CD0B-16E2-4980-BD6F-F6BCC48CAB38}" presName="vertSpace3" presStyleLbl="node1" presStyleIdx="1" presStyleCnt="4"/>
      <dgm:spPr/>
    </dgm:pt>
    <dgm:pt modelId="{80408A7D-B06C-4EF0-A4EA-990BE3306913}" type="pres">
      <dgm:prSet presAssocID="{EAE6CD0B-16E2-4980-BD6F-F6BCC48CAB38}" presName="circle3" presStyleLbl="node1" presStyleIdx="2" presStyleCnt="4"/>
      <dgm:spPr>
        <a:gradFill rotWithShape="0">
          <a:gsLst>
            <a:gs pos="0">
              <a:schemeClr val="accent5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</dgm:pt>
    <dgm:pt modelId="{9C8699A8-5AE1-43F6-8E5F-F47C8A8CDDE5}" type="pres">
      <dgm:prSet presAssocID="{EAE6CD0B-16E2-4980-BD6F-F6BCC48CAB38}" presName="rect3" presStyleLbl="alignAcc1" presStyleIdx="2" presStyleCnt="4"/>
      <dgm:spPr/>
      <dgm:t>
        <a:bodyPr/>
        <a:lstStyle/>
        <a:p>
          <a:endParaRPr lang="ru-RU"/>
        </a:p>
      </dgm:t>
    </dgm:pt>
    <dgm:pt modelId="{2FF3EEDC-A07D-4457-A448-AC528307AC57}" type="pres">
      <dgm:prSet presAssocID="{CAFFA145-D3E9-47E6-B061-58D0687E0813}" presName="vertSpace4" presStyleLbl="node1" presStyleIdx="2" presStyleCnt="4"/>
      <dgm:spPr/>
    </dgm:pt>
    <dgm:pt modelId="{5810E8F0-CC58-43B4-ACB5-55C3BB36C6F9}" type="pres">
      <dgm:prSet presAssocID="{CAFFA145-D3E9-47E6-B061-58D0687E0813}" presName="circle4" presStyleLbl="node1" presStyleIdx="3" presStyleCnt="4"/>
      <dgm:spPr/>
    </dgm:pt>
    <dgm:pt modelId="{C06AB2CC-FCC2-47DC-AF84-12D34C6FB156}" type="pres">
      <dgm:prSet presAssocID="{CAFFA145-D3E9-47E6-B061-58D0687E0813}" presName="rect4" presStyleLbl="alignAcc1" presStyleIdx="3" presStyleCnt="4"/>
      <dgm:spPr/>
      <dgm:t>
        <a:bodyPr/>
        <a:lstStyle/>
        <a:p>
          <a:endParaRPr lang="ru-RU"/>
        </a:p>
      </dgm:t>
    </dgm:pt>
    <dgm:pt modelId="{EBD3DA35-5033-48C1-A362-977490A398C2}" type="pres">
      <dgm:prSet presAssocID="{712202C3-AB48-41F0-9073-96D1A4C9B9CC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1B2E0-D454-4FFD-A38E-1BB91ECA9826}" type="pres">
      <dgm:prSet presAssocID="{B5D7AC7D-D3A5-4CA5-8E4D-1E4EA862AC35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84E18-4C6D-4D1B-87A5-1570D0975F55}" type="pres">
      <dgm:prSet presAssocID="{EAE6CD0B-16E2-4980-BD6F-F6BCC48CAB38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76396-697F-4293-9FE6-4FE8C3B55601}" type="pres">
      <dgm:prSet presAssocID="{CAFFA145-D3E9-47E6-B061-58D0687E0813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FF1511-DA03-4E22-9F1F-D57CCA98BC77}" type="presOf" srcId="{B5D7AC7D-D3A5-4CA5-8E4D-1E4EA862AC35}" destId="{4BC1B2E0-D454-4FFD-A38E-1BB91ECA9826}" srcOrd="1" destOrd="0" presId="urn:microsoft.com/office/officeart/2005/8/layout/target3"/>
    <dgm:cxn modelId="{6B5D1A18-4029-49E7-8F4D-1E2A25977784}" srcId="{AC808022-F37A-4A8A-A15D-D6C9B1C38576}" destId="{B5D7AC7D-D3A5-4CA5-8E4D-1E4EA862AC35}" srcOrd="1" destOrd="0" parTransId="{FC6D6F8A-04A2-4D01-B0A3-76807B337700}" sibTransId="{034B12E4-693A-4684-AD66-D040434784CE}"/>
    <dgm:cxn modelId="{9D98B84D-6BC8-4E18-99CE-CB47044F00E9}" type="presOf" srcId="{CAFFA145-D3E9-47E6-B061-58D0687E0813}" destId="{C06AB2CC-FCC2-47DC-AF84-12D34C6FB156}" srcOrd="0" destOrd="0" presId="urn:microsoft.com/office/officeart/2005/8/layout/target3"/>
    <dgm:cxn modelId="{5D66C662-1BBF-48BB-A38A-B9106C8B8B29}" type="presOf" srcId="{B5D7AC7D-D3A5-4CA5-8E4D-1E4EA862AC35}" destId="{0B3F7B6E-D686-45A3-A89E-A0CF6AF72984}" srcOrd="0" destOrd="0" presId="urn:microsoft.com/office/officeart/2005/8/layout/target3"/>
    <dgm:cxn modelId="{06034AF4-17DC-4786-85EA-078DFDBDC263}" srcId="{AC808022-F37A-4A8A-A15D-D6C9B1C38576}" destId="{EAE6CD0B-16E2-4980-BD6F-F6BCC48CAB38}" srcOrd="2" destOrd="0" parTransId="{F0396980-A965-491A-92F6-1C7DA76FF898}" sibTransId="{17492F06-88C0-41EA-B3BE-4F9EA05CF2CC}"/>
    <dgm:cxn modelId="{F0D87593-8D75-4A2C-AEDD-9DA9148E37FC}" srcId="{AC808022-F37A-4A8A-A15D-D6C9B1C38576}" destId="{712202C3-AB48-41F0-9073-96D1A4C9B9CC}" srcOrd="0" destOrd="0" parTransId="{05BFA4EF-5EB5-41AD-8369-AD8306949F0D}" sibTransId="{F3CAC5FB-DBC4-4581-BFBB-DE11BE3CDC57}"/>
    <dgm:cxn modelId="{85F9AC56-284D-4C68-B523-1967C1A2300C}" type="presOf" srcId="{EAE6CD0B-16E2-4980-BD6F-F6BCC48CAB38}" destId="{9C8699A8-5AE1-43F6-8E5F-F47C8A8CDDE5}" srcOrd="0" destOrd="0" presId="urn:microsoft.com/office/officeart/2005/8/layout/target3"/>
    <dgm:cxn modelId="{8A070B00-F9A8-4063-9DC1-2E83752A8410}" type="presOf" srcId="{CAFFA145-D3E9-47E6-B061-58D0687E0813}" destId="{3C476396-697F-4293-9FE6-4FE8C3B55601}" srcOrd="1" destOrd="0" presId="urn:microsoft.com/office/officeart/2005/8/layout/target3"/>
    <dgm:cxn modelId="{E6F71FA5-557D-437B-9D13-F3E8F478E481}" srcId="{AC808022-F37A-4A8A-A15D-D6C9B1C38576}" destId="{CAFFA145-D3E9-47E6-B061-58D0687E0813}" srcOrd="3" destOrd="0" parTransId="{31B0EB6D-A943-4B7B-BCE8-3FF620623A8A}" sibTransId="{AA840F9B-3EE7-45EE-8383-7C3D3D082B2B}"/>
    <dgm:cxn modelId="{9F9F3BE0-F56B-4737-8B6B-40A613DED682}" type="presOf" srcId="{AC808022-F37A-4A8A-A15D-D6C9B1C38576}" destId="{C6B08F12-F632-4D62-81AE-0D93A1F45CBC}" srcOrd="0" destOrd="0" presId="urn:microsoft.com/office/officeart/2005/8/layout/target3"/>
    <dgm:cxn modelId="{6C1FD956-D0B1-4C40-9307-5B660204ED0E}" type="presOf" srcId="{712202C3-AB48-41F0-9073-96D1A4C9B9CC}" destId="{3261C748-208B-46C0-BE44-33CEF799A47F}" srcOrd="0" destOrd="0" presId="urn:microsoft.com/office/officeart/2005/8/layout/target3"/>
    <dgm:cxn modelId="{449A8968-6877-4AE6-AA94-D35E84DAB33E}" type="presOf" srcId="{EAE6CD0B-16E2-4980-BD6F-F6BCC48CAB38}" destId="{E6384E18-4C6D-4D1B-87A5-1570D0975F55}" srcOrd="1" destOrd="0" presId="urn:microsoft.com/office/officeart/2005/8/layout/target3"/>
    <dgm:cxn modelId="{5E13A25A-6968-4AAC-9932-5924A17B3265}" type="presOf" srcId="{712202C3-AB48-41F0-9073-96D1A4C9B9CC}" destId="{EBD3DA35-5033-48C1-A362-977490A398C2}" srcOrd="1" destOrd="0" presId="urn:microsoft.com/office/officeart/2005/8/layout/target3"/>
    <dgm:cxn modelId="{E276B8AA-0809-4768-B3E2-69D65F29EC80}" type="presParOf" srcId="{C6B08F12-F632-4D62-81AE-0D93A1F45CBC}" destId="{8F4DC322-7336-4E73-9580-05FF5897C9B4}" srcOrd="0" destOrd="0" presId="urn:microsoft.com/office/officeart/2005/8/layout/target3"/>
    <dgm:cxn modelId="{8162912C-FB98-4747-8C24-0C650D906B50}" type="presParOf" srcId="{C6B08F12-F632-4D62-81AE-0D93A1F45CBC}" destId="{4296F509-3A7F-4B91-BDB6-32B4E1CAE8F7}" srcOrd="1" destOrd="0" presId="urn:microsoft.com/office/officeart/2005/8/layout/target3"/>
    <dgm:cxn modelId="{BA34AED3-9784-415D-8402-BEB15C59303C}" type="presParOf" srcId="{C6B08F12-F632-4D62-81AE-0D93A1F45CBC}" destId="{3261C748-208B-46C0-BE44-33CEF799A47F}" srcOrd="2" destOrd="0" presId="urn:microsoft.com/office/officeart/2005/8/layout/target3"/>
    <dgm:cxn modelId="{C8DF7472-EE1B-4BFB-91E5-D19C92674A65}" type="presParOf" srcId="{C6B08F12-F632-4D62-81AE-0D93A1F45CBC}" destId="{EE219E5E-7EAC-4F31-9B2A-06FC9CEB5DEB}" srcOrd="3" destOrd="0" presId="urn:microsoft.com/office/officeart/2005/8/layout/target3"/>
    <dgm:cxn modelId="{4A722CE0-41AD-47D2-9056-55FF756A84D7}" type="presParOf" srcId="{C6B08F12-F632-4D62-81AE-0D93A1F45CBC}" destId="{8873C1D6-5F1D-428B-9356-268DA7035FCD}" srcOrd="4" destOrd="0" presId="urn:microsoft.com/office/officeart/2005/8/layout/target3"/>
    <dgm:cxn modelId="{19980AE6-B57F-45C0-913F-2B190E6B8153}" type="presParOf" srcId="{C6B08F12-F632-4D62-81AE-0D93A1F45CBC}" destId="{0B3F7B6E-D686-45A3-A89E-A0CF6AF72984}" srcOrd="5" destOrd="0" presId="urn:microsoft.com/office/officeart/2005/8/layout/target3"/>
    <dgm:cxn modelId="{B9AB8E92-2078-4CCD-92D7-723B526643AC}" type="presParOf" srcId="{C6B08F12-F632-4D62-81AE-0D93A1F45CBC}" destId="{31EA849C-B5EA-4DB2-92A4-D12348EA78DA}" srcOrd="6" destOrd="0" presId="urn:microsoft.com/office/officeart/2005/8/layout/target3"/>
    <dgm:cxn modelId="{4511BC42-AD54-4CDC-8F4F-64D70286B1D6}" type="presParOf" srcId="{C6B08F12-F632-4D62-81AE-0D93A1F45CBC}" destId="{80408A7D-B06C-4EF0-A4EA-990BE3306913}" srcOrd="7" destOrd="0" presId="urn:microsoft.com/office/officeart/2005/8/layout/target3"/>
    <dgm:cxn modelId="{07018CC2-090D-4811-A09F-A6A003DCEF6F}" type="presParOf" srcId="{C6B08F12-F632-4D62-81AE-0D93A1F45CBC}" destId="{9C8699A8-5AE1-43F6-8E5F-F47C8A8CDDE5}" srcOrd="8" destOrd="0" presId="urn:microsoft.com/office/officeart/2005/8/layout/target3"/>
    <dgm:cxn modelId="{C462EC80-1E0D-4FAE-B27C-1B8FA0659B97}" type="presParOf" srcId="{C6B08F12-F632-4D62-81AE-0D93A1F45CBC}" destId="{2FF3EEDC-A07D-4457-A448-AC528307AC57}" srcOrd="9" destOrd="0" presId="urn:microsoft.com/office/officeart/2005/8/layout/target3"/>
    <dgm:cxn modelId="{4F1FB95A-3BB4-453A-9B4B-F6414581CB60}" type="presParOf" srcId="{C6B08F12-F632-4D62-81AE-0D93A1F45CBC}" destId="{5810E8F0-CC58-43B4-ACB5-55C3BB36C6F9}" srcOrd="10" destOrd="0" presId="urn:microsoft.com/office/officeart/2005/8/layout/target3"/>
    <dgm:cxn modelId="{3785B565-B8E9-4C5E-8C4E-DE7EEC6B50E8}" type="presParOf" srcId="{C6B08F12-F632-4D62-81AE-0D93A1F45CBC}" destId="{C06AB2CC-FCC2-47DC-AF84-12D34C6FB156}" srcOrd="11" destOrd="0" presId="urn:microsoft.com/office/officeart/2005/8/layout/target3"/>
    <dgm:cxn modelId="{83B5688D-9280-43FE-A849-F9D27C512F30}" type="presParOf" srcId="{C6B08F12-F632-4D62-81AE-0D93A1F45CBC}" destId="{EBD3DA35-5033-48C1-A362-977490A398C2}" srcOrd="12" destOrd="0" presId="urn:microsoft.com/office/officeart/2005/8/layout/target3"/>
    <dgm:cxn modelId="{C4FAC0F6-2A26-415E-81FB-B559324B1EF6}" type="presParOf" srcId="{C6B08F12-F632-4D62-81AE-0D93A1F45CBC}" destId="{4BC1B2E0-D454-4FFD-A38E-1BB91ECA9826}" srcOrd="13" destOrd="0" presId="urn:microsoft.com/office/officeart/2005/8/layout/target3"/>
    <dgm:cxn modelId="{9F9B9C6B-D7E3-4DC1-A4BE-3B7E2ED067AA}" type="presParOf" srcId="{C6B08F12-F632-4D62-81AE-0D93A1F45CBC}" destId="{E6384E18-4C6D-4D1B-87A5-1570D0975F55}" srcOrd="14" destOrd="0" presId="urn:microsoft.com/office/officeart/2005/8/layout/target3"/>
    <dgm:cxn modelId="{E8395E1B-0DE7-45FD-8EC8-3DEB11A98597}" type="presParOf" srcId="{C6B08F12-F632-4D62-81AE-0D93A1F45CBC}" destId="{3C476396-697F-4293-9FE6-4FE8C3B55601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6306F8A-EB6D-4E2B-8B73-EDE792BB6E9A}" type="doc">
      <dgm:prSet loTypeId="urn:microsoft.com/office/officeart/2005/8/layout/venn1" loCatId="relationship" qsTypeId="urn:microsoft.com/office/officeart/2005/8/quickstyle/3d4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17400D22-B14E-4238-9587-B2047F0A55CF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/>
            <a:t>-зразкова трудова поведінка працівника (правами керівника підп-ва) ;</a:t>
          </a:r>
          <a:endParaRPr lang="ru-RU" b="1" dirty="0"/>
        </a:p>
      </dgm:t>
    </dgm:pt>
    <dgm:pt modelId="{81683A36-46B0-42F6-9D46-5E6258DB9782}" type="parTrans" cxnId="{471E8FA6-F01B-48ED-9281-11DCDF50CA08}">
      <dgm:prSet/>
      <dgm:spPr/>
      <dgm:t>
        <a:bodyPr/>
        <a:lstStyle/>
        <a:p>
          <a:endParaRPr lang="ru-RU"/>
        </a:p>
      </dgm:t>
    </dgm:pt>
    <dgm:pt modelId="{E44C70FB-75BA-402F-99E5-1DDF8397D349}" type="sibTrans" cxnId="{471E8FA6-F01B-48ED-9281-11DCDF50CA08}">
      <dgm:prSet/>
      <dgm:spPr/>
      <dgm:t>
        <a:bodyPr/>
        <a:lstStyle/>
        <a:p>
          <a:endParaRPr lang="ru-RU"/>
        </a:p>
      </dgm:t>
    </dgm:pt>
    <dgm:pt modelId="{A94EB352-D346-4499-9431-65AF00E3938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/>
            <a:t>-трудова заслуга (відомчі нагороди);</a:t>
          </a:r>
          <a:endParaRPr lang="ru-RU" b="1" dirty="0"/>
        </a:p>
      </dgm:t>
    </dgm:pt>
    <dgm:pt modelId="{DC3E1DD2-DCCA-4DF5-B3A4-BEC4DF0D05AD}" type="parTrans" cxnId="{0A7D3828-E9B3-451D-8677-D6B5B85B5250}">
      <dgm:prSet/>
      <dgm:spPr/>
      <dgm:t>
        <a:bodyPr/>
        <a:lstStyle/>
        <a:p>
          <a:endParaRPr lang="ru-RU"/>
        </a:p>
      </dgm:t>
    </dgm:pt>
    <dgm:pt modelId="{129AA62D-6D54-43C9-8641-2EEDA0724BE7}" type="sibTrans" cxnId="{0A7D3828-E9B3-451D-8677-D6B5B85B5250}">
      <dgm:prSet/>
      <dgm:spPr/>
      <dgm:t>
        <a:bodyPr/>
        <a:lstStyle/>
        <a:p>
          <a:endParaRPr lang="ru-RU"/>
        </a:p>
      </dgm:t>
    </dgm:pt>
    <dgm:pt modelId="{9DBD90FB-5E76-433D-8BDE-EB31ADA2AFFF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/>
            <a:t>-особлива трудова заслуга (державні нагороди).</a:t>
          </a:r>
          <a:endParaRPr lang="ru-RU" b="1" dirty="0"/>
        </a:p>
      </dgm:t>
    </dgm:pt>
    <dgm:pt modelId="{A7CC568F-8ADE-4F02-85A4-7ABFA5ED6EE0}" type="parTrans" cxnId="{7ED97CBE-BE2F-48AC-A9E6-B1B827815A78}">
      <dgm:prSet/>
      <dgm:spPr/>
      <dgm:t>
        <a:bodyPr/>
        <a:lstStyle/>
        <a:p>
          <a:endParaRPr lang="ru-RU"/>
        </a:p>
      </dgm:t>
    </dgm:pt>
    <dgm:pt modelId="{E5EAB2D2-14A8-4821-B448-E53F734E2D96}" type="sibTrans" cxnId="{7ED97CBE-BE2F-48AC-A9E6-B1B827815A78}">
      <dgm:prSet/>
      <dgm:spPr/>
      <dgm:t>
        <a:bodyPr/>
        <a:lstStyle/>
        <a:p>
          <a:endParaRPr lang="ru-RU"/>
        </a:p>
      </dgm:t>
    </dgm:pt>
    <dgm:pt modelId="{618539E1-2439-49CC-8CE0-19BB62D42E65}" type="pres">
      <dgm:prSet presAssocID="{06306F8A-EB6D-4E2B-8B73-EDE792BB6E9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72284F-2616-4AD7-9778-1DD944D0093C}" type="pres">
      <dgm:prSet presAssocID="{17400D22-B14E-4238-9587-B2047F0A55CF}" presName="circ1" presStyleLbl="vennNode1" presStyleIdx="0" presStyleCnt="3" custLinFactNeighborX="1731" custLinFactNeighborY="6487"/>
      <dgm:spPr/>
      <dgm:t>
        <a:bodyPr/>
        <a:lstStyle/>
        <a:p>
          <a:endParaRPr lang="ru-RU"/>
        </a:p>
      </dgm:t>
    </dgm:pt>
    <dgm:pt modelId="{7419BF69-DF27-457E-8CA8-9B7CE2FD22A7}" type="pres">
      <dgm:prSet presAssocID="{17400D22-B14E-4238-9587-B2047F0A55C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E311B-6F5B-4273-8785-8A5E12FCC28B}" type="pres">
      <dgm:prSet presAssocID="{A94EB352-D346-4499-9431-65AF00E3938F}" presName="circ2" presStyleLbl="vennNode1" presStyleIdx="1" presStyleCnt="3" custLinFactNeighborX="4509" custLinFactNeighborY="72"/>
      <dgm:spPr/>
      <dgm:t>
        <a:bodyPr/>
        <a:lstStyle/>
        <a:p>
          <a:endParaRPr lang="ru-RU"/>
        </a:p>
      </dgm:t>
    </dgm:pt>
    <dgm:pt modelId="{2E957FBD-4C99-4B34-8321-7328D7CB010A}" type="pres">
      <dgm:prSet presAssocID="{A94EB352-D346-4499-9431-65AF00E3938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A4CEC-A4B8-47EA-B4FD-8C6AFFADF7D2}" type="pres">
      <dgm:prSet presAssocID="{9DBD90FB-5E76-433D-8BDE-EB31ADA2AFFF}" presName="circ3" presStyleLbl="vennNode1" presStyleIdx="2" presStyleCnt="3"/>
      <dgm:spPr/>
      <dgm:t>
        <a:bodyPr/>
        <a:lstStyle/>
        <a:p>
          <a:endParaRPr lang="ru-RU"/>
        </a:p>
      </dgm:t>
    </dgm:pt>
    <dgm:pt modelId="{20647291-D243-43DA-87B7-E5298DB02024}" type="pres">
      <dgm:prSet presAssocID="{9DBD90FB-5E76-433D-8BDE-EB31ADA2AFF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DCA9E6-A84E-4332-A282-B5C5A1B4D5F6}" type="presOf" srcId="{A94EB352-D346-4499-9431-65AF00E3938F}" destId="{2E957FBD-4C99-4B34-8321-7328D7CB010A}" srcOrd="1" destOrd="0" presId="urn:microsoft.com/office/officeart/2005/8/layout/venn1"/>
    <dgm:cxn modelId="{943E696A-69B0-413A-BDD5-C2367BE4822F}" type="presOf" srcId="{17400D22-B14E-4238-9587-B2047F0A55CF}" destId="{0772284F-2616-4AD7-9778-1DD944D0093C}" srcOrd="0" destOrd="0" presId="urn:microsoft.com/office/officeart/2005/8/layout/venn1"/>
    <dgm:cxn modelId="{7ED97CBE-BE2F-48AC-A9E6-B1B827815A78}" srcId="{06306F8A-EB6D-4E2B-8B73-EDE792BB6E9A}" destId="{9DBD90FB-5E76-433D-8BDE-EB31ADA2AFFF}" srcOrd="2" destOrd="0" parTransId="{A7CC568F-8ADE-4F02-85A4-7ABFA5ED6EE0}" sibTransId="{E5EAB2D2-14A8-4821-B448-E53F734E2D96}"/>
    <dgm:cxn modelId="{31128E46-8081-47BD-9179-44C6B6CFD3ED}" type="presOf" srcId="{9DBD90FB-5E76-433D-8BDE-EB31ADA2AFFF}" destId="{9E5A4CEC-A4B8-47EA-B4FD-8C6AFFADF7D2}" srcOrd="0" destOrd="0" presId="urn:microsoft.com/office/officeart/2005/8/layout/venn1"/>
    <dgm:cxn modelId="{0A7D3828-E9B3-451D-8677-D6B5B85B5250}" srcId="{06306F8A-EB6D-4E2B-8B73-EDE792BB6E9A}" destId="{A94EB352-D346-4499-9431-65AF00E3938F}" srcOrd="1" destOrd="0" parTransId="{DC3E1DD2-DCCA-4DF5-B3A4-BEC4DF0D05AD}" sibTransId="{129AA62D-6D54-43C9-8641-2EEDA0724BE7}"/>
    <dgm:cxn modelId="{0ADE1574-71E7-4715-A6A8-521CE11C1612}" type="presOf" srcId="{17400D22-B14E-4238-9587-B2047F0A55CF}" destId="{7419BF69-DF27-457E-8CA8-9B7CE2FD22A7}" srcOrd="1" destOrd="0" presId="urn:microsoft.com/office/officeart/2005/8/layout/venn1"/>
    <dgm:cxn modelId="{47629262-F934-4A4B-8564-5CDBBA732FD2}" type="presOf" srcId="{06306F8A-EB6D-4E2B-8B73-EDE792BB6E9A}" destId="{618539E1-2439-49CC-8CE0-19BB62D42E65}" srcOrd="0" destOrd="0" presId="urn:microsoft.com/office/officeart/2005/8/layout/venn1"/>
    <dgm:cxn modelId="{EBFDEC5D-CA53-4199-9BAC-1C430DFB1268}" type="presOf" srcId="{A94EB352-D346-4499-9431-65AF00E3938F}" destId="{0FEE311B-6F5B-4273-8785-8A5E12FCC28B}" srcOrd="0" destOrd="0" presId="urn:microsoft.com/office/officeart/2005/8/layout/venn1"/>
    <dgm:cxn modelId="{471E8FA6-F01B-48ED-9281-11DCDF50CA08}" srcId="{06306F8A-EB6D-4E2B-8B73-EDE792BB6E9A}" destId="{17400D22-B14E-4238-9587-B2047F0A55CF}" srcOrd="0" destOrd="0" parTransId="{81683A36-46B0-42F6-9D46-5E6258DB9782}" sibTransId="{E44C70FB-75BA-402F-99E5-1DDF8397D349}"/>
    <dgm:cxn modelId="{588F25D5-90D3-4D86-8A06-2192996DC18F}" type="presOf" srcId="{9DBD90FB-5E76-433D-8BDE-EB31ADA2AFFF}" destId="{20647291-D243-43DA-87B7-E5298DB02024}" srcOrd="1" destOrd="0" presId="urn:microsoft.com/office/officeart/2005/8/layout/venn1"/>
    <dgm:cxn modelId="{459A66CE-4978-4BFA-B9B2-D714190D1235}" type="presParOf" srcId="{618539E1-2439-49CC-8CE0-19BB62D42E65}" destId="{0772284F-2616-4AD7-9778-1DD944D0093C}" srcOrd="0" destOrd="0" presId="urn:microsoft.com/office/officeart/2005/8/layout/venn1"/>
    <dgm:cxn modelId="{7C1E448B-FFBF-48A6-96F3-481D0310F191}" type="presParOf" srcId="{618539E1-2439-49CC-8CE0-19BB62D42E65}" destId="{7419BF69-DF27-457E-8CA8-9B7CE2FD22A7}" srcOrd="1" destOrd="0" presId="urn:microsoft.com/office/officeart/2005/8/layout/venn1"/>
    <dgm:cxn modelId="{559621B7-2FE6-4B66-9EB6-8C36D055DF3B}" type="presParOf" srcId="{618539E1-2439-49CC-8CE0-19BB62D42E65}" destId="{0FEE311B-6F5B-4273-8785-8A5E12FCC28B}" srcOrd="2" destOrd="0" presId="urn:microsoft.com/office/officeart/2005/8/layout/venn1"/>
    <dgm:cxn modelId="{FD43DD86-C332-4179-A9A2-854ECC17C977}" type="presParOf" srcId="{618539E1-2439-49CC-8CE0-19BB62D42E65}" destId="{2E957FBD-4C99-4B34-8321-7328D7CB010A}" srcOrd="3" destOrd="0" presId="urn:microsoft.com/office/officeart/2005/8/layout/venn1"/>
    <dgm:cxn modelId="{5865BEA9-6A70-4232-A7AD-358916267A62}" type="presParOf" srcId="{618539E1-2439-49CC-8CE0-19BB62D42E65}" destId="{9E5A4CEC-A4B8-47EA-B4FD-8C6AFFADF7D2}" srcOrd="4" destOrd="0" presId="urn:microsoft.com/office/officeart/2005/8/layout/venn1"/>
    <dgm:cxn modelId="{D6EF23FC-F59B-40FC-87E8-55DF8CA7F1A4}" type="presParOf" srcId="{618539E1-2439-49CC-8CE0-19BB62D42E65}" destId="{20647291-D243-43DA-87B7-E5298DB0202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8F0E825-4148-487C-B587-4D55818619B7}" type="doc">
      <dgm:prSet loTypeId="urn:microsoft.com/office/officeart/2005/8/layout/target3" loCatId="relationship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51AEA44F-FB18-4934-A3A8-DA263AB7F791}">
      <dgm:prSet/>
      <dgm:spPr/>
      <dgm:t>
        <a:bodyPr/>
        <a:lstStyle/>
        <a:p>
          <a:pPr rtl="0"/>
          <a:r>
            <a:rPr lang="ru-RU" smtClean="0"/>
            <a:t>1) усне зауваження;</a:t>
          </a:r>
          <a:endParaRPr lang="ru-RU"/>
        </a:p>
      </dgm:t>
    </dgm:pt>
    <dgm:pt modelId="{EBB1DF50-BC23-412F-970E-80773073374C}" type="parTrans" cxnId="{0C26709D-EE89-4174-B33F-DACB0B47E1BF}">
      <dgm:prSet/>
      <dgm:spPr/>
      <dgm:t>
        <a:bodyPr/>
        <a:lstStyle/>
        <a:p>
          <a:endParaRPr lang="ru-RU"/>
        </a:p>
      </dgm:t>
    </dgm:pt>
    <dgm:pt modelId="{D45DFCE6-8C50-4DBC-8985-AE6B4BAC0416}" type="sibTrans" cxnId="{0C26709D-EE89-4174-B33F-DACB0B47E1BF}">
      <dgm:prSet/>
      <dgm:spPr/>
      <dgm:t>
        <a:bodyPr/>
        <a:lstStyle/>
        <a:p>
          <a:endParaRPr lang="ru-RU"/>
        </a:p>
      </dgm:t>
    </dgm:pt>
    <dgm:pt modelId="{072CCCF8-B7D9-48A5-A163-8D46151BB996}">
      <dgm:prSet/>
      <dgm:spPr/>
      <dgm:t>
        <a:bodyPr/>
        <a:lstStyle/>
        <a:p>
          <a:pPr rtl="0"/>
          <a:r>
            <a:rPr lang="ru-RU" smtClean="0"/>
            <a:t>2) зауваження;</a:t>
          </a:r>
          <a:endParaRPr lang="ru-RU"/>
        </a:p>
      </dgm:t>
    </dgm:pt>
    <dgm:pt modelId="{0CACB8A7-DBA7-46B9-82F6-3EFCDB754053}" type="parTrans" cxnId="{237E7A20-E7F8-49D4-BA32-67CA31CD81A8}">
      <dgm:prSet/>
      <dgm:spPr/>
      <dgm:t>
        <a:bodyPr/>
        <a:lstStyle/>
        <a:p>
          <a:endParaRPr lang="ru-RU"/>
        </a:p>
      </dgm:t>
    </dgm:pt>
    <dgm:pt modelId="{3E6D3CA6-A127-4B2B-8D0B-52E12AE5B46F}" type="sibTrans" cxnId="{237E7A20-E7F8-49D4-BA32-67CA31CD81A8}">
      <dgm:prSet/>
      <dgm:spPr/>
      <dgm:t>
        <a:bodyPr/>
        <a:lstStyle/>
        <a:p>
          <a:endParaRPr lang="ru-RU"/>
        </a:p>
      </dgm:t>
    </dgm:pt>
    <dgm:pt modelId="{CE26C731-2952-4A35-A546-9F38AE3C5E9B}">
      <dgm:prSet/>
      <dgm:spPr/>
      <dgm:t>
        <a:bodyPr/>
        <a:lstStyle/>
        <a:p>
          <a:pPr rtl="0"/>
          <a:r>
            <a:rPr lang="ru-RU" smtClean="0"/>
            <a:t>3) догана;</a:t>
          </a:r>
          <a:endParaRPr lang="ru-RU"/>
        </a:p>
      </dgm:t>
    </dgm:pt>
    <dgm:pt modelId="{F5DF7966-0D2A-41A2-9AB8-10F67BF1F5F5}" type="parTrans" cxnId="{93DAB404-41E0-49D1-8311-BF06CDB80254}">
      <dgm:prSet/>
      <dgm:spPr/>
      <dgm:t>
        <a:bodyPr/>
        <a:lstStyle/>
        <a:p>
          <a:endParaRPr lang="ru-RU"/>
        </a:p>
      </dgm:t>
    </dgm:pt>
    <dgm:pt modelId="{D76D2350-7F59-4DF6-BC3E-46968E46F72B}" type="sibTrans" cxnId="{93DAB404-41E0-49D1-8311-BF06CDB80254}">
      <dgm:prSet/>
      <dgm:spPr/>
      <dgm:t>
        <a:bodyPr/>
        <a:lstStyle/>
        <a:p>
          <a:endParaRPr lang="ru-RU"/>
        </a:p>
      </dgm:t>
    </dgm:pt>
    <dgm:pt modelId="{23B20077-07C8-4896-BA6E-80CBB1A5DAB5}">
      <dgm:prSet/>
      <dgm:spPr/>
      <dgm:t>
        <a:bodyPr/>
        <a:lstStyle/>
        <a:p>
          <a:pPr rtl="0"/>
          <a:r>
            <a:rPr lang="ru-RU" smtClean="0"/>
            <a:t>4) сувора догана;</a:t>
          </a:r>
          <a:endParaRPr lang="ru-RU"/>
        </a:p>
      </dgm:t>
    </dgm:pt>
    <dgm:pt modelId="{25F2E7D6-B01C-4B50-ADF0-286F130ACA69}" type="parTrans" cxnId="{1EE2ABCD-E087-4F4F-8656-223D0A2A9671}">
      <dgm:prSet/>
      <dgm:spPr/>
      <dgm:t>
        <a:bodyPr/>
        <a:lstStyle/>
        <a:p>
          <a:endParaRPr lang="ru-RU"/>
        </a:p>
      </dgm:t>
    </dgm:pt>
    <dgm:pt modelId="{BC9BB20D-E83F-4DE9-A865-EFD678FAFB1A}" type="sibTrans" cxnId="{1EE2ABCD-E087-4F4F-8656-223D0A2A9671}">
      <dgm:prSet/>
      <dgm:spPr/>
      <dgm:t>
        <a:bodyPr/>
        <a:lstStyle/>
        <a:p>
          <a:endParaRPr lang="ru-RU"/>
        </a:p>
      </dgm:t>
    </dgm:pt>
    <dgm:pt modelId="{8714F3F9-420F-4BB1-A13C-8A9F63672C8C}" type="pres">
      <dgm:prSet presAssocID="{68F0E825-4148-487C-B587-4D55818619B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32F6AE-A5CF-4F69-B536-5620E8C7E65E}" type="pres">
      <dgm:prSet presAssocID="{51AEA44F-FB18-4934-A3A8-DA263AB7F791}" presName="circle1" presStyleLbl="node1" presStyleIdx="0" presStyleCnt="4"/>
      <dgm:spPr/>
    </dgm:pt>
    <dgm:pt modelId="{0A7E9A7E-21A7-48DE-894A-EEF70A42A89A}" type="pres">
      <dgm:prSet presAssocID="{51AEA44F-FB18-4934-A3A8-DA263AB7F791}" presName="space" presStyleCnt="0"/>
      <dgm:spPr/>
    </dgm:pt>
    <dgm:pt modelId="{66CF40C9-60CE-4F60-8682-9E1658E0AADE}" type="pres">
      <dgm:prSet presAssocID="{51AEA44F-FB18-4934-A3A8-DA263AB7F791}" presName="rect1" presStyleLbl="alignAcc1" presStyleIdx="0" presStyleCnt="4"/>
      <dgm:spPr/>
      <dgm:t>
        <a:bodyPr/>
        <a:lstStyle/>
        <a:p>
          <a:endParaRPr lang="ru-RU"/>
        </a:p>
      </dgm:t>
    </dgm:pt>
    <dgm:pt modelId="{8F49344A-4E98-4FDB-81CD-8026EFAD5C35}" type="pres">
      <dgm:prSet presAssocID="{072CCCF8-B7D9-48A5-A163-8D46151BB996}" presName="vertSpace2" presStyleLbl="node1" presStyleIdx="0" presStyleCnt="4"/>
      <dgm:spPr/>
    </dgm:pt>
    <dgm:pt modelId="{01B8BA51-75DF-4E21-99FB-9764E5A17989}" type="pres">
      <dgm:prSet presAssocID="{072CCCF8-B7D9-48A5-A163-8D46151BB996}" presName="circle2" presStyleLbl="node1" presStyleIdx="1" presStyleCnt="4"/>
      <dgm:spPr/>
    </dgm:pt>
    <dgm:pt modelId="{3CD6D594-36B1-40C0-978A-22A598AE6F4A}" type="pres">
      <dgm:prSet presAssocID="{072CCCF8-B7D9-48A5-A163-8D46151BB996}" presName="rect2" presStyleLbl="alignAcc1" presStyleIdx="1" presStyleCnt="4"/>
      <dgm:spPr/>
      <dgm:t>
        <a:bodyPr/>
        <a:lstStyle/>
        <a:p>
          <a:endParaRPr lang="ru-RU"/>
        </a:p>
      </dgm:t>
    </dgm:pt>
    <dgm:pt modelId="{FEEA9598-F795-4820-8EE2-35AC7F37E046}" type="pres">
      <dgm:prSet presAssocID="{CE26C731-2952-4A35-A546-9F38AE3C5E9B}" presName="vertSpace3" presStyleLbl="node1" presStyleIdx="1" presStyleCnt="4"/>
      <dgm:spPr/>
    </dgm:pt>
    <dgm:pt modelId="{5102A183-C161-4992-AC9D-765586F1C4B2}" type="pres">
      <dgm:prSet presAssocID="{CE26C731-2952-4A35-A546-9F38AE3C5E9B}" presName="circle3" presStyleLbl="node1" presStyleIdx="2" presStyleCnt="4"/>
      <dgm:spPr/>
    </dgm:pt>
    <dgm:pt modelId="{40A2A631-7D54-4305-B09B-E577925DD7E0}" type="pres">
      <dgm:prSet presAssocID="{CE26C731-2952-4A35-A546-9F38AE3C5E9B}" presName="rect3" presStyleLbl="alignAcc1" presStyleIdx="2" presStyleCnt="4"/>
      <dgm:spPr/>
      <dgm:t>
        <a:bodyPr/>
        <a:lstStyle/>
        <a:p>
          <a:endParaRPr lang="ru-RU"/>
        </a:p>
      </dgm:t>
    </dgm:pt>
    <dgm:pt modelId="{573A8A59-24D8-462F-BA2E-7917B9361C5B}" type="pres">
      <dgm:prSet presAssocID="{23B20077-07C8-4896-BA6E-80CBB1A5DAB5}" presName="vertSpace4" presStyleLbl="node1" presStyleIdx="2" presStyleCnt="4"/>
      <dgm:spPr/>
    </dgm:pt>
    <dgm:pt modelId="{8E441759-C643-476F-9EC7-9F1EEB2B4715}" type="pres">
      <dgm:prSet presAssocID="{23B20077-07C8-4896-BA6E-80CBB1A5DAB5}" presName="circle4" presStyleLbl="node1" presStyleIdx="3" presStyleCnt="4"/>
      <dgm:spPr/>
    </dgm:pt>
    <dgm:pt modelId="{9E6A50A8-63C6-4B59-A0B4-876CCFF38B0E}" type="pres">
      <dgm:prSet presAssocID="{23B20077-07C8-4896-BA6E-80CBB1A5DAB5}" presName="rect4" presStyleLbl="alignAcc1" presStyleIdx="3" presStyleCnt="4"/>
      <dgm:spPr/>
      <dgm:t>
        <a:bodyPr/>
        <a:lstStyle/>
        <a:p>
          <a:endParaRPr lang="ru-RU"/>
        </a:p>
      </dgm:t>
    </dgm:pt>
    <dgm:pt modelId="{C9487016-499F-418B-9FAB-29DA1628DFC5}" type="pres">
      <dgm:prSet presAssocID="{51AEA44F-FB18-4934-A3A8-DA263AB7F791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93A0A-1F32-40A5-838F-8EDD7E61A832}" type="pres">
      <dgm:prSet presAssocID="{072CCCF8-B7D9-48A5-A163-8D46151BB996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15C39-F35E-4F59-A6A0-2AA98AE8679F}" type="pres">
      <dgm:prSet presAssocID="{CE26C731-2952-4A35-A546-9F38AE3C5E9B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37F0D-9ED5-4B86-99A6-7D17736DF881}" type="pres">
      <dgm:prSet presAssocID="{23B20077-07C8-4896-BA6E-80CBB1A5DAB5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9BE558-F4B9-4BE6-849F-C38C46064576}" type="presOf" srcId="{23B20077-07C8-4896-BA6E-80CBB1A5DAB5}" destId="{0CA37F0D-9ED5-4B86-99A6-7D17736DF881}" srcOrd="1" destOrd="0" presId="urn:microsoft.com/office/officeart/2005/8/layout/target3"/>
    <dgm:cxn modelId="{BE2FC206-2A98-494C-BF24-EA505AA33EEF}" type="presOf" srcId="{072CCCF8-B7D9-48A5-A163-8D46151BB996}" destId="{3CD6D594-36B1-40C0-978A-22A598AE6F4A}" srcOrd="0" destOrd="0" presId="urn:microsoft.com/office/officeart/2005/8/layout/target3"/>
    <dgm:cxn modelId="{18F3D47F-FA1B-47E5-A038-3D5B95C0AB1F}" type="presOf" srcId="{CE26C731-2952-4A35-A546-9F38AE3C5E9B}" destId="{31115C39-F35E-4F59-A6A0-2AA98AE8679F}" srcOrd="1" destOrd="0" presId="urn:microsoft.com/office/officeart/2005/8/layout/target3"/>
    <dgm:cxn modelId="{1EE2ABCD-E087-4F4F-8656-223D0A2A9671}" srcId="{68F0E825-4148-487C-B587-4D55818619B7}" destId="{23B20077-07C8-4896-BA6E-80CBB1A5DAB5}" srcOrd="3" destOrd="0" parTransId="{25F2E7D6-B01C-4B50-ADF0-286F130ACA69}" sibTransId="{BC9BB20D-E83F-4DE9-A865-EFD678FAFB1A}"/>
    <dgm:cxn modelId="{237E7A20-E7F8-49D4-BA32-67CA31CD81A8}" srcId="{68F0E825-4148-487C-B587-4D55818619B7}" destId="{072CCCF8-B7D9-48A5-A163-8D46151BB996}" srcOrd="1" destOrd="0" parTransId="{0CACB8A7-DBA7-46B9-82F6-3EFCDB754053}" sibTransId="{3E6D3CA6-A127-4B2B-8D0B-52E12AE5B46F}"/>
    <dgm:cxn modelId="{901FF373-3E20-4889-8633-F1C8D69A72C6}" type="presOf" srcId="{68F0E825-4148-487C-B587-4D55818619B7}" destId="{8714F3F9-420F-4BB1-A13C-8A9F63672C8C}" srcOrd="0" destOrd="0" presId="urn:microsoft.com/office/officeart/2005/8/layout/target3"/>
    <dgm:cxn modelId="{6972CB28-8121-4F62-B998-9912009602C4}" type="presOf" srcId="{072CCCF8-B7D9-48A5-A163-8D46151BB996}" destId="{5D193A0A-1F32-40A5-838F-8EDD7E61A832}" srcOrd="1" destOrd="0" presId="urn:microsoft.com/office/officeart/2005/8/layout/target3"/>
    <dgm:cxn modelId="{93A4B6B1-373D-4DC6-8014-468BFB1C28C1}" type="presOf" srcId="{CE26C731-2952-4A35-A546-9F38AE3C5E9B}" destId="{40A2A631-7D54-4305-B09B-E577925DD7E0}" srcOrd="0" destOrd="0" presId="urn:microsoft.com/office/officeart/2005/8/layout/target3"/>
    <dgm:cxn modelId="{61BBAE90-B256-4A49-977D-84646C2350A9}" type="presOf" srcId="{23B20077-07C8-4896-BA6E-80CBB1A5DAB5}" destId="{9E6A50A8-63C6-4B59-A0B4-876CCFF38B0E}" srcOrd="0" destOrd="0" presId="urn:microsoft.com/office/officeart/2005/8/layout/target3"/>
    <dgm:cxn modelId="{DE821E8A-1833-4380-AB45-A26ED80A5D8F}" type="presOf" srcId="{51AEA44F-FB18-4934-A3A8-DA263AB7F791}" destId="{C9487016-499F-418B-9FAB-29DA1628DFC5}" srcOrd="1" destOrd="0" presId="urn:microsoft.com/office/officeart/2005/8/layout/target3"/>
    <dgm:cxn modelId="{93DAB404-41E0-49D1-8311-BF06CDB80254}" srcId="{68F0E825-4148-487C-B587-4D55818619B7}" destId="{CE26C731-2952-4A35-A546-9F38AE3C5E9B}" srcOrd="2" destOrd="0" parTransId="{F5DF7966-0D2A-41A2-9AB8-10F67BF1F5F5}" sibTransId="{D76D2350-7F59-4DF6-BC3E-46968E46F72B}"/>
    <dgm:cxn modelId="{0C26709D-EE89-4174-B33F-DACB0B47E1BF}" srcId="{68F0E825-4148-487C-B587-4D55818619B7}" destId="{51AEA44F-FB18-4934-A3A8-DA263AB7F791}" srcOrd="0" destOrd="0" parTransId="{EBB1DF50-BC23-412F-970E-80773073374C}" sibTransId="{D45DFCE6-8C50-4DBC-8985-AE6B4BAC0416}"/>
    <dgm:cxn modelId="{909C85BE-F0C9-47FC-94B3-B1528E096EFD}" type="presOf" srcId="{51AEA44F-FB18-4934-A3A8-DA263AB7F791}" destId="{66CF40C9-60CE-4F60-8682-9E1658E0AADE}" srcOrd="0" destOrd="0" presId="urn:microsoft.com/office/officeart/2005/8/layout/target3"/>
    <dgm:cxn modelId="{6876646B-AC51-42C3-8F0F-441E91F6D457}" type="presParOf" srcId="{8714F3F9-420F-4BB1-A13C-8A9F63672C8C}" destId="{5232F6AE-A5CF-4F69-B536-5620E8C7E65E}" srcOrd="0" destOrd="0" presId="urn:microsoft.com/office/officeart/2005/8/layout/target3"/>
    <dgm:cxn modelId="{3C86F564-20E5-49DC-96CE-0791C3AA126C}" type="presParOf" srcId="{8714F3F9-420F-4BB1-A13C-8A9F63672C8C}" destId="{0A7E9A7E-21A7-48DE-894A-EEF70A42A89A}" srcOrd="1" destOrd="0" presId="urn:microsoft.com/office/officeart/2005/8/layout/target3"/>
    <dgm:cxn modelId="{2F50A2EF-96A6-4DC0-A0F1-6190C23B7699}" type="presParOf" srcId="{8714F3F9-420F-4BB1-A13C-8A9F63672C8C}" destId="{66CF40C9-60CE-4F60-8682-9E1658E0AADE}" srcOrd="2" destOrd="0" presId="urn:microsoft.com/office/officeart/2005/8/layout/target3"/>
    <dgm:cxn modelId="{141253E8-FA2C-4ACA-BEBB-010A5D4CB858}" type="presParOf" srcId="{8714F3F9-420F-4BB1-A13C-8A9F63672C8C}" destId="{8F49344A-4E98-4FDB-81CD-8026EFAD5C35}" srcOrd="3" destOrd="0" presId="urn:microsoft.com/office/officeart/2005/8/layout/target3"/>
    <dgm:cxn modelId="{103889C9-04D0-4166-A402-8E882014BA79}" type="presParOf" srcId="{8714F3F9-420F-4BB1-A13C-8A9F63672C8C}" destId="{01B8BA51-75DF-4E21-99FB-9764E5A17989}" srcOrd="4" destOrd="0" presId="urn:microsoft.com/office/officeart/2005/8/layout/target3"/>
    <dgm:cxn modelId="{5C9E0041-1C6E-470A-9C6E-7309F183A64B}" type="presParOf" srcId="{8714F3F9-420F-4BB1-A13C-8A9F63672C8C}" destId="{3CD6D594-36B1-40C0-978A-22A598AE6F4A}" srcOrd="5" destOrd="0" presId="urn:microsoft.com/office/officeart/2005/8/layout/target3"/>
    <dgm:cxn modelId="{DB01289A-40EC-479C-88AC-F169B5549D5B}" type="presParOf" srcId="{8714F3F9-420F-4BB1-A13C-8A9F63672C8C}" destId="{FEEA9598-F795-4820-8EE2-35AC7F37E046}" srcOrd="6" destOrd="0" presId="urn:microsoft.com/office/officeart/2005/8/layout/target3"/>
    <dgm:cxn modelId="{9986EBE1-4B7C-4F09-9E0E-A2D58321F2CC}" type="presParOf" srcId="{8714F3F9-420F-4BB1-A13C-8A9F63672C8C}" destId="{5102A183-C161-4992-AC9D-765586F1C4B2}" srcOrd="7" destOrd="0" presId="urn:microsoft.com/office/officeart/2005/8/layout/target3"/>
    <dgm:cxn modelId="{B8E18EEC-17EE-42C3-BCE0-DA6F046A8548}" type="presParOf" srcId="{8714F3F9-420F-4BB1-A13C-8A9F63672C8C}" destId="{40A2A631-7D54-4305-B09B-E577925DD7E0}" srcOrd="8" destOrd="0" presId="urn:microsoft.com/office/officeart/2005/8/layout/target3"/>
    <dgm:cxn modelId="{486286F9-D4DB-44B7-9053-815AF8389B7D}" type="presParOf" srcId="{8714F3F9-420F-4BB1-A13C-8A9F63672C8C}" destId="{573A8A59-24D8-462F-BA2E-7917B9361C5B}" srcOrd="9" destOrd="0" presId="urn:microsoft.com/office/officeart/2005/8/layout/target3"/>
    <dgm:cxn modelId="{A9E7D0F0-E3E2-4C00-ADA2-774B643129A0}" type="presParOf" srcId="{8714F3F9-420F-4BB1-A13C-8A9F63672C8C}" destId="{8E441759-C643-476F-9EC7-9F1EEB2B4715}" srcOrd="10" destOrd="0" presId="urn:microsoft.com/office/officeart/2005/8/layout/target3"/>
    <dgm:cxn modelId="{3B387D46-5973-40C2-AB99-4D2F9759D1D7}" type="presParOf" srcId="{8714F3F9-420F-4BB1-A13C-8A9F63672C8C}" destId="{9E6A50A8-63C6-4B59-A0B4-876CCFF38B0E}" srcOrd="11" destOrd="0" presId="urn:microsoft.com/office/officeart/2005/8/layout/target3"/>
    <dgm:cxn modelId="{921744C6-5C12-45F1-AF93-F1DCBEBA28BA}" type="presParOf" srcId="{8714F3F9-420F-4BB1-A13C-8A9F63672C8C}" destId="{C9487016-499F-418B-9FAB-29DA1628DFC5}" srcOrd="12" destOrd="0" presId="urn:microsoft.com/office/officeart/2005/8/layout/target3"/>
    <dgm:cxn modelId="{34D8571C-D03E-46C6-AD07-F5A305F0EE3B}" type="presParOf" srcId="{8714F3F9-420F-4BB1-A13C-8A9F63672C8C}" destId="{5D193A0A-1F32-40A5-838F-8EDD7E61A832}" srcOrd="13" destOrd="0" presId="urn:microsoft.com/office/officeart/2005/8/layout/target3"/>
    <dgm:cxn modelId="{63B7312F-B1D9-4A29-AABC-1A2DDF78C2D4}" type="presParOf" srcId="{8714F3F9-420F-4BB1-A13C-8A9F63672C8C}" destId="{31115C39-F35E-4F59-A6A0-2AA98AE8679F}" srcOrd="14" destOrd="0" presId="urn:microsoft.com/office/officeart/2005/8/layout/target3"/>
    <dgm:cxn modelId="{026E5DD2-D071-4D5A-95E7-A9A8BFEC600D}" type="presParOf" srcId="{8714F3F9-420F-4BB1-A13C-8A9F63672C8C}" destId="{0CA37F0D-9ED5-4B86-99A6-7D17736DF881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CF4DC05-77E7-4995-B84D-DB73D116F491}" type="doc">
      <dgm:prSet loTypeId="urn:microsoft.com/office/officeart/2005/8/layout/target3" loCatId="relationship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DDE1872F-7B2C-4C15-9A09-DA531D67730F}">
      <dgm:prSet/>
      <dgm:spPr/>
      <dgm:t>
        <a:bodyPr/>
        <a:lstStyle/>
        <a:p>
          <a:pPr rtl="0"/>
          <a:r>
            <a:rPr lang="ru-RU" smtClean="0"/>
            <a:t>5) попередження про неповну посадову відповідність;</a:t>
          </a:r>
          <a:endParaRPr lang="ru-RU"/>
        </a:p>
      </dgm:t>
    </dgm:pt>
    <dgm:pt modelId="{DC1554BE-FE0E-4F72-9A98-9B2FD4F3DCCF}" type="parTrans" cxnId="{70A7E324-4226-45EA-8CBE-7425C62DEC36}">
      <dgm:prSet/>
      <dgm:spPr/>
      <dgm:t>
        <a:bodyPr/>
        <a:lstStyle/>
        <a:p>
          <a:endParaRPr lang="ru-RU"/>
        </a:p>
      </dgm:t>
    </dgm:pt>
    <dgm:pt modelId="{95FF55B7-1524-4491-8830-BCFB033A4A9B}" type="sibTrans" cxnId="{70A7E324-4226-45EA-8CBE-7425C62DEC36}">
      <dgm:prSet/>
      <dgm:spPr/>
      <dgm:t>
        <a:bodyPr/>
        <a:lstStyle/>
        <a:p>
          <a:endParaRPr lang="ru-RU"/>
        </a:p>
      </dgm:t>
    </dgm:pt>
    <dgm:pt modelId="{0D011B2C-C9D0-4672-B541-8CC44B12073D}">
      <dgm:prSet/>
      <dgm:spPr/>
      <dgm:t>
        <a:bodyPr/>
        <a:lstStyle/>
        <a:p>
          <a:pPr rtl="0"/>
          <a:r>
            <a:rPr lang="ru-RU" smtClean="0"/>
            <a:t>6) звільнення з посади;</a:t>
          </a:r>
          <a:endParaRPr lang="ru-RU"/>
        </a:p>
      </dgm:t>
    </dgm:pt>
    <dgm:pt modelId="{19CCAEDC-8DCF-4247-8AB4-8FFBBBA00227}" type="parTrans" cxnId="{CF79599B-F640-4058-803D-3E6A01186D34}">
      <dgm:prSet/>
      <dgm:spPr/>
      <dgm:t>
        <a:bodyPr/>
        <a:lstStyle/>
        <a:p>
          <a:endParaRPr lang="ru-RU"/>
        </a:p>
      </dgm:t>
    </dgm:pt>
    <dgm:pt modelId="{43B69E50-034B-47B4-AF76-DC9F9643CEAB}" type="sibTrans" cxnId="{CF79599B-F640-4058-803D-3E6A01186D34}">
      <dgm:prSet/>
      <dgm:spPr/>
      <dgm:t>
        <a:bodyPr/>
        <a:lstStyle/>
        <a:p>
          <a:endParaRPr lang="ru-RU"/>
        </a:p>
      </dgm:t>
    </dgm:pt>
    <dgm:pt modelId="{B41B924B-0E38-4EAE-AEDF-C2D65942FC12}">
      <dgm:prSet/>
      <dgm:spPr/>
      <dgm:t>
        <a:bodyPr/>
        <a:lstStyle/>
        <a:p>
          <a:pPr rtl="0"/>
          <a:r>
            <a:rPr lang="ru-RU" smtClean="0"/>
            <a:t>7) пониження в спеціальному званні на один ступінь;</a:t>
          </a:r>
          <a:endParaRPr lang="ru-RU"/>
        </a:p>
      </dgm:t>
    </dgm:pt>
    <dgm:pt modelId="{22E2782C-1DCB-42A6-88A7-531B990899D3}" type="parTrans" cxnId="{989ACE4A-64B6-4032-8AD9-62EDD54A0DC5}">
      <dgm:prSet/>
      <dgm:spPr/>
      <dgm:t>
        <a:bodyPr/>
        <a:lstStyle/>
        <a:p>
          <a:endParaRPr lang="ru-RU"/>
        </a:p>
      </dgm:t>
    </dgm:pt>
    <dgm:pt modelId="{FE4F0995-06BB-40CF-9B02-D063479CCB0F}" type="sibTrans" cxnId="{989ACE4A-64B6-4032-8AD9-62EDD54A0DC5}">
      <dgm:prSet/>
      <dgm:spPr/>
      <dgm:t>
        <a:bodyPr/>
        <a:lstStyle/>
        <a:p>
          <a:endParaRPr lang="ru-RU"/>
        </a:p>
      </dgm:t>
    </dgm:pt>
    <dgm:pt modelId="{A2440F1F-7287-4148-A207-451A223B305A}">
      <dgm:prSet/>
      <dgm:spPr/>
      <dgm:t>
        <a:bodyPr/>
        <a:lstStyle/>
        <a:p>
          <a:pPr rtl="0"/>
          <a:r>
            <a:rPr lang="ru-RU" smtClean="0"/>
            <a:t>8) звільнення з органів внутрішніх справ.</a:t>
          </a:r>
          <a:endParaRPr lang="ru-RU"/>
        </a:p>
      </dgm:t>
    </dgm:pt>
    <dgm:pt modelId="{D5CB5ED1-5298-44CE-9122-F1F27CEBE16E}" type="parTrans" cxnId="{554F6651-068E-49C5-AB6B-114895F02C2F}">
      <dgm:prSet/>
      <dgm:spPr/>
      <dgm:t>
        <a:bodyPr/>
        <a:lstStyle/>
        <a:p>
          <a:endParaRPr lang="ru-RU"/>
        </a:p>
      </dgm:t>
    </dgm:pt>
    <dgm:pt modelId="{DD4EB36B-C1AD-4D20-9A55-2AF85F455A89}" type="sibTrans" cxnId="{554F6651-068E-49C5-AB6B-114895F02C2F}">
      <dgm:prSet/>
      <dgm:spPr/>
      <dgm:t>
        <a:bodyPr/>
        <a:lstStyle/>
        <a:p>
          <a:endParaRPr lang="ru-RU"/>
        </a:p>
      </dgm:t>
    </dgm:pt>
    <dgm:pt modelId="{650B8976-ADC7-4C7A-B70A-35B2FA32A222}" type="pres">
      <dgm:prSet presAssocID="{8CF4DC05-77E7-4995-B84D-DB73D116F49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08E48F-E884-45A9-8ADD-267274F81FBB}" type="pres">
      <dgm:prSet presAssocID="{DDE1872F-7B2C-4C15-9A09-DA531D67730F}" presName="circle1" presStyleLbl="node1" presStyleIdx="0" presStyleCnt="4"/>
      <dgm:spPr/>
    </dgm:pt>
    <dgm:pt modelId="{836047C2-BB9A-4DEC-8972-AD5639DAEBF9}" type="pres">
      <dgm:prSet presAssocID="{DDE1872F-7B2C-4C15-9A09-DA531D67730F}" presName="space" presStyleCnt="0"/>
      <dgm:spPr/>
    </dgm:pt>
    <dgm:pt modelId="{1F9D27B2-CAA8-4CE8-A0B2-C8BE42296FEC}" type="pres">
      <dgm:prSet presAssocID="{DDE1872F-7B2C-4C15-9A09-DA531D67730F}" presName="rect1" presStyleLbl="alignAcc1" presStyleIdx="0" presStyleCnt="4" custLinFactNeighborX="893"/>
      <dgm:spPr/>
      <dgm:t>
        <a:bodyPr/>
        <a:lstStyle/>
        <a:p>
          <a:endParaRPr lang="ru-RU"/>
        </a:p>
      </dgm:t>
    </dgm:pt>
    <dgm:pt modelId="{742C1FE1-6E82-4BF9-B02E-7A0A1104974E}" type="pres">
      <dgm:prSet presAssocID="{0D011B2C-C9D0-4672-B541-8CC44B12073D}" presName="vertSpace2" presStyleLbl="node1" presStyleIdx="0" presStyleCnt="4"/>
      <dgm:spPr/>
    </dgm:pt>
    <dgm:pt modelId="{C6D362B4-0826-49C3-A41E-9C0B8F3016C8}" type="pres">
      <dgm:prSet presAssocID="{0D011B2C-C9D0-4672-B541-8CC44B12073D}" presName="circle2" presStyleLbl="node1" presStyleIdx="1" presStyleCnt="4"/>
      <dgm:spPr/>
    </dgm:pt>
    <dgm:pt modelId="{BC8468F7-CA33-4E04-A53C-013C0B754AC0}" type="pres">
      <dgm:prSet presAssocID="{0D011B2C-C9D0-4672-B541-8CC44B12073D}" presName="rect2" presStyleLbl="alignAcc1" presStyleIdx="1" presStyleCnt="4"/>
      <dgm:spPr/>
      <dgm:t>
        <a:bodyPr/>
        <a:lstStyle/>
        <a:p>
          <a:endParaRPr lang="ru-RU"/>
        </a:p>
      </dgm:t>
    </dgm:pt>
    <dgm:pt modelId="{F516BD7D-86DF-4CBB-ABA2-D35375FD6B68}" type="pres">
      <dgm:prSet presAssocID="{B41B924B-0E38-4EAE-AEDF-C2D65942FC12}" presName="vertSpace3" presStyleLbl="node1" presStyleIdx="1" presStyleCnt="4"/>
      <dgm:spPr/>
    </dgm:pt>
    <dgm:pt modelId="{2F3FE7DA-36DB-4212-8796-9BCA61C9D08B}" type="pres">
      <dgm:prSet presAssocID="{B41B924B-0E38-4EAE-AEDF-C2D65942FC12}" presName="circle3" presStyleLbl="node1" presStyleIdx="2" presStyleCnt="4"/>
      <dgm:spPr/>
    </dgm:pt>
    <dgm:pt modelId="{82A14720-6127-4E5E-9A14-13CB0C8D94F9}" type="pres">
      <dgm:prSet presAssocID="{B41B924B-0E38-4EAE-AEDF-C2D65942FC12}" presName="rect3" presStyleLbl="alignAcc1" presStyleIdx="2" presStyleCnt="4"/>
      <dgm:spPr/>
      <dgm:t>
        <a:bodyPr/>
        <a:lstStyle/>
        <a:p>
          <a:endParaRPr lang="ru-RU"/>
        </a:p>
      </dgm:t>
    </dgm:pt>
    <dgm:pt modelId="{494337B3-8D0E-4805-B454-CBC207B7E311}" type="pres">
      <dgm:prSet presAssocID="{A2440F1F-7287-4148-A207-451A223B305A}" presName="vertSpace4" presStyleLbl="node1" presStyleIdx="2" presStyleCnt="4"/>
      <dgm:spPr/>
    </dgm:pt>
    <dgm:pt modelId="{57B330D5-1A8F-45F1-9DCF-4CD5AE042DAA}" type="pres">
      <dgm:prSet presAssocID="{A2440F1F-7287-4148-A207-451A223B305A}" presName="circle4" presStyleLbl="node1" presStyleIdx="3" presStyleCnt="4"/>
      <dgm:spPr/>
    </dgm:pt>
    <dgm:pt modelId="{49681818-3F8D-4C57-8C05-D81596ABB920}" type="pres">
      <dgm:prSet presAssocID="{A2440F1F-7287-4148-A207-451A223B305A}" presName="rect4" presStyleLbl="alignAcc1" presStyleIdx="3" presStyleCnt="4"/>
      <dgm:spPr/>
      <dgm:t>
        <a:bodyPr/>
        <a:lstStyle/>
        <a:p>
          <a:endParaRPr lang="ru-RU"/>
        </a:p>
      </dgm:t>
    </dgm:pt>
    <dgm:pt modelId="{611597EB-0D6B-490C-BD32-F2CBCEBA7BFA}" type="pres">
      <dgm:prSet presAssocID="{DDE1872F-7B2C-4C15-9A09-DA531D67730F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79C5E-DA47-4747-A6CD-09B987E05F18}" type="pres">
      <dgm:prSet presAssocID="{0D011B2C-C9D0-4672-B541-8CC44B12073D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E2EFE-C729-48EF-B854-1A7BFEBBF13F}" type="pres">
      <dgm:prSet presAssocID="{B41B924B-0E38-4EAE-AEDF-C2D65942FC12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CAC4E-2EE1-4CD6-8D8C-6AE2EB4D2E0A}" type="pres">
      <dgm:prSet presAssocID="{A2440F1F-7287-4148-A207-451A223B305A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B2FA71-8CBA-42C0-ADB4-C15B66DD6EDD}" type="presOf" srcId="{8CF4DC05-77E7-4995-B84D-DB73D116F491}" destId="{650B8976-ADC7-4C7A-B70A-35B2FA32A222}" srcOrd="0" destOrd="0" presId="urn:microsoft.com/office/officeart/2005/8/layout/target3"/>
    <dgm:cxn modelId="{989ACE4A-64B6-4032-8AD9-62EDD54A0DC5}" srcId="{8CF4DC05-77E7-4995-B84D-DB73D116F491}" destId="{B41B924B-0E38-4EAE-AEDF-C2D65942FC12}" srcOrd="2" destOrd="0" parTransId="{22E2782C-1DCB-42A6-88A7-531B990899D3}" sibTransId="{FE4F0995-06BB-40CF-9B02-D063479CCB0F}"/>
    <dgm:cxn modelId="{A550375B-E736-4360-9EDC-9AC12EA3D21E}" type="presOf" srcId="{0D011B2C-C9D0-4672-B541-8CC44B12073D}" destId="{BC8468F7-CA33-4E04-A53C-013C0B754AC0}" srcOrd="0" destOrd="0" presId="urn:microsoft.com/office/officeart/2005/8/layout/target3"/>
    <dgm:cxn modelId="{76DA2F9E-D849-494B-B8DC-31670CCBB730}" type="presOf" srcId="{0D011B2C-C9D0-4672-B541-8CC44B12073D}" destId="{8BC79C5E-DA47-4747-A6CD-09B987E05F18}" srcOrd="1" destOrd="0" presId="urn:microsoft.com/office/officeart/2005/8/layout/target3"/>
    <dgm:cxn modelId="{E58C7A64-2FAB-444B-9CDD-8BA5AF94290B}" type="presOf" srcId="{DDE1872F-7B2C-4C15-9A09-DA531D67730F}" destId="{611597EB-0D6B-490C-BD32-F2CBCEBA7BFA}" srcOrd="1" destOrd="0" presId="urn:microsoft.com/office/officeart/2005/8/layout/target3"/>
    <dgm:cxn modelId="{A050E876-CA3D-43B7-923C-329E3F3B326D}" type="presOf" srcId="{A2440F1F-7287-4148-A207-451A223B305A}" destId="{49681818-3F8D-4C57-8C05-D81596ABB920}" srcOrd="0" destOrd="0" presId="urn:microsoft.com/office/officeart/2005/8/layout/target3"/>
    <dgm:cxn modelId="{8B8FDB9F-4787-4487-AA00-D27D2B8C4FD3}" type="presOf" srcId="{DDE1872F-7B2C-4C15-9A09-DA531D67730F}" destId="{1F9D27B2-CAA8-4CE8-A0B2-C8BE42296FEC}" srcOrd="0" destOrd="0" presId="urn:microsoft.com/office/officeart/2005/8/layout/target3"/>
    <dgm:cxn modelId="{CF79599B-F640-4058-803D-3E6A01186D34}" srcId="{8CF4DC05-77E7-4995-B84D-DB73D116F491}" destId="{0D011B2C-C9D0-4672-B541-8CC44B12073D}" srcOrd="1" destOrd="0" parTransId="{19CCAEDC-8DCF-4247-8AB4-8FFBBBA00227}" sibTransId="{43B69E50-034B-47B4-AF76-DC9F9643CEAB}"/>
    <dgm:cxn modelId="{EAEA4DF9-CCC4-4AB5-A5DF-39A86B7C45DE}" type="presOf" srcId="{A2440F1F-7287-4148-A207-451A223B305A}" destId="{4B3CAC4E-2EE1-4CD6-8D8C-6AE2EB4D2E0A}" srcOrd="1" destOrd="0" presId="urn:microsoft.com/office/officeart/2005/8/layout/target3"/>
    <dgm:cxn modelId="{C3D8F686-169C-4CBC-864C-205C36497165}" type="presOf" srcId="{B41B924B-0E38-4EAE-AEDF-C2D65942FC12}" destId="{82A14720-6127-4E5E-9A14-13CB0C8D94F9}" srcOrd="0" destOrd="0" presId="urn:microsoft.com/office/officeart/2005/8/layout/target3"/>
    <dgm:cxn modelId="{554F6651-068E-49C5-AB6B-114895F02C2F}" srcId="{8CF4DC05-77E7-4995-B84D-DB73D116F491}" destId="{A2440F1F-7287-4148-A207-451A223B305A}" srcOrd="3" destOrd="0" parTransId="{D5CB5ED1-5298-44CE-9122-F1F27CEBE16E}" sibTransId="{DD4EB36B-C1AD-4D20-9A55-2AF85F455A89}"/>
    <dgm:cxn modelId="{70A7E324-4226-45EA-8CBE-7425C62DEC36}" srcId="{8CF4DC05-77E7-4995-B84D-DB73D116F491}" destId="{DDE1872F-7B2C-4C15-9A09-DA531D67730F}" srcOrd="0" destOrd="0" parTransId="{DC1554BE-FE0E-4F72-9A98-9B2FD4F3DCCF}" sibTransId="{95FF55B7-1524-4491-8830-BCFB033A4A9B}"/>
    <dgm:cxn modelId="{3556499A-3DA3-47C0-ADF6-107B75CC17AC}" type="presOf" srcId="{B41B924B-0E38-4EAE-AEDF-C2D65942FC12}" destId="{AA5E2EFE-C729-48EF-B854-1A7BFEBBF13F}" srcOrd="1" destOrd="0" presId="urn:microsoft.com/office/officeart/2005/8/layout/target3"/>
    <dgm:cxn modelId="{2E080B29-4979-4A20-8E44-2557191CA25F}" type="presParOf" srcId="{650B8976-ADC7-4C7A-B70A-35B2FA32A222}" destId="{9808E48F-E884-45A9-8ADD-267274F81FBB}" srcOrd="0" destOrd="0" presId="urn:microsoft.com/office/officeart/2005/8/layout/target3"/>
    <dgm:cxn modelId="{E551CB84-0273-40EB-BC3B-2AD1F5DEA6DA}" type="presParOf" srcId="{650B8976-ADC7-4C7A-B70A-35B2FA32A222}" destId="{836047C2-BB9A-4DEC-8972-AD5639DAEBF9}" srcOrd="1" destOrd="0" presId="urn:microsoft.com/office/officeart/2005/8/layout/target3"/>
    <dgm:cxn modelId="{D74B8FDA-112D-455C-BCBA-5D02C77522C9}" type="presParOf" srcId="{650B8976-ADC7-4C7A-B70A-35B2FA32A222}" destId="{1F9D27B2-CAA8-4CE8-A0B2-C8BE42296FEC}" srcOrd="2" destOrd="0" presId="urn:microsoft.com/office/officeart/2005/8/layout/target3"/>
    <dgm:cxn modelId="{4ADC0622-58FB-44B7-9DB3-0F18DF715252}" type="presParOf" srcId="{650B8976-ADC7-4C7A-B70A-35B2FA32A222}" destId="{742C1FE1-6E82-4BF9-B02E-7A0A1104974E}" srcOrd="3" destOrd="0" presId="urn:microsoft.com/office/officeart/2005/8/layout/target3"/>
    <dgm:cxn modelId="{2404D939-CE65-4DA4-A70A-9A95F2E176BE}" type="presParOf" srcId="{650B8976-ADC7-4C7A-B70A-35B2FA32A222}" destId="{C6D362B4-0826-49C3-A41E-9C0B8F3016C8}" srcOrd="4" destOrd="0" presId="urn:microsoft.com/office/officeart/2005/8/layout/target3"/>
    <dgm:cxn modelId="{217487A5-4007-4641-8ABF-1B35815EE40A}" type="presParOf" srcId="{650B8976-ADC7-4C7A-B70A-35B2FA32A222}" destId="{BC8468F7-CA33-4E04-A53C-013C0B754AC0}" srcOrd="5" destOrd="0" presId="urn:microsoft.com/office/officeart/2005/8/layout/target3"/>
    <dgm:cxn modelId="{1AC03BC0-A39A-4830-BB27-12C74413069F}" type="presParOf" srcId="{650B8976-ADC7-4C7A-B70A-35B2FA32A222}" destId="{F516BD7D-86DF-4CBB-ABA2-D35375FD6B68}" srcOrd="6" destOrd="0" presId="urn:microsoft.com/office/officeart/2005/8/layout/target3"/>
    <dgm:cxn modelId="{E6CF2DD5-E23A-4FE0-8AAE-540171B030FB}" type="presParOf" srcId="{650B8976-ADC7-4C7A-B70A-35B2FA32A222}" destId="{2F3FE7DA-36DB-4212-8796-9BCA61C9D08B}" srcOrd="7" destOrd="0" presId="urn:microsoft.com/office/officeart/2005/8/layout/target3"/>
    <dgm:cxn modelId="{842DE8E6-67DB-4A03-B838-E161C5C64218}" type="presParOf" srcId="{650B8976-ADC7-4C7A-B70A-35B2FA32A222}" destId="{82A14720-6127-4E5E-9A14-13CB0C8D94F9}" srcOrd="8" destOrd="0" presId="urn:microsoft.com/office/officeart/2005/8/layout/target3"/>
    <dgm:cxn modelId="{BDF31C68-95A6-40FE-8B98-7D8987D059A0}" type="presParOf" srcId="{650B8976-ADC7-4C7A-B70A-35B2FA32A222}" destId="{494337B3-8D0E-4805-B454-CBC207B7E311}" srcOrd="9" destOrd="0" presId="urn:microsoft.com/office/officeart/2005/8/layout/target3"/>
    <dgm:cxn modelId="{7ACC91AF-A7B4-44EB-89FB-640180B8E8D5}" type="presParOf" srcId="{650B8976-ADC7-4C7A-B70A-35B2FA32A222}" destId="{57B330D5-1A8F-45F1-9DCF-4CD5AE042DAA}" srcOrd="10" destOrd="0" presId="urn:microsoft.com/office/officeart/2005/8/layout/target3"/>
    <dgm:cxn modelId="{169CD5E2-CA29-4517-8696-6D4D99967C24}" type="presParOf" srcId="{650B8976-ADC7-4C7A-B70A-35B2FA32A222}" destId="{49681818-3F8D-4C57-8C05-D81596ABB920}" srcOrd="11" destOrd="0" presId="urn:microsoft.com/office/officeart/2005/8/layout/target3"/>
    <dgm:cxn modelId="{8B7C57E1-5C11-4414-804E-E11B56452171}" type="presParOf" srcId="{650B8976-ADC7-4C7A-B70A-35B2FA32A222}" destId="{611597EB-0D6B-490C-BD32-F2CBCEBA7BFA}" srcOrd="12" destOrd="0" presId="urn:microsoft.com/office/officeart/2005/8/layout/target3"/>
    <dgm:cxn modelId="{BEA25D82-AA3B-43A2-ABBB-B3EBA40D43FD}" type="presParOf" srcId="{650B8976-ADC7-4C7A-B70A-35B2FA32A222}" destId="{8BC79C5E-DA47-4747-A6CD-09B987E05F18}" srcOrd="13" destOrd="0" presId="urn:microsoft.com/office/officeart/2005/8/layout/target3"/>
    <dgm:cxn modelId="{4F8D5152-FFB8-4AE0-BA0D-5531DB0EDF4E}" type="presParOf" srcId="{650B8976-ADC7-4C7A-B70A-35B2FA32A222}" destId="{AA5E2EFE-C729-48EF-B854-1A7BFEBBF13F}" srcOrd="14" destOrd="0" presId="urn:microsoft.com/office/officeart/2005/8/layout/target3"/>
    <dgm:cxn modelId="{084BE7D2-794D-4991-8B9A-2A0D4BEB74D8}" type="presParOf" srcId="{650B8976-ADC7-4C7A-B70A-35B2FA32A222}" destId="{4B3CAC4E-2EE1-4CD6-8D8C-6AE2EB4D2E0A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3EB8C7-D9E6-4D2E-9825-D3552E4A9E2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D66299-EA55-4ABB-A17C-F75B3ED4ACAF}">
      <dgm:prSet/>
      <dgm:spPr/>
      <dgm:t>
        <a:bodyPr/>
        <a:lstStyle/>
        <a:p>
          <a:pPr rtl="0"/>
          <a:r>
            <a:rPr lang="ru-RU" dirty="0" smtClean="0"/>
            <a:t>3) Переконання;</a:t>
          </a:r>
          <a:endParaRPr lang="ru-RU" dirty="0"/>
        </a:p>
      </dgm:t>
    </dgm:pt>
    <dgm:pt modelId="{23D94583-606E-4884-B8EF-A22A0631C286}" type="parTrans" cxnId="{FAA0634E-9EEB-41F3-8DC5-7E393EC94F73}">
      <dgm:prSet/>
      <dgm:spPr/>
      <dgm:t>
        <a:bodyPr/>
        <a:lstStyle/>
        <a:p>
          <a:endParaRPr lang="ru-RU"/>
        </a:p>
      </dgm:t>
    </dgm:pt>
    <dgm:pt modelId="{CA9FDCC5-FE84-4599-A7F2-F0BF3F4473F0}" type="sibTrans" cxnId="{FAA0634E-9EEB-41F3-8DC5-7E393EC94F73}">
      <dgm:prSet/>
      <dgm:spPr/>
      <dgm:t>
        <a:bodyPr/>
        <a:lstStyle/>
        <a:p>
          <a:endParaRPr lang="ru-RU"/>
        </a:p>
      </dgm:t>
    </dgm:pt>
    <dgm:pt modelId="{E212AD85-12DF-40BC-81AE-490BE73B75F8}">
      <dgm:prSet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ru-RU" dirty="0" smtClean="0"/>
            <a:t>4) Заохочення;</a:t>
          </a:r>
          <a:endParaRPr lang="ru-RU" dirty="0"/>
        </a:p>
      </dgm:t>
    </dgm:pt>
    <dgm:pt modelId="{62B3DFC2-E2B2-4401-82DF-9455F29B30F9}" type="parTrans" cxnId="{E213C6E1-037E-49E2-8716-761CEA9F8B55}">
      <dgm:prSet/>
      <dgm:spPr/>
      <dgm:t>
        <a:bodyPr/>
        <a:lstStyle/>
        <a:p>
          <a:endParaRPr lang="ru-RU"/>
        </a:p>
      </dgm:t>
    </dgm:pt>
    <dgm:pt modelId="{B3129DD7-AC8D-402B-A592-EEDC1A22864B}" type="sibTrans" cxnId="{E213C6E1-037E-49E2-8716-761CEA9F8B55}">
      <dgm:prSet/>
      <dgm:spPr/>
      <dgm:t>
        <a:bodyPr/>
        <a:lstStyle/>
        <a:p>
          <a:endParaRPr lang="ru-RU"/>
        </a:p>
      </dgm:t>
    </dgm:pt>
    <dgm:pt modelId="{88230F57-B5B1-4EC2-8BC0-A30FF34DDBA2}">
      <dgm:prSet/>
      <dgm:spPr/>
      <dgm:t>
        <a:bodyPr/>
        <a:lstStyle/>
        <a:p>
          <a:pPr rtl="0"/>
          <a:r>
            <a:rPr lang="ru-RU" smtClean="0"/>
            <a:t>5) Примус.</a:t>
          </a:r>
          <a:endParaRPr lang="ru-RU"/>
        </a:p>
      </dgm:t>
    </dgm:pt>
    <dgm:pt modelId="{CEBA3F65-19FB-4B9E-8732-110D1ED8E0EA}" type="parTrans" cxnId="{87638236-C5A3-413D-88E1-EFE69698551B}">
      <dgm:prSet/>
      <dgm:spPr/>
      <dgm:t>
        <a:bodyPr/>
        <a:lstStyle/>
        <a:p>
          <a:endParaRPr lang="ru-RU"/>
        </a:p>
      </dgm:t>
    </dgm:pt>
    <dgm:pt modelId="{4203483E-8E00-4DDC-BD04-1D3BD244D4F3}" type="sibTrans" cxnId="{87638236-C5A3-413D-88E1-EFE69698551B}">
      <dgm:prSet/>
      <dgm:spPr/>
      <dgm:t>
        <a:bodyPr/>
        <a:lstStyle/>
        <a:p>
          <a:endParaRPr lang="ru-RU"/>
        </a:p>
      </dgm:t>
    </dgm:pt>
    <dgm:pt modelId="{98C057BC-BFA0-44EF-A270-F220B48DCF00}" type="pres">
      <dgm:prSet presAssocID="{813EB8C7-D9E6-4D2E-9825-D3552E4A9E2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25B2C1-C9BE-4D95-94CE-DB087FECCDDC}" type="pres">
      <dgm:prSet presAssocID="{67D66299-EA55-4ABB-A17C-F75B3ED4ACAF}" presName="circle1" presStyleLbl="node1" presStyleIdx="0" presStyleCnt="3"/>
      <dgm:spPr/>
    </dgm:pt>
    <dgm:pt modelId="{8BA781CA-CA3A-4444-927B-5664313C02E0}" type="pres">
      <dgm:prSet presAssocID="{67D66299-EA55-4ABB-A17C-F75B3ED4ACAF}" presName="space" presStyleCnt="0"/>
      <dgm:spPr/>
    </dgm:pt>
    <dgm:pt modelId="{4D1F2731-CD35-4E5B-8521-BF6EA8742FD1}" type="pres">
      <dgm:prSet presAssocID="{67D66299-EA55-4ABB-A17C-F75B3ED4ACAF}" presName="rect1" presStyleLbl="alignAcc1" presStyleIdx="0" presStyleCnt="3" custLinFactNeighborX="0" custLinFactNeighborY="-11618"/>
      <dgm:spPr/>
      <dgm:t>
        <a:bodyPr/>
        <a:lstStyle/>
        <a:p>
          <a:endParaRPr lang="ru-RU"/>
        </a:p>
      </dgm:t>
    </dgm:pt>
    <dgm:pt modelId="{B0B7F36C-1107-4598-AEA2-55B02A391B0B}" type="pres">
      <dgm:prSet presAssocID="{E212AD85-12DF-40BC-81AE-490BE73B75F8}" presName="vertSpace2" presStyleLbl="node1" presStyleIdx="0" presStyleCnt="3"/>
      <dgm:spPr/>
    </dgm:pt>
    <dgm:pt modelId="{57BD1C1E-BB14-4981-826F-7DF061C811ED}" type="pres">
      <dgm:prSet presAssocID="{E212AD85-12DF-40BC-81AE-490BE73B75F8}" presName="circle2" presStyleLbl="node1" presStyleIdx="1" presStyleCnt="3"/>
      <dgm:spPr/>
    </dgm:pt>
    <dgm:pt modelId="{A0898B27-5873-4383-9A0D-4C58509578F9}" type="pres">
      <dgm:prSet presAssocID="{E212AD85-12DF-40BC-81AE-490BE73B75F8}" presName="rect2" presStyleLbl="alignAcc1" presStyleIdx="1" presStyleCnt="3"/>
      <dgm:spPr/>
      <dgm:t>
        <a:bodyPr/>
        <a:lstStyle/>
        <a:p>
          <a:endParaRPr lang="ru-RU"/>
        </a:p>
      </dgm:t>
    </dgm:pt>
    <dgm:pt modelId="{ACF9D5E8-83C1-49E0-BDFA-23BDE4BBDCB1}" type="pres">
      <dgm:prSet presAssocID="{88230F57-B5B1-4EC2-8BC0-A30FF34DDBA2}" presName="vertSpace3" presStyleLbl="node1" presStyleIdx="1" presStyleCnt="3"/>
      <dgm:spPr/>
    </dgm:pt>
    <dgm:pt modelId="{B9B3D0A2-B1CC-4E6F-8EF7-D7896DB7D047}" type="pres">
      <dgm:prSet presAssocID="{88230F57-B5B1-4EC2-8BC0-A30FF34DDBA2}" presName="circle3" presStyleLbl="node1" presStyleIdx="2" presStyleCnt="3"/>
      <dgm:spPr/>
    </dgm:pt>
    <dgm:pt modelId="{7867A53C-EC23-41E5-84C4-7058ABCD84EE}" type="pres">
      <dgm:prSet presAssocID="{88230F57-B5B1-4EC2-8BC0-A30FF34DDBA2}" presName="rect3" presStyleLbl="alignAcc1" presStyleIdx="2" presStyleCnt="3"/>
      <dgm:spPr/>
      <dgm:t>
        <a:bodyPr/>
        <a:lstStyle/>
        <a:p>
          <a:endParaRPr lang="ru-RU"/>
        </a:p>
      </dgm:t>
    </dgm:pt>
    <dgm:pt modelId="{AB1BAEB4-3866-4F25-82F6-D81F23B4BA14}" type="pres">
      <dgm:prSet presAssocID="{67D66299-EA55-4ABB-A17C-F75B3ED4ACAF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16D7F-C425-434A-88F0-21CCEDD181F2}" type="pres">
      <dgm:prSet presAssocID="{E212AD85-12DF-40BC-81AE-490BE73B75F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5284B-B1CA-4B98-A5ED-F14901CBF337}" type="pres">
      <dgm:prSet presAssocID="{88230F57-B5B1-4EC2-8BC0-A30FF34DDBA2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DD6A01-C05C-4EA3-8A59-0191CE2375DC}" type="presOf" srcId="{88230F57-B5B1-4EC2-8BC0-A30FF34DDBA2}" destId="{7867A53C-EC23-41E5-84C4-7058ABCD84EE}" srcOrd="0" destOrd="0" presId="urn:microsoft.com/office/officeart/2005/8/layout/target3"/>
    <dgm:cxn modelId="{FF90A1F2-9CC4-4DA5-8FF7-B5898DF350B6}" type="presOf" srcId="{67D66299-EA55-4ABB-A17C-F75B3ED4ACAF}" destId="{AB1BAEB4-3866-4F25-82F6-D81F23B4BA14}" srcOrd="1" destOrd="0" presId="urn:microsoft.com/office/officeart/2005/8/layout/target3"/>
    <dgm:cxn modelId="{BDDBF711-35AE-4BC2-9DF0-5DB438AF5F56}" type="presOf" srcId="{813EB8C7-D9E6-4D2E-9825-D3552E4A9E25}" destId="{98C057BC-BFA0-44EF-A270-F220B48DCF00}" srcOrd="0" destOrd="0" presId="urn:microsoft.com/office/officeart/2005/8/layout/target3"/>
    <dgm:cxn modelId="{57423014-2B5D-4392-9533-31B547EFA741}" type="presOf" srcId="{E212AD85-12DF-40BC-81AE-490BE73B75F8}" destId="{A0898B27-5873-4383-9A0D-4C58509578F9}" srcOrd="0" destOrd="0" presId="urn:microsoft.com/office/officeart/2005/8/layout/target3"/>
    <dgm:cxn modelId="{87638236-C5A3-413D-88E1-EFE69698551B}" srcId="{813EB8C7-D9E6-4D2E-9825-D3552E4A9E25}" destId="{88230F57-B5B1-4EC2-8BC0-A30FF34DDBA2}" srcOrd="2" destOrd="0" parTransId="{CEBA3F65-19FB-4B9E-8732-110D1ED8E0EA}" sibTransId="{4203483E-8E00-4DDC-BD04-1D3BD244D4F3}"/>
    <dgm:cxn modelId="{D1664C62-411A-47D1-BCF9-50A326C06BD2}" type="presOf" srcId="{67D66299-EA55-4ABB-A17C-F75B3ED4ACAF}" destId="{4D1F2731-CD35-4E5B-8521-BF6EA8742FD1}" srcOrd="0" destOrd="0" presId="urn:microsoft.com/office/officeart/2005/8/layout/target3"/>
    <dgm:cxn modelId="{A79F88B0-AFC5-4EC4-A06E-F778C126630A}" type="presOf" srcId="{E212AD85-12DF-40BC-81AE-490BE73B75F8}" destId="{AA816D7F-C425-434A-88F0-21CCEDD181F2}" srcOrd="1" destOrd="0" presId="urn:microsoft.com/office/officeart/2005/8/layout/target3"/>
    <dgm:cxn modelId="{FAA0634E-9EEB-41F3-8DC5-7E393EC94F73}" srcId="{813EB8C7-D9E6-4D2E-9825-D3552E4A9E25}" destId="{67D66299-EA55-4ABB-A17C-F75B3ED4ACAF}" srcOrd="0" destOrd="0" parTransId="{23D94583-606E-4884-B8EF-A22A0631C286}" sibTransId="{CA9FDCC5-FE84-4599-A7F2-F0BF3F4473F0}"/>
    <dgm:cxn modelId="{EB475474-92D3-4587-BF2D-03F65400B83F}" type="presOf" srcId="{88230F57-B5B1-4EC2-8BC0-A30FF34DDBA2}" destId="{6C15284B-B1CA-4B98-A5ED-F14901CBF337}" srcOrd="1" destOrd="0" presId="urn:microsoft.com/office/officeart/2005/8/layout/target3"/>
    <dgm:cxn modelId="{E213C6E1-037E-49E2-8716-761CEA9F8B55}" srcId="{813EB8C7-D9E6-4D2E-9825-D3552E4A9E25}" destId="{E212AD85-12DF-40BC-81AE-490BE73B75F8}" srcOrd="1" destOrd="0" parTransId="{62B3DFC2-E2B2-4401-82DF-9455F29B30F9}" sibTransId="{B3129DD7-AC8D-402B-A592-EEDC1A22864B}"/>
    <dgm:cxn modelId="{855C283E-284B-4B17-B2EF-DE68E226F298}" type="presParOf" srcId="{98C057BC-BFA0-44EF-A270-F220B48DCF00}" destId="{5725B2C1-C9BE-4D95-94CE-DB087FECCDDC}" srcOrd="0" destOrd="0" presId="urn:microsoft.com/office/officeart/2005/8/layout/target3"/>
    <dgm:cxn modelId="{6DC0F0F3-C799-42B7-B7E3-63A4B2391E89}" type="presParOf" srcId="{98C057BC-BFA0-44EF-A270-F220B48DCF00}" destId="{8BA781CA-CA3A-4444-927B-5664313C02E0}" srcOrd="1" destOrd="0" presId="urn:microsoft.com/office/officeart/2005/8/layout/target3"/>
    <dgm:cxn modelId="{722A4D21-D391-4E0A-9361-C4476305A617}" type="presParOf" srcId="{98C057BC-BFA0-44EF-A270-F220B48DCF00}" destId="{4D1F2731-CD35-4E5B-8521-BF6EA8742FD1}" srcOrd="2" destOrd="0" presId="urn:microsoft.com/office/officeart/2005/8/layout/target3"/>
    <dgm:cxn modelId="{70054828-C086-4E4A-BE16-866E4393388C}" type="presParOf" srcId="{98C057BC-BFA0-44EF-A270-F220B48DCF00}" destId="{B0B7F36C-1107-4598-AEA2-55B02A391B0B}" srcOrd="3" destOrd="0" presId="urn:microsoft.com/office/officeart/2005/8/layout/target3"/>
    <dgm:cxn modelId="{8055FD89-9DBA-4247-BEB8-83D21996E24A}" type="presParOf" srcId="{98C057BC-BFA0-44EF-A270-F220B48DCF00}" destId="{57BD1C1E-BB14-4981-826F-7DF061C811ED}" srcOrd="4" destOrd="0" presId="urn:microsoft.com/office/officeart/2005/8/layout/target3"/>
    <dgm:cxn modelId="{01ECC1EF-5B92-4BBB-B56F-0DF76757A0B7}" type="presParOf" srcId="{98C057BC-BFA0-44EF-A270-F220B48DCF00}" destId="{A0898B27-5873-4383-9A0D-4C58509578F9}" srcOrd="5" destOrd="0" presId="urn:microsoft.com/office/officeart/2005/8/layout/target3"/>
    <dgm:cxn modelId="{47B88576-ED8B-4FDF-8BD0-3DFEED5ECD6F}" type="presParOf" srcId="{98C057BC-BFA0-44EF-A270-F220B48DCF00}" destId="{ACF9D5E8-83C1-49E0-BDFA-23BDE4BBDCB1}" srcOrd="6" destOrd="0" presId="urn:microsoft.com/office/officeart/2005/8/layout/target3"/>
    <dgm:cxn modelId="{99E7ECA3-F612-4650-8DCD-91AFDA231B52}" type="presParOf" srcId="{98C057BC-BFA0-44EF-A270-F220B48DCF00}" destId="{B9B3D0A2-B1CC-4E6F-8EF7-D7896DB7D047}" srcOrd="7" destOrd="0" presId="urn:microsoft.com/office/officeart/2005/8/layout/target3"/>
    <dgm:cxn modelId="{AC70E08E-D222-494F-BB79-D9AFF6B20A07}" type="presParOf" srcId="{98C057BC-BFA0-44EF-A270-F220B48DCF00}" destId="{7867A53C-EC23-41E5-84C4-7058ABCD84EE}" srcOrd="8" destOrd="0" presId="urn:microsoft.com/office/officeart/2005/8/layout/target3"/>
    <dgm:cxn modelId="{110FDEEE-30F1-460B-BF92-2C9A3F1D5295}" type="presParOf" srcId="{98C057BC-BFA0-44EF-A270-F220B48DCF00}" destId="{AB1BAEB4-3866-4F25-82F6-D81F23B4BA14}" srcOrd="9" destOrd="0" presId="urn:microsoft.com/office/officeart/2005/8/layout/target3"/>
    <dgm:cxn modelId="{D78A3982-AB1E-41CB-96C4-2673BBF737EF}" type="presParOf" srcId="{98C057BC-BFA0-44EF-A270-F220B48DCF00}" destId="{AA816D7F-C425-434A-88F0-21CCEDD181F2}" srcOrd="10" destOrd="0" presId="urn:microsoft.com/office/officeart/2005/8/layout/target3"/>
    <dgm:cxn modelId="{3E6445E8-4A71-4DD5-80F2-575446F9CFBA}" type="presParOf" srcId="{98C057BC-BFA0-44EF-A270-F220B48DCF00}" destId="{6C15284B-B1CA-4B98-A5ED-F14901CBF337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B46B3C-CBD3-46A9-A3E2-2BBEB632C3D7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AD4FAF-D938-4813-AC21-28F6ABF81B77}">
      <dgm:prSet/>
      <dgm:spPr>
        <a:solidFill>
          <a:schemeClr val="accent3">
            <a:alpha val="5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FFC000"/>
              </a:solidFill>
            </a:rPr>
            <a:t>Метод переконання </a:t>
          </a:r>
          <a:r>
            <a:rPr lang="ru-RU" dirty="0" smtClean="0"/>
            <a:t>– спосіб виховного впливу на працівників. </a:t>
          </a:r>
          <a:endParaRPr lang="ru-RU" dirty="0"/>
        </a:p>
      </dgm:t>
    </dgm:pt>
    <dgm:pt modelId="{EC2DD637-FE0A-4F0C-8C74-0D75EDED80C3}" type="parTrans" cxnId="{CDA551CA-5584-473B-9D3D-13AF0514F2A8}">
      <dgm:prSet/>
      <dgm:spPr/>
      <dgm:t>
        <a:bodyPr/>
        <a:lstStyle/>
        <a:p>
          <a:endParaRPr lang="ru-RU"/>
        </a:p>
      </dgm:t>
    </dgm:pt>
    <dgm:pt modelId="{B5CBB31B-26E2-4938-AB01-BCAD843231D9}" type="sibTrans" cxnId="{CDA551CA-5584-473B-9D3D-13AF0514F2A8}">
      <dgm:prSet/>
      <dgm:spPr/>
      <dgm:t>
        <a:bodyPr/>
        <a:lstStyle/>
        <a:p>
          <a:endParaRPr lang="ru-RU"/>
        </a:p>
      </dgm:t>
    </dgm:pt>
    <dgm:pt modelId="{B579FE32-C4D5-46E0-8233-47691C7368D6}" type="pres">
      <dgm:prSet presAssocID="{9AB46B3C-CBD3-46A9-A3E2-2BBEB632C3D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0435FA-F12E-4663-9FEE-B3F0E85208DE}" type="pres">
      <dgm:prSet presAssocID="{00AD4FAF-D938-4813-AC21-28F6ABF81B77}" presName="circ1TxSh" presStyleLbl="vennNode1" presStyleIdx="0" presStyleCnt="1" custScaleX="504368" custLinFactNeighborX="17190" custLinFactNeighborY="2590"/>
      <dgm:spPr/>
      <dgm:t>
        <a:bodyPr/>
        <a:lstStyle/>
        <a:p>
          <a:endParaRPr lang="ru-RU"/>
        </a:p>
      </dgm:t>
    </dgm:pt>
  </dgm:ptLst>
  <dgm:cxnLst>
    <dgm:cxn modelId="{A2B19F6D-5735-422B-B144-A65D8227C504}" type="presOf" srcId="{9AB46B3C-CBD3-46A9-A3E2-2BBEB632C3D7}" destId="{B579FE32-C4D5-46E0-8233-47691C7368D6}" srcOrd="0" destOrd="0" presId="urn:microsoft.com/office/officeart/2005/8/layout/venn1"/>
    <dgm:cxn modelId="{E3C7C0CD-E78D-42E2-B1AC-DB7A6A834793}" type="presOf" srcId="{00AD4FAF-D938-4813-AC21-28F6ABF81B77}" destId="{C90435FA-F12E-4663-9FEE-B3F0E85208DE}" srcOrd="0" destOrd="0" presId="urn:microsoft.com/office/officeart/2005/8/layout/venn1"/>
    <dgm:cxn modelId="{CDA551CA-5584-473B-9D3D-13AF0514F2A8}" srcId="{9AB46B3C-CBD3-46A9-A3E2-2BBEB632C3D7}" destId="{00AD4FAF-D938-4813-AC21-28F6ABF81B77}" srcOrd="0" destOrd="0" parTransId="{EC2DD637-FE0A-4F0C-8C74-0D75EDED80C3}" sibTransId="{B5CBB31B-26E2-4938-AB01-BCAD843231D9}"/>
    <dgm:cxn modelId="{FAC3F6E1-E726-4462-A418-C440C8079C2A}" type="presParOf" srcId="{B579FE32-C4D5-46E0-8233-47691C7368D6}" destId="{C90435FA-F12E-4663-9FEE-B3F0E85208D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11CBF6-8C2B-4813-96BC-ACBFF40DC896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E7D28E-B365-4982-B9C8-BA44F5FDF6F6}">
      <dgm:prSet/>
      <dgm:spPr>
        <a:solidFill>
          <a:srgbClr val="00B0F0">
            <a:alpha val="50000"/>
          </a:srgb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FFFF00"/>
              </a:solidFill>
            </a:rPr>
            <a:t>Метод заохочення </a:t>
          </a:r>
          <a:r>
            <a:rPr lang="ru-RU" dirty="0" smtClean="0"/>
            <a:t>– моральне та матеріальне заохочення за сумлінну працю.</a:t>
          </a:r>
          <a:endParaRPr lang="ru-RU" dirty="0"/>
        </a:p>
      </dgm:t>
    </dgm:pt>
    <dgm:pt modelId="{BCA38444-F8E8-4111-B114-0C91F23C03C5}" type="parTrans" cxnId="{3235658F-E26A-4525-BB2B-B655086A3C7C}">
      <dgm:prSet/>
      <dgm:spPr/>
      <dgm:t>
        <a:bodyPr/>
        <a:lstStyle/>
        <a:p>
          <a:endParaRPr lang="ru-RU"/>
        </a:p>
      </dgm:t>
    </dgm:pt>
    <dgm:pt modelId="{6A4BD67A-A0FB-488B-B320-3FD2C661952D}" type="sibTrans" cxnId="{3235658F-E26A-4525-BB2B-B655086A3C7C}">
      <dgm:prSet/>
      <dgm:spPr/>
      <dgm:t>
        <a:bodyPr/>
        <a:lstStyle/>
        <a:p>
          <a:endParaRPr lang="ru-RU"/>
        </a:p>
      </dgm:t>
    </dgm:pt>
    <dgm:pt modelId="{204E3D4A-1089-4850-BB73-139CCEC83DA8}" type="pres">
      <dgm:prSet presAssocID="{0611CBF6-8C2B-4813-96BC-ACBFF40DC89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3DE455-5225-49FD-B5A6-D8DA566012B8}" type="pres">
      <dgm:prSet presAssocID="{37E7D28E-B365-4982-B9C8-BA44F5FDF6F6}" presName="circ1TxSh" presStyleLbl="vennNode1" presStyleIdx="0" presStyleCnt="1" custScaleX="495855" custLinFactNeighborX="91992" custLinFactNeighborY="-9524"/>
      <dgm:spPr/>
      <dgm:t>
        <a:bodyPr/>
        <a:lstStyle/>
        <a:p>
          <a:endParaRPr lang="ru-RU"/>
        </a:p>
      </dgm:t>
    </dgm:pt>
  </dgm:ptLst>
  <dgm:cxnLst>
    <dgm:cxn modelId="{3235658F-E26A-4525-BB2B-B655086A3C7C}" srcId="{0611CBF6-8C2B-4813-96BC-ACBFF40DC896}" destId="{37E7D28E-B365-4982-B9C8-BA44F5FDF6F6}" srcOrd="0" destOrd="0" parTransId="{BCA38444-F8E8-4111-B114-0C91F23C03C5}" sibTransId="{6A4BD67A-A0FB-488B-B320-3FD2C661952D}"/>
    <dgm:cxn modelId="{3118CF67-7F8B-4538-AC09-0B65FA63B37E}" type="presOf" srcId="{37E7D28E-B365-4982-B9C8-BA44F5FDF6F6}" destId="{DB3DE455-5225-49FD-B5A6-D8DA566012B8}" srcOrd="0" destOrd="0" presId="urn:microsoft.com/office/officeart/2005/8/layout/venn1"/>
    <dgm:cxn modelId="{24DEAB20-0D36-4AF0-B072-3F57579C80F0}" type="presOf" srcId="{0611CBF6-8C2B-4813-96BC-ACBFF40DC896}" destId="{204E3D4A-1089-4850-BB73-139CCEC83DA8}" srcOrd="0" destOrd="0" presId="urn:microsoft.com/office/officeart/2005/8/layout/venn1"/>
    <dgm:cxn modelId="{8E5E1F84-F6F5-41A0-8DB2-CD63D68EAEE4}" type="presParOf" srcId="{204E3D4A-1089-4850-BB73-139CCEC83DA8}" destId="{DB3DE455-5225-49FD-B5A6-D8DA566012B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DF4B98-3A58-4F57-A1DD-1829AD7E341A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5AEE53-A82A-47A4-8AD5-E4A155761778}">
      <dgm:prSet/>
      <dgm:spPr>
        <a:solidFill>
          <a:srgbClr val="FFFF00">
            <a:alpha val="52000"/>
          </a:srgb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7030A0"/>
              </a:solidFill>
            </a:rPr>
            <a:t>Метод примусу </a:t>
          </a:r>
          <a:r>
            <a:rPr lang="ru-RU" dirty="0" smtClean="0"/>
            <a:t>– застосування до порушників трудової дисципліни заходів дисциплінарного впливу чи матеріальної відповідальності за шкоду заподіяну роботодавцеві.</a:t>
          </a:r>
          <a:endParaRPr lang="ru-RU" dirty="0"/>
        </a:p>
      </dgm:t>
    </dgm:pt>
    <dgm:pt modelId="{5CD35E22-D298-4DC6-A041-4A757AFBECCF}" type="parTrans" cxnId="{59A88F47-00D5-445C-8C84-E9AF8D72B713}">
      <dgm:prSet/>
      <dgm:spPr/>
      <dgm:t>
        <a:bodyPr/>
        <a:lstStyle/>
        <a:p>
          <a:endParaRPr lang="ru-RU"/>
        </a:p>
      </dgm:t>
    </dgm:pt>
    <dgm:pt modelId="{02D3D20E-0385-4012-A911-98C143A7E80F}" type="sibTrans" cxnId="{59A88F47-00D5-445C-8C84-E9AF8D72B713}">
      <dgm:prSet/>
      <dgm:spPr/>
      <dgm:t>
        <a:bodyPr/>
        <a:lstStyle/>
        <a:p>
          <a:endParaRPr lang="ru-RU"/>
        </a:p>
      </dgm:t>
    </dgm:pt>
    <dgm:pt modelId="{D5AA30E7-616D-4241-8222-92B7A1D6126D}" type="pres">
      <dgm:prSet presAssocID="{2DDF4B98-3A58-4F57-A1DD-1829AD7E341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41391C-FA48-4368-ABF3-744468C9FAD1}" type="pres">
      <dgm:prSet presAssocID="{9A5AEE53-A82A-47A4-8AD5-E4A155761778}" presName="circ1TxSh" presStyleLbl="vennNode1" presStyleIdx="0" presStyleCnt="1" custScaleX="409517" custLinFactNeighborX="-13979"/>
      <dgm:spPr/>
      <dgm:t>
        <a:bodyPr/>
        <a:lstStyle/>
        <a:p>
          <a:endParaRPr lang="ru-RU"/>
        </a:p>
      </dgm:t>
    </dgm:pt>
  </dgm:ptLst>
  <dgm:cxnLst>
    <dgm:cxn modelId="{59A88F47-00D5-445C-8C84-E9AF8D72B713}" srcId="{2DDF4B98-3A58-4F57-A1DD-1829AD7E341A}" destId="{9A5AEE53-A82A-47A4-8AD5-E4A155761778}" srcOrd="0" destOrd="0" parTransId="{5CD35E22-D298-4DC6-A041-4A757AFBECCF}" sibTransId="{02D3D20E-0385-4012-A911-98C143A7E80F}"/>
    <dgm:cxn modelId="{01DDF63E-D61D-427C-AE18-7C6795BDFE89}" type="presOf" srcId="{9A5AEE53-A82A-47A4-8AD5-E4A155761778}" destId="{9C41391C-FA48-4368-ABF3-744468C9FAD1}" srcOrd="0" destOrd="0" presId="urn:microsoft.com/office/officeart/2005/8/layout/venn1"/>
    <dgm:cxn modelId="{624B541F-26A1-4DCE-92D9-54B3173DA3CA}" type="presOf" srcId="{2DDF4B98-3A58-4F57-A1DD-1829AD7E341A}" destId="{D5AA30E7-616D-4241-8222-92B7A1D6126D}" srcOrd="0" destOrd="0" presId="urn:microsoft.com/office/officeart/2005/8/layout/venn1"/>
    <dgm:cxn modelId="{B1CF62C9-D761-417F-9D29-A5D127FB5F3F}" type="presParOf" srcId="{D5AA30E7-616D-4241-8222-92B7A1D6126D}" destId="{9C41391C-FA48-4368-ABF3-744468C9FAD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6407B6-1AB4-40F1-9DC1-33F0E0C69D4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78CF77-20E8-45A5-A810-9E0B594AF568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0" dirty="0" smtClean="0">
              <a:solidFill>
                <a:schemeClr val="tx1"/>
              </a:solidFill>
            </a:rPr>
            <a:t>1)Сприяє сумлінній праці кожного працівника, своєчасному і поточному виконанню розпоряджень роботодавця;</a:t>
          </a:r>
          <a:endParaRPr lang="ru-RU" b="0" dirty="0">
            <a:solidFill>
              <a:schemeClr val="tx1"/>
            </a:solidFill>
          </a:endParaRPr>
        </a:p>
      </dgm:t>
    </dgm:pt>
    <dgm:pt modelId="{3BBB32CB-A952-4DC3-8D43-F8D2D8E97A4B}" type="parTrans" cxnId="{839C60DC-59C8-41C6-8F45-523FC9750D16}">
      <dgm:prSet/>
      <dgm:spPr/>
      <dgm:t>
        <a:bodyPr/>
        <a:lstStyle/>
        <a:p>
          <a:endParaRPr lang="ru-RU"/>
        </a:p>
      </dgm:t>
    </dgm:pt>
    <dgm:pt modelId="{DF2AA52F-FCBC-4C03-80AD-018C15989DFB}" type="sibTrans" cxnId="{839C60DC-59C8-41C6-8F45-523FC9750D16}">
      <dgm:prSet/>
      <dgm:spPr/>
      <dgm:t>
        <a:bodyPr/>
        <a:lstStyle/>
        <a:p>
          <a:endParaRPr lang="ru-RU"/>
        </a:p>
      </dgm:t>
    </dgm:pt>
    <dgm:pt modelId="{B01E8D18-4051-4783-B117-3BDB1507544E}">
      <dgm:prSet/>
      <dgm:spPr/>
      <dgm:t>
        <a:bodyPr/>
        <a:lstStyle/>
        <a:p>
          <a:pPr rtl="0"/>
          <a:r>
            <a:rPr lang="ru-RU" smtClean="0">
              <a:solidFill>
                <a:schemeClr val="tx1"/>
              </a:solidFill>
            </a:rPr>
            <a:t>2)Забезпечує організацію праці;</a:t>
          </a:r>
          <a:endParaRPr lang="ru-RU">
            <a:solidFill>
              <a:schemeClr val="tx1"/>
            </a:solidFill>
          </a:endParaRPr>
        </a:p>
      </dgm:t>
    </dgm:pt>
    <dgm:pt modelId="{EE42F28E-84E0-4AD0-AC52-EC908521DCB8}" type="parTrans" cxnId="{757AA93E-DBCC-44FA-A7F6-A6B5DED099FB}">
      <dgm:prSet/>
      <dgm:spPr/>
      <dgm:t>
        <a:bodyPr/>
        <a:lstStyle/>
        <a:p>
          <a:endParaRPr lang="ru-RU"/>
        </a:p>
      </dgm:t>
    </dgm:pt>
    <dgm:pt modelId="{773838C7-1AD7-4645-A6D3-61E9348B321E}" type="sibTrans" cxnId="{757AA93E-DBCC-44FA-A7F6-A6B5DED099FB}">
      <dgm:prSet/>
      <dgm:spPr/>
      <dgm:t>
        <a:bodyPr/>
        <a:lstStyle/>
        <a:p>
          <a:endParaRPr lang="ru-RU"/>
        </a:p>
      </dgm:t>
    </dgm:pt>
    <dgm:pt modelId="{FD476833-AC07-41EE-A578-FD871E4CD899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3)Сприяє підвищенню якості продукції, наданню послуг.</a:t>
          </a:r>
          <a:endParaRPr lang="ru-RU" dirty="0">
            <a:solidFill>
              <a:schemeClr val="tx1"/>
            </a:solidFill>
          </a:endParaRPr>
        </a:p>
      </dgm:t>
    </dgm:pt>
    <dgm:pt modelId="{0C4DC766-0034-4204-A361-E992EB2AAE35}" type="parTrans" cxnId="{2E95210E-C27B-4729-B644-3B98C710F000}">
      <dgm:prSet/>
      <dgm:spPr/>
      <dgm:t>
        <a:bodyPr/>
        <a:lstStyle/>
        <a:p>
          <a:endParaRPr lang="ru-RU"/>
        </a:p>
      </dgm:t>
    </dgm:pt>
    <dgm:pt modelId="{CDCFA08C-37D3-43C3-BFB5-CFEB24CEA709}" type="sibTrans" cxnId="{2E95210E-C27B-4729-B644-3B98C710F000}">
      <dgm:prSet/>
      <dgm:spPr/>
      <dgm:t>
        <a:bodyPr/>
        <a:lstStyle/>
        <a:p>
          <a:endParaRPr lang="ru-RU"/>
        </a:p>
      </dgm:t>
    </dgm:pt>
    <dgm:pt modelId="{68E5E6B3-0568-43E3-A3FF-91CAC423B4BE}" type="pres">
      <dgm:prSet presAssocID="{7D6407B6-1AB4-40F1-9DC1-33F0E0C69D4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089648-8704-4200-BE0D-EF1B66DEE05F}" type="pres">
      <dgm:prSet presAssocID="{7D6407B6-1AB4-40F1-9DC1-33F0E0C69D4A}" presName="arrow" presStyleLbl="bgShp" presStyleIdx="0" presStyleCnt="1"/>
      <dgm:spPr>
        <a:solidFill>
          <a:schemeClr val="accent6"/>
        </a:solidFill>
      </dgm:spPr>
    </dgm:pt>
    <dgm:pt modelId="{1F77A69A-DEAB-4065-B8DB-1C808198B8BF}" type="pres">
      <dgm:prSet presAssocID="{7D6407B6-1AB4-40F1-9DC1-33F0E0C69D4A}" presName="linearProcess" presStyleCnt="0"/>
      <dgm:spPr/>
    </dgm:pt>
    <dgm:pt modelId="{B602E468-426C-488B-BE9E-AED42B86D3C9}" type="pres">
      <dgm:prSet presAssocID="{3078CF77-20E8-45A5-A810-9E0B594AF568}" presName="textNode" presStyleLbl="node1" presStyleIdx="0" presStyleCnt="3" custScaleX="110936" custScaleY="155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068C9-DB2F-48F1-8075-57B6A9B8D581}" type="pres">
      <dgm:prSet presAssocID="{DF2AA52F-FCBC-4C03-80AD-018C15989DFB}" presName="sibTrans" presStyleCnt="0"/>
      <dgm:spPr/>
    </dgm:pt>
    <dgm:pt modelId="{D84A8247-1D4E-4365-A36F-542625305911}" type="pres">
      <dgm:prSet presAssocID="{B01E8D18-4051-4783-B117-3BDB1507544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3F1D3-A03F-403F-9E8C-2AAAB8AC4D86}" type="pres">
      <dgm:prSet presAssocID="{773838C7-1AD7-4645-A6D3-61E9348B321E}" presName="sibTrans" presStyleCnt="0"/>
      <dgm:spPr/>
    </dgm:pt>
    <dgm:pt modelId="{360B160B-3F46-4B24-8BEA-C7E58B7B9C4B}" type="pres">
      <dgm:prSet presAssocID="{FD476833-AC07-41EE-A578-FD871E4CD899}" presName="textNode" presStyleLbl="node1" presStyleIdx="2" presStyleCnt="3" custScaleX="105732" custScaleY="157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0599B7-6329-48D9-AE73-7A00672EC47C}" type="presOf" srcId="{7D6407B6-1AB4-40F1-9DC1-33F0E0C69D4A}" destId="{68E5E6B3-0568-43E3-A3FF-91CAC423B4BE}" srcOrd="0" destOrd="0" presId="urn:microsoft.com/office/officeart/2005/8/layout/hProcess9"/>
    <dgm:cxn modelId="{A00E2B0B-5409-43EA-BE58-A7E552DFF2B8}" type="presOf" srcId="{B01E8D18-4051-4783-B117-3BDB1507544E}" destId="{D84A8247-1D4E-4365-A36F-542625305911}" srcOrd="0" destOrd="0" presId="urn:microsoft.com/office/officeart/2005/8/layout/hProcess9"/>
    <dgm:cxn modelId="{FABF0420-BB53-4B56-AB63-4DEE8AB8DA9B}" type="presOf" srcId="{FD476833-AC07-41EE-A578-FD871E4CD899}" destId="{360B160B-3F46-4B24-8BEA-C7E58B7B9C4B}" srcOrd="0" destOrd="0" presId="urn:microsoft.com/office/officeart/2005/8/layout/hProcess9"/>
    <dgm:cxn modelId="{F9CB7831-024F-4D87-A987-A5C48CA490C1}" type="presOf" srcId="{3078CF77-20E8-45A5-A810-9E0B594AF568}" destId="{B602E468-426C-488B-BE9E-AED42B86D3C9}" srcOrd="0" destOrd="0" presId="urn:microsoft.com/office/officeart/2005/8/layout/hProcess9"/>
    <dgm:cxn modelId="{757AA93E-DBCC-44FA-A7F6-A6B5DED099FB}" srcId="{7D6407B6-1AB4-40F1-9DC1-33F0E0C69D4A}" destId="{B01E8D18-4051-4783-B117-3BDB1507544E}" srcOrd="1" destOrd="0" parTransId="{EE42F28E-84E0-4AD0-AC52-EC908521DCB8}" sibTransId="{773838C7-1AD7-4645-A6D3-61E9348B321E}"/>
    <dgm:cxn modelId="{839C60DC-59C8-41C6-8F45-523FC9750D16}" srcId="{7D6407B6-1AB4-40F1-9DC1-33F0E0C69D4A}" destId="{3078CF77-20E8-45A5-A810-9E0B594AF568}" srcOrd="0" destOrd="0" parTransId="{3BBB32CB-A952-4DC3-8D43-F8D2D8E97A4B}" sibTransId="{DF2AA52F-FCBC-4C03-80AD-018C15989DFB}"/>
    <dgm:cxn modelId="{2E95210E-C27B-4729-B644-3B98C710F000}" srcId="{7D6407B6-1AB4-40F1-9DC1-33F0E0C69D4A}" destId="{FD476833-AC07-41EE-A578-FD871E4CD899}" srcOrd="2" destOrd="0" parTransId="{0C4DC766-0034-4204-A361-E992EB2AAE35}" sibTransId="{CDCFA08C-37D3-43C3-BFB5-CFEB24CEA709}"/>
    <dgm:cxn modelId="{19F4CA2A-00A1-4443-81D1-8ABE30C1FE2A}" type="presParOf" srcId="{68E5E6B3-0568-43E3-A3FF-91CAC423B4BE}" destId="{64089648-8704-4200-BE0D-EF1B66DEE05F}" srcOrd="0" destOrd="0" presId="urn:microsoft.com/office/officeart/2005/8/layout/hProcess9"/>
    <dgm:cxn modelId="{05EED6E8-9275-43DA-B3F5-A025C580C333}" type="presParOf" srcId="{68E5E6B3-0568-43E3-A3FF-91CAC423B4BE}" destId="{1F77A69A-DEAB-4065-B8DB-1C808198B8BF}" srcOrd="1" destOrd="0" presId="urn:microsoft.com/office/officeart/2005/8/layout/hProcess9"/>
    <dgm:cxn modelId="{44A7FCE3-706A-4703-A4AF-102C171DF138}" type="presParOf" srcId="{1F77A69A-DEAB-4065-B8DB-1C808198B8BF}" destId="{B602E468-426C-488B-BE9E-AED42B86D3C9}" srcOrd="0" destOrd="0" presId="urn:microsoft.com/office/officeart/2005/8/layout/hProcess9"/>
    <dgm:cxn modelId="{453EC8C8-C9EB-4947-A7A0-5793B050FC03}" type="presParOf" srcId="{1F77A69A-DEAB-4065-B8DB-1C808198B8BF}" destId="{331068C9-DB2F-48F1-8075-57B6A9B8D581}" srcOrd="1" destOrd="0" presId="urn:microsoft.com/office/officeart/2005/8/layout/hProcess9"/>
    <dgm:cxn modelId="{E6665C6F-EA1A-4D16-B750-EB2C865F6B48}" type="presParOf" srcId="{1F77A69A-DEAB-4065-B8DB-1C808198B8BF}" destId="{D84A8247-1D4E-4365-A36F-542625305911}" srcOrd="2" destOrd="0" presId="urn:microsoft.com/office/officeart/2005/8/layout/hProcess9"/>
    <dgm:cxn modelId="{C0D49A9E-8BDE-44B1-8E63-11E06BD508FA}" type="presParOf" srcId="{1F77A69A-DEAB-4065-B8DB-1C808198B8BF}" destId="{A653F1D3-A03F-403F-9E8C-2AAAB8AC4D86}" srcOrd="3" destOrd="0" presId="urn:microsoft.com/office/officeart/2005/8/layout/hProcess9"/>
    <dgm:cxn modelId="{4B5982AB-299D-4A06-AD1C-0150F4C2BD58}" type="presParOf" srcId="{1F77A69A-DEAB-4065-B8DB-1C808198B8BF}" destId="{360B160B-3F46-4B24-8BEA-C7E58B7B9C4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451519-EB12-4FC7-AAB7-1756595B1006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C85613E-C9C3-48F3-8D40-4E3B45DBE8DB}">
      <dgm:prSet/>
      <dgm:spPr/>
      <dgm:t>
        <a:bodyPr/>
        <a:lstStyle/>
        <a:p>
          <a:pPr rtl="0"/>
          <a:r>
            <a:rPr lang="ru-RU" b="1" dirty="0" smtClean="0"/>
            <a:t>- основні права та обов'язки працівника та роботодавця;</a:t>
          </a:r>
          <a:endParaRPr lang="ru-RU" b="1" dirty="0"/>
        </a:p>
      </dgm:t>
    </dgm:pt>
    <dgm:pt modelId="{BD853ABF-7494-4A98-8225-63F4E5B4D1AA}" type="parTrans" cxnId="{35DD89CC-6727-4184-B2B7-5649E80F6412}">
      <dgm:prSet/>
      <dgm:spPr/>
      <dgm:t>
        <a:bodyPr/>
        <a:lstStyle/>
        <a:p>
          <a:endParaRPr lang="ru-RU"/>
        </a:p>
      </dgm:t>
    </dgm:pt>
    <dgm:pt modelId="{817CCEA6-3D87-4FA5-A788-A9673DBE0159}" type="sibTrans" cxnId="{35DD89CC-6727-4184-B2B7-5649E80F6412}">
      <dgm:prSet/>
      <dgm:spPr/>
      <dgm:t>
        <a:bodyPr/>
        <a:lstStyle/>
        <a:p>
          <a:endParaRPr lang="ru-RU"/>
        </a:p>
      </dgm:t>
    </dgm:pt>
    <dgm:pt modelId="{AB80780C-0C0A-490E-9AD8-428519D6655D}">
      <dgm:prSet/>
      <dgm:spPr/>
      <dgm:t>
        <a:bodyPr/>
        <a:lstStyle/>
        <a:p>
          <a:pPr rtl="0"/>
          <a:r>
            <a:rPr lang="ru-RU" b="1" dirty="0" smtClean="0"/>
            <a:t>-  режим робочого часу;</a:t>
          </a:r>
          <a:endParaRPr lang="ru-RU" b="1" dirty="0"/>
        </a:p>
      </dgm:t>
    </dgm:pt>
    <dgm:pt modelId="{650575B2-D58D-4A34-A3FD-A9824C72192F}" type="parTrans" cxnId="{9DA985FF-0560-4830-A734-A4B694EEB9CA}">
      <dgm:prSet/>
      <dgm:spPr/>
      <dgm:t>
        <a:bodyPr/>
        <a:lstStyle/>
        <a:p>
          <a:endParaRPr lang="ru-RU"/>
        </a:p>
      </dgm:t>
    </dgm:pt>
    <dgm:pt modelId="{5BCD7E60-DAF4-409A-B277-E6DC197EFDCD}" type="sibTrans" cxnId="{9DA985FF-0560-4830-A734-A4B694EEB9CA}">
      <dgm:prSet/>
      <dgm:spPr/>
      <dgm:t>
        <a:bodyPr/>
        <a:lstStyle/>
        <a:p>
          <a:endParaRPr lang="ru-RU"/>
        </a:p>
      </dgm:t>
    </dgm:pt>
    <dgm:pt modelId="{4D676CCC-9CBA-4458-BED4-926DD0D7128B}">
      <dgm:prSet/>
      <dgm:spPr/>
      <dgm:t>
        <a:bodyPr/>
        <a:lstStyle/>
        <a:p>
          <a:pPr rtl="0"/>
          <a:r>
            <a:rPr lang="ru-RU" b="1" dirty="0" smtClean="0"/>
            <a:t>-  порядок заохочення та притягнення сторін трудових правовідносин до відповідальності. </a:t>
          </a:r>
          <a:endParaRPr lang="ru-RU" b="1" dirty="0"/>
        </a:p>
      </dgm:t>
    </dgm:pt>
    <dgm:pt modelId="{EA57B661-09A6-4AF2-82F5-19B0895F15BD}" type="parTrans" cxnId="{2F5D26B4-DFA8-498F-BB6E-8DF4D31A20F7}">
      <dgm:prSet/>
      <dgm:spPr/>
      <dgm:t>
        <a:bodyPr/>
        <a:lstStyle/>
        <a:p>
          <a:endParaRPr lang="ru-RU"/>
        </a:p>
      </dgm:t>
    </dgm:pt>
    <dgm:pt modelId="{162720DB-07EA-4DF3-BE32-D4B9329F84CE}" type="sibTrans" cxnId="{2F5D26B4-DFA8-498F-BB6E-8DF4D31A20F7}">
      <dgm:prSet/>
      <dgm:spPr/>
      <dgm:t>
        <a:bodyPr/>
        <a:lstStyle/>
        <a:p>
          <a:endParaRPr lang="ru-RU"/>
        </a:p>
      </dgm:t>
    </dgm:pt>
    <dgm:pt modelId="{B9A3F300-758A-4222-B580-F50E6025F0B1}" type="pres">
      <dgm:prSet presAssocID="{59451519-EB12-4FC7-AAB7-1756595B100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DE46EB-DF69-4A2A-993F-3035A9B7576D}" type="pres">
      <dgm:prSet presAssocID="{FC85613E-C9C3-48F3-8D40-4E3B45DBE8DB}" presName="horFlow" presStyleCnt="0"/>
      <dgm:spPr/>
    </dgm:pt>
    <dgm:pt modelId="{750BCD6E-2FE9-4A75-82DD-663BB724F11D}" type="pres">
      <dgm:prSet presAssocID="{FC85613E-C9C3-48F3-8D40-4E3B45DBE8DB}" presName="bigChev" presStyleLbl="node1" presStyleIdx="0" presStyleCnt="3" custScaleX="139658" custScaleY="118577" custLinFactNeighborX="1262" custLinFactNeighborY="14269"/>
      <dgm:spPr/>
      <dgm:t>
        <a:bodyPr/>
        <a:lstStyle/>
        <a:p>
          <a:endParaRPr lang="ru-RU"/>
        </a:p>
      </dgm:t>
    </dgm:pt>
    <dgm:pt modelId="{6DC7AF37-3726-4B1C-93B9-4D7BD9BBA27B}" type="pres">
      <dgm:prSet presAssocID="{FC85613E-C9C3-48F3-8D40-4E3B45DBE8DB}" presName="vSp" presStyleCnt="0"/>
      <dgm:spPr/>
    </dgm:pt>
    <dgm:pt modelId="{E38FF1CE-D76D-4A14-A9AE-42829C651851}" type="pres">
      <dgm:prSet presAssocID="{AB80780C-0C0A-490E-9AD8-428519D6655D}" presName="horFlow" presStyleCnt="0"/>
      <dgm:spPr/>
    </dgm:pt>
    <dgm:pt modelId="{A340577C-6268-488F-B5F8-EF3C8F0A27A4}" type="pres">
      <dgm:prSet presAssocID="{AB80780C-0C0A-490E-9AD8-428519D6655D}" presName="bigChev" presStyleLbl="node1" presStyleIdx="1" presStyleCnt="3" custScaleX="137509" custScaleY="96986" custLinFactNeighborX="390" custLinFactNeighborY="17675"/>
      <dgm:spPr/>
      <dgm:t>
        <a:bodyPr/>
        <a:lstStyle/>
        <a:p>
          <a:endParaRPr lang="ru-RU"/>
        </a:p>
      </dgm:t>
    </dgm:pt>
    <dgm:pt modelId="{11E8F62E-33DE-4164-A818-141595DBB627}" type="pres">
      <dgm:prSet presAssocID="{AB80780C-0C0A-490E-9AD8-428519D6655D}" presName="vSp" presStyleCnt="0"/>
      <dgm:spPr/>
    </dgm:pt>
    <dgm:pt modelId="{EE2C3C20-A91D-4BA6-AD8B-B7BDA2376E94}" type="pres">
      <dgm:prSet presAssocID="{4D676CCC-9CBA-4458-BED4-926DD0D7128B}" presName="horFlow" presStyleCnt="0"/>
      <dgm:spPr/>
    </dgm:pt>
    <dgm:pt modelId="{459BB5BA-41DF-45CD-A18F-E179202F6723}" type="pres">
      <dgm:prSet presAssocID="{4D676CCC-9CBA-4458-BED4-926DD0D7128B}" presName="bigChev" presStyleLbl="node1" presStyleIdx="2" presStyleCnt="3" custScaleX="147862" custLinFactNeighborX="1262" custLinFactNeighborY="14269"/>
      <dgm:spPr/>
      <dgm:t>
        <a:bodyPr/>
        <a:lstStyle/>
        <a:p>
          <a:endParaRPr lang="ru-RU"/>
        </a:p>
      </dgm:t>
    </dgm:pt>
  </dgm:ptLst>
  <dgm:cxnLst>
    <dgm:cxn modelId="{F1E0F60A-34FB-454D-88CB-1D71BF87424B}" type="presOf" srcId="{59451519-EB12-4FC7-AAB7-1756595B1006}" destId="{B9A3F300-758A-4222-B580-F50E6025F0B1}" srcOrd="0" destOrd="0" presId="urn:microsoft.com/office/officeart/2005/8/layout/lProcess3"/>
    <dgm:cxn modelId="{2F5D26B4-DFA8-498F-BB6E-8DF4D31A20F7}" srcId="{59451519-EB12-4FC7-AAB7-1756595B1006}" destId="{4D676CCC-9CBA-4458-BED4-926DD0D7128B}" srcOrd="2" destOrd="0" parTransId="{EA57B661-09A6-4AF2-82F5-19B0895F15BD}" sibTransId="{162720DB-07EA-4DF3-BE32-D4B9329F84CE}"/>
    <dgm:cxn modelId="{35DD89CC-6727-4184-B2B7-5649E80F6412}" srcId="{59451519-EB12-4FC7-AAB7-1756595B1006}" destId="{FC85613E-C9C3-48F3-8D40-4E3B45DBE8DB}" srcOrd="0" destOrd="0" parTransId="{BD853ABF-7494-4A98-8225-63F4E5B4D1AA}" sibTransId="{817CCEA6-3D87-4FA5-A788-A9673DBE0159}"/>
    <dgm:cxn modelId="{D5AFE1A1-2474-4A0B-8BBA-3D44EB9AF075}" type="presOf" srcId="{FC85613E-C9C3-48F3-8D40-4E3B45DBE8DB}" destId="{750BCD6E-2FE9-4A75-82DD-663BB724F11D}" srcOrd="0" destOrd="0" presId="urn:microsoft.com/office/officeart/2005/8/layout/lProcess3"/>
    <dgm:cxn modelId="{99056C27-780F-46DD-9A86-9739B7A22DA1}" type="presOf" srcId="{4D676CCC-9CBA-4458-BED4-926DD0D7128B}" destId="{459BB5BA-41DF-45CD-A18F-E179202F6723}" srcOrd="0" destOrd="0" presId="urn:microsoft.com/office/officeart/2005/8/layout/lProcess3"/>
    <dgm:cxn modelId="{C6EACF7A-475E-44E2-A547-EB91BFA954CF}" type="presOf" srcId="{AB80780C-0C0A-490E-9AD8-428519D6655D}" destId="{A340577C-6268-488F-B5F8-EF3C8F0A27A4}" srcOrd="0" destOrd="0" presId="urn:microsoft.com/office/officeart/2005/8/layout/lProcess3"/>
    <dgm:cxn modelId="{9DA985FF-0560-4830-A734-A4B694EEB9CA}" srcId="{59451519-EB12-4FC7-AAB7-1756595B1006}" destId="{AB80780C-0C0A-490E-9AD8-428519D6655D}" srcOrd="1" destOrd="0" parTransId="{650575B2-D58D-4A34-A3FD-A9824C72192F}" sibTransId="{5BCD7E60-DAF4-409A-B277-E6DC197EFDCD}"/>
    <dgm:cxn modelId="{A5918BA3-40E4-49F9-825F-A94ED7A37C11}" type="presParOf" srcId="{B9A3F300-758A-4222-B580-F50E6025F0B1}" destId="{99DE46EB-DF69-4A2A-993F-3035A9B7576D}" srcOrd="0" destOrd="0" presId="urn:microsoft.com/office/officeart/2005/8/layout/lProcess3"/>
    <dgm:cxn modelId="{B9756C1A-5602-4A7B-8096-3F036CA7122A}" type="presParOf" srcId="{99DE46EB-DF69-4A2A-993F-3035A9B7576D}" destId="{750BCD6E-2FE9-4A75-82DD-663BB724F11D}" srcOrd="0" destOrd="0" presId="urn:microsoft.com/office/officeart/2005/8/layout/lProcess3"/>
    <dgm:cxn modelId="{3A27785F-27CE-43ED-9AA6-15E65F590F47}" type="presParOf" srcId="{B9A3F300-758A-4222-B580-F50E6025F0B1}" destId="{6DC7AF37-3726-4B1C-93B9-4D7BD9BBA27B}" srcOrd="1" destOrd="0" presId="urn:microsoft.com/office/officeart/2005/8/layout/lProcess3"/>
    <dgm:cxn modelId="{ACDB17F0-423B-4168-96F9-676A9444BAFF}" type="presParOf" srcId="{B9A3F300-758A-4222-B580-F50E6025F0B1}" destId="{E38FF1CE-D76D-4A14-A9AE-42829C651851}" srcOrd="2" destOrd="0" presId="urn:microsoft.com/office/officeart/2005/8/layout/lProcess3"/>
    <dgm:cxn modelId="{7488043E-6B80-4518-9480-91B5F8D0C346}" type="presParOf" srcId="{E38FF1CE-D76D-4A14-A9AE-42829C651851}" destId="{A340577C-6268-488F-B5F8-EF3C8F0A27A4}" srcOrd="0" destOrd="0" presId="urn:microsoft.com/office/officeart/2005/8/layout/lProcess3"/>
    <dgm:cxn modelId="{8765DAF5-E49B-4CD1-B2C1-542A566E5DBF}" type="presParOf" srcId="{B9A3F300-758A-4222-B580-F50E6025F0B1}" destId="{11E8F62E-33DE-4164-A818-141595DBB627}" srcOrd="3" destOrd="0" presId="urn:microsoft.com/office/officeart/2005/8/layout/lProcess3"/>
    <dgm:cxn modelId="{AB466A0B-2F02-47EB-97CA-4BA6DFA00DFC}" type="presParOf" srcId="{B9A3F300-758A-4222-B580-F50E6025F0B1}" destId="{EE2C3C20-A91D-4BA6-AD8B-B7BDA2376E94}" srcOrd="4" destOrd="0" presId="urn:microsoft.com/office/officeart/2005/8/layout/lProcess3"/>
    <dgm:cxn modelId="{A44A4DE9-F99B-4DC0-920A-2F2BFEE586FF}" type="presParOf" srcId="{EE2C3C20-A91D-4BA6-AD8B-B7BDA2376E94}" destId="{459BB5BA-41DF-45CD-A18F-E179202F672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FFA5A2-8EF7-41A7-ACD4-70CC6413CD31}" type="doc">
      <dgm:prSet loTypeId="urn:microsoft.com/office/officeart/2005/8/layout/venn1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DDA7993-E8FD-405A-AF4E-C31FFE177D37}">
      <dgm:prSet/>
      <dgm:spPr/>
      <dgm:t>
        <a:bodyPr/>
        <a:lstStyle/>
        <a:p>
          <a:pPr rtl="0"/>
          <a:r>
            <a:rPr lang="ru-RU" dirty="0" smtClean="0"/>
            <a:t>Правила внутрішнього трудового розпорядку, Статути , Положення та ін. </a:t>
          </a:r>
          <a:endParaRPr lang="ru-RU" dirty="0"/>
        </a:p>
      </dgm:t>
    </dgm:pt>
    <dgm:pt modelId="{C95E0D02-17F1-4618-A9EB-1734F5C8F8FD}" type="parTrans" cxnId="{02B48BF3-0FE6-4D1A-9B87-75BCFEA7F292}">
      <dgm:prSet/>
      <dgm:spPr/>
      <dgm:t>
        <a:bodyPr/>
        <a:lstStyle/>
        <a:p>
          <a:endParaRPr lang="ru-RU"/>
        </a:p>
      </dgm:t>
    </dgm:pt>
    <dgm:pt modelId="{542BC2F3-4DC4-4060-B37C-8E6B36E36FD8}" type="sibTrans" cxnId="{02B48BF3-0FE6-4D1A-9B87-75BCFEA7F292}">
      <dgm:prSet/>
      <dgm:spPr/>
      <dgm:t>
        <a:bodyPr/>
        <a:lstStyle/>
        <a:p>
          <a:endParaRPr lang="ru-RU"/>
        </a:p>
      </dgm:t>
    </dgm:pt>
    <dgm:pt modelId="{19F6DD6E-5366-4978-9971-2CC78073ACAD}" type="pres">
      <dgm:prSet presAssocID="{18FFA5A2-8EF7-41A7-ACD4-70CC6413CD3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27D567-1E70-4546-85B4-F7483053EA63}" type="pres">
      <dgm:prSet presAssocID="{0DDA7993-E8FD-405A-AF4E-C31FFE177D37}" presName="circ1TxSh" presStyleLbl="vennNode1" presStyleIdx="0" presStyleCnt="1" custScaleX="212234" custLinFactNeighborY="-4167"/>
      <dgm:spPr/>
      <dgm:t>
        <a:bodyPr/>
        <a:lstStyle/>
        <a:p>
          <a:endParaRPr lang="ru-RU"/>
        </a:p>
      </dgm:t>
    </dgm:pt>
  </dgm:ptLst>
  <dgm:cxnLst>
    <dgm:cxn modelId="{DB165C14-8035-40B1-A568-1D222E8C2650}" type="presOf" srcId="{0DDA7993-E8FD-405A-AF4E-C31FFE177D37}" destId="{D627D567-1E70-4546-85B4-F7483053EA63}" srcOrd="0" destOrd="0" presId="urn:microsoft.com/office/officeart/2005/8/layout/venn1"/>
    <dgm:cxn modelId="{67E19EAA-0F18-4AE7-88DA-216A690E621D}" type="presOf" srcId="{18FFA5A2-8EF7-41A7-ACD4-70CC6413CD31}" destId="{19F6DD6E-5366-4978-9971-2CC78073ACAD}" srcOrd="0" destOrd="0" presId="urn:microsoft.com/office/officeart/2005/8/layout/venn1"/>
    <dgm:cxn modelId="{02B48BF3-0FE6-4D1A-9B87-75BCFEA7F292}" srcId="{18FFA5A2-8EF7-41A7-ACD4-70CC6413CD31}" destId="{0DDA7993-E8FD-405A-AF4E-C31FFE177D37}" srcOrd="0" destOrd="0" parTransId="{C95E0D02-17F1-4618-A9EB-1734F5C8F8FD}" sibTransId="{542BC2F3-4DC4-4060-B37C-8E6B36E36FD8}"/>
    <dgm:cxn modelId="{47804CDD-B0D1-464B-B832-1DA6AAABD011}" type="presParOf" srcId="{19F6DD6E-5366-4978-9971-2CC78073ACAD}" destId="{D627D567-1E70-4546-85B4-F7483053EA63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9BFAA5D-0D79-431E-825A-6E6672DEC22D}" type="doc">
      <dgm:prSet loTypeId="urn:microsoft.com/office/officeart/2005/8/layout/process1" loCatId="process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7932C9DB-716D-4B3D-93E1-E244B7A41E9A}">
      <dgm:prSet/>
      <dgm:spPr/>
      <dgm:t>
        <a:bodyPr/>
        <a:lstStyle/>
        <a:p>
          <a:pPr rtl="0"/>
          <a:r>
            <a:rPr lang="ru-RU" dirty="0" smtClean="0"/>
            <a:t>типові;</a:t>
          </a:r>
          <a:endParaRPr lang="ru-RU" dirty="0"/>
        </a:p>
      </dgm:t>
    </dgm:pt>
    <dgm:pt modelId="{DBC54FCE-9991-4A35-939C-A855A44273F8}" type="parTrans" cxnId="{F743005A-BAC5-47AA-8F50-3E0317C8BDC0}">
      <dgm:prSet/>
      <dgm:spPr/>
      <dgm:t>
        <a:bodyPr/>
        <a:lstStyle/>
        <a:p>
          <a:endParaRPr lang="ru-RU"/>
        </a:p>
      </dgm:t>
    </dgm:pt>
    <dgm:pt modelId="{A759C5B5-EAB3-4E47-8789-3DD38940D3BD}" type="sibTrans" cxnId="{F743005A-BAC5-47AA-8F50-3E0317C8BDC0}">
      <dgm:prSet/>
      <dgm:spPr/>
      <dgm:t>
        <a:bodyPr/>
        <a:lstStyle/>
        <a:p>
          <a:endParaRPr lang="ru-RU"/>
        </a:p>
      </dgm:t>
    </dgm:pt>
    <dgm:pt modelId="{41773577-3FA0-454A-B5F2-A948505787F4}">
      <dgm:prSet/>
      <dgm:spPr/>
      <dgm:t>
        <a:bodyPr/>
        <a:lstStyle/>
        <a:p>
          <a:pPr rtl="0"/>
          <a:r>
            <a:rPr lang="ru-RU" dirty="0" smtClean="0"/>
            <a:t>галузеві; </a:t>
          </a:r>
          <a:endParaRPr lang="ru-RU" dirty="0"/>
        </a:p>
      </dgm:t>
    </dgm:pt>
    <dgm:pt modelId="{1CDAB777-287D-4D3B-BCAA-03D698C44DA1}" type="parTrans" cxnId="{227A6FED-B94B-4BB2-84C8-BCDA7E421BF2}">
      <dgm:prSet/>
      <dgm:spPr/>
      <dgm:t>
        <a:bodyPr/>
        <a:lstStyle/>
        <a:p>
          <a:endParaRPr lang="ru-RU"/>
        </a:p>
      </dgm:t>
    </dgm:pt>
    <dgm:pt modelId="{FB81966D-0679-4A26-B23D-E0A3BECED58A}" type="sibTrans" cxnId="{227A6FED-B94B-4BB2-84C8-BCDA7E421BF2}">
      <dgm:prSet/>
      <dgm:spPr/>
      <dgm:t>
        <a:bodyPr/>
        <a:lstStyle/>
        <a:p>
          <a:endParaRPr lang="ru-RU"/>
        </a:p>
      </dgm:t>
    </dgm:pt>
    <dgm:pt modelId="{9E786A95-98DF-4205-9B5E-B407AB24D344}">
      <dgm:prSet/>
      <dgm:spPr/>
      <dgm:t>
        <a:bodyPr/>
        <a:lstStyle/>
        <a:p>
          <a:pPr rtl="0"/>
          <a:r>
            <a:rPr lang="ru-RU" dirty="0" smtClean="0"/>
            <a:t>конкретного підприємства.</a:t>
          </a:r>
          <a:endParaRPr lang="ru-RU" dirty="0"/>
        </a:p>
      </dgm:t>
    </dgm:pt>
    <dgm:pt modelId="{3C3EB656-9395-4DDF-B201-2A6B9BA9CE15}" type="parTrans" cxnId="{2397FD0D-20EC-4A58-8593-449E2AA5A329}">
      <dgm:prSet/>
      <dgm:spPr/>
      <dgm:t>
        <a:bodyPr/>
        <a:lstStyle/>
        <a:p>
          <a:endParaRPr lang="ru-RU"/>
        </a:p>
      </dgm:t>
    </dgm:pt>
    <dgm:pt modelId="{E039427A-E892-4B1D-AC68-5725726C22F5}" type="sibTrans" cxnId="{2397FD0D-20EC-4A58-8593-449E2AA5A329}">
      <dgm:prSet/>
      <dgm:spPr/>
      <dgm:t>
        <a:bodyPr/>
        <a:lstStyle/>
        <a:p>
          <a:endParaRPr lang="ru-RU"/>
        </a:p>
      </dgm:t>
    </dgm:pt>
    <dgm:pt modelId="{EDC3977B-E167-4230-B60F-FE018F1F2F11}" type="pres">
      <dgm:prSet presAssocID="{D9BFAA5D-0D79-431E-825A-6E6672DEC2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2AB3A0-9C5A-4B8D-9CA9-034728C4F929}" type="pres">
      <dgm:prSet presAssocID="{7932C9DB-716D-4B3D-93E1-E244B7A41E9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906D7-E9E8-4F1F-AAA8-95E44C677CF4}" type="pres">
      <dgm:prSet presAssocID="{A759C5B5-EAB3-4E47-8789-3DD38940D3B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61759BC-38A7-42CA-896C-F61ADF89558B}" type="pres">
      <dgm:prSet presAssocID="{A759C5B5-EAB3-4E47-8789-3DD38940D3BD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C64AFC1-9CF6-4CF3-A503-5004EAD59647}" type="pres">
      <dgm:prSet presAssocID="{41773577-3FA0-454A-B5F2-A948505787F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E57F1D-71D5-4CEF-88CF-44DAFA538F97}" type="pres">
      <dgm:prSet presAssocID="{FB81966D-0679-4A26-B23D-E0A3BECED58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3762101D-AB3F-4AAE-86F4-3892167C9D04}" type="pres">
      <dgm:prSet presAssocID="{FB81966D-0679-4A26-B23D-E0A3BECED58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6940354-74A2-46C6-A73B-E60CAF3F8126}" type="pres">
      <dgm:prSet presAssocID="{9E786A95-98DF-4205-9B5E-B407AB24D34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07D556-3A04-4F03-BDDC-8B6AA596DF28}" type="presOf" srcId="{FB81966D-0679-4A26-B23D-E0A3BECED58A}" destId="{3762101D-AB3F-4AAE-86F4-3892167C9D04}" srcOrd="1" destOrd="0" presId="urn:microsoft.com/office/officeart/2005/8/layout/process1"/>
    <dgm:cxn modelId="{0260031A-7EAE-4DE9-9B58-EA802F5EC68A}" type="presOf" srcId="{FB81966D-0679-4A26-B23D-E0A3BECED58A}" destId="{F2E57F1D-71D5-4CEF-88CF-44DAFA538F97}" srcOrd="0" destOrd="0" presId="urn:microsoft.com/office/officeart/2005/8/layout/process1"/>
    <dgm:cxn modelId="{2397FD0D-20EC-4A58-8593-449E2AA5A329}" srcId="{D9BFAA5D-0D79-431E-825A-6E6672DEC22D}" destId="{9E786A95-98DF-4205-9B5E-B407AB24D344}" srcOrd="2" destOrd="0" parTransId="{3C3EB656-9395-4DDF-B201-2A6B9BA9CE15}" sibTransId="{E039427A-E892-4B1D-AC68-5725726C22F5}"/>
    <dgm:cxn modelId="{CFAA2DD8-253A-4CB8-AEC6-93F27235422F}" type="presOf" srcId="{7932C9DB-716D-4B3D-93E1-E244B7A41E9A}" destId="{5F2AB3A0-9C5A-4B8D-9CA9-034728C4F929}" srcOrd="0" destOrd="0" presId="urn:microsoft.com/office/officeart/2005/8/layout/process1"/>
    <dgm:cxn modelId="{12F29A0F-738E-4484-B775-9A088DEC2ACB}" type="presOf" srcId="{41773577-3FA0-454A-B5F2-A948505787F4}" destId="{9C64AFC1-9CF6-4CF3-A503-5004EAD59647}" srcOrd="0" destOrd="0" presId="urn:microsoft.com/office/officeart/2005/8/layout/process1"/>
    <dgm:cxn modelId="{F743005A-BAC5-47AA-8F50-3E0317C8BDC0}" srcId="{D9BFAA5D-0D79-431E-825A-6E6672DEC22D}" destId="{7932C9DB-716D-4B3D-93E1-E244B7A41E9A}" srcOrd="0" destOrd="0" parTransId="{DBC54FCE-9991-4A35-939C-A855A44273F8}" sibTransId="{A759C5B5-EAB3-4E47-8789-3DD38940D3BD}"/>
    <dgm:cxn modelId="{227A6FED-B94B-4BB2-84C8-BCDA7E421BF2}" srcId="{D9BFAA5D-0D79-431E-825A-6E6672DEC22D}" destId="{41773577-3FA0-454A-B5F2-A948505787F4}" srcOrd="1" destOrd="0" parTransId="{1CDAB777-287D-4D3B-BCAA-03D698C44DA1}" sibTransId="{FB81966D-0679-4A26-B23D-E0A3BECED58A}"/>
    <dgm:cxn modelId="{1CF52D28-987D-4E4E-80F6-243843382144}" type="presOf" srcId="{D9BFAA5D-0D79-431E-825A-6E6672DEC22D}" destId="{EDC3977B-E167-4230-B60F-FE018F1F2F11}" srcOrd="0" destOrd="0" presId="urn:microsoft.com/office/officeart/2005/8/layout/process1"/>
    <dgm:cxn modelId="{09BD6DFE-DCF5-49C2-84BF-CE8DDD221233}" type="presOf" srcId="{9E786A95-98DF-4205-9B5E-B407AB24D344}" destId="{16940354-74A2-46C6-A73B-E60CAF3F8126}" srcOrd="0" destOrd="0" presId="urn:microsoft.com/office/officeart/2005/8/layout/process1"/>
    <dgm:cxn modelId="{05E1EBCD-98D9-40A8-BD29-81BC69C73486}" type="presOf" srcId="{A759C5B5-EAB3-4E47-8789-3DD38940D3BD}" destId="{B87906D7-E9E8-4F1F-AAA8-95E44C677CF4}" srcOrd="0" destOrd="0" presId="urn:microsoft.com/office/officeart/2005/8/layout/process1"/>
    <dgm:cxn modelId="{BE268655-735C-4CD6-A080-4D18B3236E3C}" type="presOf" srcId="{A759C5B5-EAB3-4E47-8789-3DD38940D3BD}" destId="{861759BC-38A7-42CA-896C-F61ADF89558B}" srcOrd="1" destOrd="0" presId="urn:microsoft.com/office/officeart/2005/8/layout/process1"/>
    <dgm:cxn modelId="{5B823FC6-FCD0-46E5-95A5-FEDB4636377B}" type="presParOf" srcId="{EDC3977B-E167-4230-B60F-FE018F1F2F11}" destId="{5F2AB3A0-9C5A-4B8D-9CA9-034728C4F929}" srcOrd="0" destOrd="0" presId="urn:microsoft.com/office/officeart/2005/8/layout/process1"/>
    <dgm:cxn modelId="{9553F05E-E9AC-44E9-A2A2-369FC65B58B3}" type="presParOf" srcId="{EDC3977B-E167-4230-B60F-FE018F1F2F11}" destId="{B87906D7-E9E8-4F1F-AAA8-95E44C677CF4}" srcOrd="1" destOrd="0" presId="urn:microsoft.com/office/officeart/2005/8/layout/process1"/>
    <dgm:cxn modelId="{E2F6CA12-588A-4528-8A7C-611C52B0AFDE}" type="presParOf" srcId="{B87906D7-E9E8-4F1F-AAA8-95E44C677CF4}" destId="{861759BC-38A7-42CA-896C-F61ADF89558B}" srcOrd="0" destOrd="0" presId="urn:microsoft.com/office/officeart/2005/8/layout/process1"/>
    <dgm:cxn modelId="{1DA14C80-DEB7-4298-9127-36FFF4729F1C}" type="presParOf" srcId="{EDC3977B-E167-4230-B60F-FE018F1F2F11}" destId="{9C64AFC1-9CF6-4CF3-A503-5004EAD59647}" srcOrd="2" destOrd="0" presId="urn:microsoft.com/office/officeart/2005/8/layout/process1"/>
    <dgm:cxn modelId="{EC463BA2-854B-4ACB-85A6-7DAB761EB07C}" type="presParOf" srcId="{EDC3977B-E167-4230-B60F-FE018F1F2F11}" destId="{F2E57F1D-71D5-4CEF-88CF-44DAFA538F97}" srcOrd="3" destOrd="0" presId="urn:microsoft.com/office/officeart/2005/8/layout/process1"/>
    <dgm:cxn modelId="{4CB29E6D-4A42-4DA2-95DA-620A6F5EC9EC}" type="presParOf" srcId="{F2E57F1D-71D5-4CEF-88CF-44DAFA538F97}" destId="{3762101D-AB3F-4AAE-86F4-3892167C9D04}" srcOrd="0" destOrd="0" presId="urn:microsoft.com/office/officeart/2005/8/layout/process1"/>
    <dgm:cxn modelId="{7B68BEE6-7EDA-442C-9C39-3D541A69E9DC}" type="presParOf" srcId="{EDC3977B-E167-4230-B60F-FE018F1F2F11}" destId="{16940354-74A2-46C6-A73B-E60CAF3F812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85765-196F-4417-A129-587FBB9473A4}">
      <dsp:nvSpPr>
        <dsp:cNvPr id="0" name=""/>
        <dsp:cNvSpPr/>
      </dsp:nvSpPr>
      <dsp:spPr>
        <a:xfrm>
          <a:off x="0" y="0"/>
          <a:ext cx="1477328" cy="147732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EC297-EF9E-49A0-A851-C9F4FE34264B}">
      <dsp:nvSpPr>
        <dsp:cNvPr id="0" name=""/>
        <dsp:cNvSpPr/>
      </dsp:nvSpPr>
      <dsp:spPr>
        <a:xfrm>
          <a:off x="738663" y="0"/>
          <a:ext cx="6534144" cy="14773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1) створенням необхідних організаційних і економічних умов для нормальної високопродуктивної роботи;</a:t>
          </a:r>
          <a:endParaRPr lang="ru-RU" sz="1900" kern="1200" dirty="0"/>
        </a:p>
      </dsp:txBody>
      <dsp:txXfrm>
        <a:off x="738663" y="0"/>
        <a:ext cx="6534144" cy="701730"/>
      </dsp:txXfrm>
    </dsp:sp>
    <dsp:sp modelId="{93F07A9B-B145-44C3-9B26-F00955C925BF}">
      <dsp:nvSpPr>
        <dsp:cNvPr id="0" name=""/>
        <dsp:cNvSpPr/>
      </dsp:nvSpPr>
      <dsp:spPr>
        <a:xfrm>
          <a:off x="387798" y="701730"/>
          <a:ext cx="701730" cy="70173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3BF29-A793-4EB9-8B71-085685FD998C}">
      <dsp:nvSpPr>
        <dsp:cNvPr id="0" name=""/>
        <dsp:cNvSpPr/>
      </dsp:nvSpPr>
      <dsp:spPr>
        <a:xfrm>
          <a:off x="738663" y="701730"/>
          <a:ext cx="6534144" cy="701730"/>
        </a:xfrm>
        <a:prstGeom prst="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2) свідомим ставленням до праці;</a:t>
          </a:r>
          <a:endParaRPr lang="ru-RU" sz="1900" kern="1200" dirty="0"/>
        </a:p>
      </dsp:txBody>
      <dsp:txXfrm>
        <a:off x="738663" y="701730"/>
        <a:ext cx="6534144" cy="7017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E1D0A-06A9-4B52-AE12-41EDE88CC84E}">
      <dsp:nvSpPr>
        <dsp:cNvPr id="0" name=""/>
        <dsp:cNvSpPr/>
      </dsp:nvSpPr>
      <dsp:spPr>
        <a:xfrm>
          <a:off x="3134330" y="1891372"/>
          <a:ext cx="1918293" cy="191852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99B001B-464B-41C2-A7AB-74FF35E8B5A0}">
      <dsp:nvSpPr>
        <dsp:cNvPr id="0" name=""/>
        <dsp:cNvSpPr/>
      </dsp:nvSpPr>
      <dsp:spPr>
        <a:xfrm>
          <a:off x="2977354" y="306651"/>
          <a:ext cx="2198044" cy="117628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— загальні положення;</a:t>
          </a:r>
          <a:endParaRPr lang="ru-RU" sz="2300" b="1" kern="1200" dirty="0"/>
        </a:p>
      </dsp:txBody>
      <dsp:txXfrm>
        <a:off x="2977354" y="306651"/>
        <a:ext cx="2198044" cy="1176289"/>
      </dsp:txXfrm>
    </dsp:sp>
    <dsp:sp modelId="{BE4952BB-3244-470A-8086-2BC7870F3354}">
      <dsp:nvSpPr>
        <dsp:cNvPr id="0" name=""/>
        <dsp:cNvSpPr/>
      </dsp:nvSpPr>
      <dsp:spPr>
        <a:xfrm>
          <a:off x="3697029" y="2161919"/>
          <a:ext cx="1918293" cy="1918528"/>
        </a:xfrm>
        <a:prstGeom prst="ellipse">
          <a:avLst/>
        </a:prstGeom>
        <a:solidFill>
          <a:schemeClr val="accent5">
            <a:alpha val="50000"/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B74D673-6782-4456-BF0E-77DC567ED124}">
      <dsp:nvSpPr>
        <dsp:cNvPr id="0" name=""/>
        <dsp:cNvSpPr/>
      </dsp:nvSpPr>
      <dsp:spPr>
        <a:xfrm>
          <a:off x="5851912" y="1511431"/>
          <a:ext cx="2078150" cy="129391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— порядок прийняття та звільнення працівників;</a:t>
          </a:r>
          <a:endParaRPr lang="ru-RU" sz="2300" b="1" kern="1200" dirty="0"/>
        </a:p>
      </dsp:txBody>
      <dsp:txXfrm>
        <a:off x="5851912" y="1511431"/>
        <a:ext cx="2078150" cy="1293918"/>
      </dsp:txXfrm>
    </dsp:sp>
    <dsp:sp modelId="{62DAC7C7-5E6E-43A5-9851-1558C89FDAF3}">
      <dsp:nvSpPr>
        <dsp:cNvPr id="0" name=""/>
        <dsp:cNvSpPr/>
      </dsp:nvSpPr>
      <dsp:spPr>
        <a:xfrm>
          <a:off x="3835306" y="2770649"/>
          <a:ext cx="1918293" cy="1918528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017A092-D400-4D13-9334-B192058F5446}">
      <dsp:nvSpPr>
        <dsp:cNvPr id="0" name=""/>
        <dsp:cNvSpPr/>
      </dsp:nvSpPr>
      <dsp:spPr>
        <a:xfrm>
          <a:off x="6051734" y="3158236"/>
          <a:ext cx="2038186" cy="13821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— основні обов'язки адміністрації;</a:t>
          </a:r>
          <a:endParaRPr lang="ru-RU" sz="2300" b="1" kern="1200" dirty="0"/>
        </a:p>
      </dsp:txBody>
      <dsp:txXfrm>
        <a:off x="6051734" y="3158236"/>
        <a:ext cx="2038186" cy="1382140"/>
      </dsp:txXfrm>
    </dsp:sp>
    <dsp:sp modelId="{931A8042-1A4A-4456-B0C0-9A24B15FADE0}">
      <dsp:nvSpPr>
        <dsp:cNvPr id="0" name=""/>
        <dsp:cNvSpPr/>
      </dsp:nvSpPr>
      <dsp:spPr>
        <a:xfrm>
          <a:off x="3446053" y="3258809"/>
          <a:ext cx="1918293" cy="1918528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F621EC3-A020-410C-8BEB-61C50262668D}">
      <dsp:nvSpPr>
        <dsp:cNvPr id="0" name=""/>
        <dsp:cNvSpPr/>
      </dsp:nvSpPr>
      <dsp:spPr>
        <a:xfrm>
          <a:off x="5172516" y="5010892"/>
          <a:ext cx="2198044" cy="12645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— основні обов'язки працівників;</a:t>
          </a:r>
          <a:endParaRPr lang="ru-RU" sz="2300" b="1" kern="1200" dirty="0"/>
        </a:p>
      </dsp:txBody>
      <dsp:txXfrm>
        <a:off x="5172516" y="5010892"/>
        <a:ext cx="2198044" cy="1264511"/>
      </dsp:txXfrm>
    </dsp:sp>
    <dsp:sp modelId="{D2AAEB03-B6B4-4CA2-90FC-48CCC1DFA3DA}">
      <dsp:nvSpPr>
        <dsp:cNvPr id="0" name=""/>
        <dsp:cNvSpPr/>
      </dsp:nvSpPr>
      <dsp:spPr>
        <a:xfrm>
          <a:off x="2822607" y="3258809"/>
          <a:ext cx="1918293" cy="1918528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96C3380-578D-448B-9ED1-538C94B613C2}">
      <dsp:nvSpPr>
        <dsp:cNvPr id="0" name=""/>
        <dsp:cNvSpPr/>
      </dsp:nvSpPr>
      <dsp:spPr>
        <a:xfrm>
          <a:off x="816392" y="5010892"/>
          <a:ext cx="2198044" cy="12645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— робочий час і його використання;</a:t>
          </a:r>
          <a:endParaRPr lang="ru-RU" sz="2300" b="1" kern="1200" dirty="0"/>
        </a:p>
      </dsp:txBody>
      <dsp:txXfrm>
        <a:off x="816392" y="5010892"/>
        <a:ext cx="2198044" cy="1264511"/>
      </dsp:txXfrm>
    </dsp:sp>
    <dsp:sp modelId="{CE611BC6-0EEF-416F-9CC6-B0D7752657E6}">
      <dsp:nvSpPr>
        <dsp:cNvPr id="0" name=""/>
        <dsp:cNvSpPr/>
      </dsp:nvSpPr>
      <dsp:spPr>
        <a:xfrm>
          <a:off x="2433354" y="2770649"/>
          <a:ext cx="1918293" cy="1918528"/>
        </a:xfrm>
        <a:prstGeom prst="ellipse">
          <a:avLst/>
        </a:prstGeom>
        <a:solidFill>
          <a:schemeClr val="accent5">
            <a:alpha val="50000"/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E6F0631-06AA-4E24-8706-FA19A3DA0ED8}">
      <dsp:nvSpPr>
        <dsp:cNvPr id="0" name=""/>
        <dsp:cNvSpPr/>
      </dsp:nvSpPr>
      <dsp:spPr>
        <a:xfrm>
          <a:off x="-97032" y="3182811"/>
          <a:ext cx="2426318" cy="133299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— заохочення за успіхи в праці;</a:t>
          </a:r>
          <a:endParaRPr lang="ru-RU" sz="2300" b="1" kern="1200" dirty="0"/>
        </a:p>
      </dsp:txBody>
      <dsp:txXfrm>
        <a:off x="-97032" y="3182811"/>
        <a:ext cx="2426318" cy="1332991"/>
      </dsp:txXfrm>
    </dsp:sp>
    <dsp:sp modelId="{9DB1FFBF-97BE-42F3-AC32-4C98A16A9B53}">
      <dsp:nvSpPr>
        <dsp:cNvPr id="0" name=""/>
        <dsp:cNvSpPr/>
      </dsp:nvSpPr>
      <dsp:spPr>
        <a:xfrm>
          <a:off x="2571631" y="2161919"/>
          <a:ext cx="1918293" cy="1918528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3FBACF0-DB09-4720-8E6D-495264E60AE9}">
      <dsp:nvSpPr>
        <dsp:cNvPr id="0" name=""/>
        <dsp:cNvSpPr/>
      </dsp:nvSpPr>
      <dsp:spPr>
        <a:xfrm>
          <a:off x="0" y="1419459"/>
          <a:ext cx="2530335" cy="129391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-відповідальність за порушення трудової дисципліни.</a:t>
          </a:r>
          <a:endParaRPr lang="ru-RU" sz="2300" b="1" kern="1200" dirty="0"/>
        </a:p>
      </dsp:txBody>
      <dsp:txXfrm>
        <a:off x="0" y="1419459"/>
        <a:ext cx="2530335" cy="12939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47E0A-8C95-48AD-B1C1-D7BCCE67E436}">
      <dsp:nvSpPr>
        <dsp:cNvPr id="0" name=""/>
        <dsp:cNvSpPr/>
      </dsp:nvSpPr>
      <dsp:spPr>
        <a:xfrm>
          <a:off x="0" y="0"/>
          <a:ext cx="1608275" cy="160827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5C1224-9FE8-426C-BAF3-F4AF9682BC52}">
      <dsp:nvSpPr>
        <dsp:cNvPr id="0" name=""/>
        <dsp:cNvSpPr/>
      </dsp:nvSpPr>
      <dsp:spPr>
        <a:xfrm>
          <a:off x="804137" y="0"/>
          <a:ext cx="5725019" cy="1608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-загальні положення;</a:t>
          </a:r>
          <a:endParaRPr lang="ru-RU" sz="2200" kern="1200" dirty="0"/>
        </a:p>
      </dsp:txBody>
      <dsp:txXfrm>
        <a:off x="804137" y="0"/>
        <a:ext cx="5725019" cy="482483"/>
      </dsp:txXfrm>
    </dsp:sp>
    <dsp:sp modelId="{D9C9D5D0-6702-4245-BD9E-73998D25EF22}">
      <dsp:nvSpPr>
        <dsp:cNvPr id="0" name=""/>
        <dsp:cNvSpPr/>
      </dsp:nvSpPr>
      <dsp:spPr>
        <a:xfrm>
          <a:off x="281448" y="482483"/>
          <a:ext cx="1045377" cy="104537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AFE610-C4B0-4959-99D6-ECB44EFC86EC}">
      <dsp:nvSpPr>
        <dsp:cNvPr id="0" name=""/>
        <dsp:cNvSpPr/>
      </dsp:nvSpPr>
      <dsp:spPr>
        <a:xfrm>
          <a:off x="804137" y="482483"/>
          <a:ext cx="5725019" cy="10453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- заохочення;</a:t>
          </a:r>
          <a:endParaRPr lang="ru-RU" sz="2200" kern="1200" dirty="0"/>
        </a:p>
      </dsp:txBody>
      <dsp:txXfrm>
        <a:off x="804137" y="482483"/>
        <a:ext cx="5725019" cy="482481"/>
      </dsp:txXfrm>
    </dsp:sp>
    <dsp:sp modelId="{125622E0-DA68-44BD-B27C-0A7DF83D7358}">
      <dsp:nvSpPr>
        <dsp:cNvPr id="0" name=""/>
        <dsp:cNvSpPr/>
      </dsp:nvSpPr>
      <dsp:spPr>
        <a:xfrm>
          <a:off x="562896" y="964965"/>
          <a:ext cx="482482" cy="48248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715024-7927-40EC-B855-6807D680B08F}">
      <dsp:nvSpPr>
        <dsp:cNvPr id="0" name=""/>
        <dsp:cNvSpPr/>
      </dsp:nvSpPr>
      <dsp:spPr>
        <a:xfrm>
          <a:off x="804137" y="964965"/>
          <a:ext cx="5725019" cy="4824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- дисциплінарні стягнення.</a:t>
          </a:r>
          <a:endParaRPr lang="ru-RU" sz="2200" kern="1200" dirty="0"/>
        </a:p>
      </dsp:txBody>
      <dsp:txXfrm>
        <a:off x="804137" y="964965"/>
        <a:ext cx="5725019" cy="48248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DC322-7336-4E73-9580-05FF5897C9B4}">
      <dsp:nvSpPr>
        <dsp:cNvPr id="0" name=""/>
        <dsp:cNvSpPr/>
      </dsp:nvSpPr>
      <dsp:spPr>
        <a:xfrm>
          <a:off x="0" y="0"/>
          <a:ext cx="2376264" cy="237626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rgbClr val="FFFF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61C748-208B-46C0-BE44-33CEF799A47F}">
      <dsp:nvSpPr>
        <dsp:cNvPr id="0" name=""/>
        <dsp:cNvSpPr/>
      </dsp:nvSpPr>
      <dsp:spPr>
        <a:xfrm>
          <a:off x="1188132" y="0"/>
          <a:ext cx="4412884" cy="23762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-моральні (Подяка, Почесна грамота, Дошка Пошани);</a:t>
          </a:r>
          <a:endParaRPr lang="ru-RU" sz="1600" b="1" kern="1200" dirty="0"/>
        </a:p>
      </dsp:txBody>
      <dsp:txXfrm>
        <a:off x="1188132" y="0"/>
        <a:ext cx="4412884" cy="504956"/>
      </dsp:txXfrm>
    </dsp:sp>
    <dsp:sp modelId="{8873C1D6-5F1D-428B-9356-268DA7035FCD}">
      <dsp:nvSpPr>
        <dsp:cNvPr id="0" name=""/>
        <dsp:cNvSpPr/>
      </dsp:nvSpPr>
      <dsp:spPr>
        <a:xfrm>
          <a:off x="311884" y="504956"/>
          <a:ext cx="1752494" cy="175249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B3F7B6E-D686-45A3-A89E-A0CF6AF72984}">
      <dsp:nvSpPr>
        <dsp:cNvPr id="0" name=""/>
        <dsp:cNvSpPr/>
      </dsp:nvSpPr>
      <dsp:spPr>
        <a:xfrm>
          <a:off x="1188132" y="504956"/>
          <a:ext cx="4412884" cy="17524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-матеріальні (премія, цінний подарунок);</a:t>
          </a:r>
          <a:endParaRPr lang="ru-RU" sz="1600" b="1" kern="1200" dirty="0"/>
        </a:p>
      </dsp:txBody>
      <dsp:txXfrm>
        <a:off x="1188132" y="504956"/>
        <a:ext cx="4412884" cy="504956"/>
      </dsp:txXfrm>
    </dsp:sp>
    <dsp:sp modelId="{80408A7D-B06C-4EF0-A4EA-990BE3306913}">
      <dsp:nvSpPr>
        <dsp:cNvPr id="0" name=""/>
        <dsp:cNvSpPr/>
      </dsp:nvSpPr>
      <dsp:spPr>
        <a:xfrm>
          <a:off x="623769" y="1009912"/>
          <a:ext cx="1128725" cy="112872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8699A8-5AE1-43F6-8E5F-F47C8A8CDDE5}">
      <dsp:nvSpPr>
        <dsp:cNvPr id="0" name=""/>
        <dsp:cNvSpPr/>
      </dsp:nvSpPr>
      <dsp:spPr>
        <a:xfrm>
          <a:off x="1188132" y="1009912"/>
          <a:ext cx="4412884" cy="1128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-індивідуальні ;</a:t>
          </a:r>
          <a:endParaRPr lang="ru-RU" sz="1600" b="1" kern="1200" dirty="0"/>
        </a:p>
      </dsp:txBody>
      <dsp:txXfrm>
        <a:off x="1188132" y="1009912"/>
        <a:ext cx="4412884" cy="504956"/>
      </dsp:txXfrm>
    </dsp:sp>
    <dsp:sp modelId="{5810E8F0-CC58-43B4-ACB5-55C3BB36C6F9}">
      <dsp:nvSpPr>
        <dsp:cNvPr id="0" name=""/>
        <dsp:cNvSpPr/>
      </dsp:nvSpPr>
      <dsp:spPr>
        <a:xfrm>
          <a:off x="935653" y="1514868"/>
          <a:ext cx="504956" cy="5049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6AB2CC-FCC2-47DC-AF84-12D34C6FB156}">
      <dsp:nvSpPr>
        <dsp:cNvPr id="0" name=""/>
        <dsp:cNvSpPr/>
      </dsp:nvSpPr>
      <dsp:spPr>
        <a:xfrm>
          <a:off x="1188132" y="1514868"/>
          <a:ext cx="4412884" cy="5049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-колективні .</a:t>
          </a:r>
          <a:endParaRPr lang="ru-RU" sz="1600" b="1" kern="1200" dirty="0"/>
        </a:p>
      </dsp:txBody>
      <dsp:txXfrm>
        <a:off x="1188132" y="1514868"/>
        <a:ext cx="4412884" cy="50495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2284F-2616-4AD7-9778-1DD944D0093C}">
      <dsp:nvSpPr>
        <dsp:cNvPr id="0" name=""/>
        <dsp:cNvSpPr/>
      </dsp:nvSpPr>
      <dsp:spPr>
        <a:xfrm>
          <a:off x="1993596" y="213353"/>
          <a:ext cx="2489448" cy="2489448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-зразкова трудова поведінка працівника (правами керівника підп-ва) ;</a:t>
          </a:r>
          <a:endParaRPr lang="ru-RU" sz="1600" b="1" kern="1200" dirty="0"/>
        </a:p>
      </dsp:txBody>
      <dsp:txXfrm>
        <a:off x="2325522" y="649007"/>
        <a:ext cx="1825595" cy="1120251"/>
      </dsp:txXfrm>
    </dsp:sp>
    <dsp:sp modelId="{0FEE311B-6F5B-4273-8785-8A5E12FCC28B}">
      <dsp:nvSpPr>
        <dsp:cNvPr id="0" name=""/>
        <dsp:cNvSpPr/>
      </dsp:nvSpPr>
      <dsp:spPr>
        <a:xfrm>
          <a:off x="2961029" y="1609560"/>
          <a:ext cx="2489448" cy="2489448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-трудова заслуга (відомчі нагороди);</a:t>
          </a:r>
          <a:endParaRPr lang="ru-RU" sz="1600" b="1" kern="1200" dirty="0"/>
        </a:p>
      </dsp:txBody>
      <dsp:txXfrm>
        <a:off x="3722385" y="2252668"/>
        <a:ext cx="1493668" cy="1369196"/>
      </dsp:txXfrm>
    </dsp:sp>
    <dsp:sp modelId="{9E5A4CEC-A4B8-47EA-B4FD-8C6AFFADF7D2}">
      <dsp:nvSpPr>
        <dsp:cNvPr id="0" name=""/>
        <dsp:cNvSpPr/>
      </dsp:nvSpPr>
      <dsp:spPr>
        <a:xfrm>
          <a:off x="1052228" y="1607768"/>
          <a:ext cx="2489448" cy="2489448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-особлива трудова заслуга (державні нагороди).</a:t>
          </a:r>
          <a:endParaRPr lang="ru-RU" sz="1600" b="1" kern="1200" dirty="0"/>
        </a:p>
      </dsp:txBody>
      <dsp:txXfrm>
        <a:off x="1286651" y="2250875"/>
        <a:ext cx="1493668" cy="136919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2F6AE-A5CF-4F69-B536-5620E8C7E65E}">
      <dsp:nvSpPr>
        <dsp:cNvPr id="0" name=""/>
        <dsp:cNvSpPr/>
      </dsp:nvSpPr>
      <dsp:spPr>
        <a:xfrm>
          <a:off x="0" y="0"/>
          <a:ext cx="1944216" cy="194421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6CF40C9-60CE-4F60-8682-9E1658E0AADE}">
      <dsp:nvSpPr>
        <dsp:cNvPr id="0" name=""/>
        <dsp:cNvSpPr/>
      </dsp:nvSpPr>
      <dsp:spPr>
        <a:xfrm>
          <a:off x="972108" y="0"/>
          <a:ext cx="4122204" cy="19442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1) усне зауваження;</a:t>
          </a:r>
          <a:endParaRPr lang="ru-RU" sz="1900" kern="1200"/>
        </a:p>
      </dsp:txBody>
      <dsp:txXfrm>
        <a:off x="972108" y="0"/>
        <a:ext cx="4122204" cy="413145"/>
      </dsp:txXfrm>
    </dsp:sp>
    <dsp:sp modelId="{01B8BA51-75DF-4E21-99FB-9764E5A17989}">
      <dsp:nvSpPr>
        <dsp:cNvPr id="0" name=""/>
        <dsp:cNvSpPr/>
      </dsp:nvSpPr>
      <dsp:spPr>
        <a:xfrm>
          <a:off x="255178" y="413145"/>
          <a:ext cx="1433859" cy="143385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CD6D594-36B1-40C0-978A-22A598AE6F4A}">
      <dsp:nvSpPr>
        <dsp:cNvPr id="0" name=""/>
        <dsp:cNvSpPr/>
      </dsp:nvSpPr>
      <dsp:spPr>
        <a:xfrm>
          <a:off x="972108" y="413145"/>
          <a:ext cx="4122204" cy="1433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2) зауваження;</a:t>
          </a:r>
          <a:endParaRPr lang="ru-RU" sz="1900" kern="1200"/>
        </a:p>
      </dsp:txBody>
      <dsp:txXfrm>
        <a:off x="972108" y="413145"/>
        <a:ext cx="4122204" cy="413145"/>
      </dsp:txXfrm>
    </dsp:sp>
    <dsp:sp modelId="{5102A183-C161-4992-AC9D-765586F1C4B2}">
      <dsp:nvSpPr>
        <dsp:cNvPr id="0" name=""/>
        <dsp:cNvSpPr/>
      </dsp:nvSpPr>
      <dsp:spPr>
        <a:xfrm>
          <a:off x="510356" y="826291"/>
          <a:ext cx="923502" cy="92350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0A2A631-7D54-4305-B09B-E577925DD7E0}">
      <dsp:nvSpPr>
        <dsp:cNvPr id="0" name=""/>
        <dsp:cNvSpPr/>
      </dsp:nvSpPr>
      <dsp:spPr>
        <a:xfrm>
          <a:off x="972108" y="826291"/>
          <a:ext cx="4122204" cy="9235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3) догана;</a:t>
          </a:r>
          <a:endParaRPr lang="ru-RU" sz="1900" kern="1200"/>
        </a:p>
      </dsp:txBody>
      <dsp:txXfrm>
        <a:off x="972108" y="826291"/>
        <a:ext cx="4122204" cy="413145"/>
      </dsp:txXfrm>
    </dsp:sp>
    <dsp:sp modelId="{8E441759-C643-476F-9EC7-9F1EEB2B4715}">
      <dsp:nvSpPr>
        <dsp:cNvPr id="0" name=""/>
        <dsp:cNvSpPr/>
      </dsp:nvSpPr>
      <dsp:spPr>
        <a:xfrm>
          <a:off x="765535" y="1239437"/>
          <a:ext cx="413145" cy="41314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E6A50A8-63C6-4B59-A0B4-876CCFF38B0E}">
      <dsp:nvSpPr>
        <dsp:cNvPr id="0" name=""/>
        <dsp:cNvSpPr/>
      </dsp:nvSpPr>
      <dsp:spPr>
        <a:xfrm>
          <a:off x="972108" y="1239437"/>
          <a:ext cx="4122204" cy="4131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4) сувора догана;</a:t>
          </a:r>
          <a:endParaRPr lang="ru-RU" sz="1900" kern="1200"/>
        </a:p>
      </dsp:txBody>
      <dsp:txXfrm>
        <a:off x="972108" y="1239437"/>
        <a:ext cx="4122204" cy="41314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8E48F-E884-45A9-8ADD-267274F81FBB}">
      <dsp:nvSpPr>
        <dsp:cNvPr id="0" name=""/>
        <dsp:cNvSpPr/>
      </dsp:nvSpPr>
      <dsp:spPr>
        <a:xfrm>
          <a:off x="0" y="0"/>
          <a:ext cx="2376264" cy="237626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F9D27B2-CAA8-4CE8-A0B2-C8BE42296FEC}">
      <dsp:nvSpPr>
        <dsp:cNvPr id="0" name=""/>
        <dsp:cNvSpPr/>
      </dsp:nvSpPr>
      <dsp:spPr>
        <a:xfrm>
          <a:off x="1188132" y="0"/>
          <a:ext cx="6732748" cy="23762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5) попередження про неповну посадову відповідність;</a:t>
          </a:r>
          <a:endParaRPr lang="ru-RU" sz="2200" kern="1200"/>
        </a:p>
      </dsp:txBody>
      <dsp:txXfrm>
        <a:off x="1188132" y="0"/>
        <a:ext cx="6732748" cy="504956"/>
      </dsp:txXfrm>
    </dsp:sp>
    <dsp:sp modelId="{C6D362B4-0826-49C3-A41E-9C0B8F3016C8}">
      <dsp:nvSpPr>
        <dsp:cNvPr id="0" name=""/>
        <dsp:cNvSpPr/>
      </dsp:nvSpPr>
      <dsp:spPr>
        <a:xfrm>
          <a:off x="311884" y="504956"/>
          <a:ext cx="1752494" cy="175249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C8468F7-CA33-4E04-A53C-013C0B754AC0}">
      <dsp:nvSpPr>
        <dsp:cNvPr id="0" name=""/>
        <dsp:cNvSpPr/>
      </dsp:nvSpPr>
      <dsp:spPr>
        <a:xfrm>
          <a:off x="1188132" y="504956"/>
          <a:ext cx="6732748" cy="17524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6) звільнення з посади;</a:t>
          </a:r>
          <a:endParaRPr lang="ru-RU" sz="2200" kern="1200"/>
        </a:p>
      </dsp:txBody>
      <dsp:txXfrm>
        <a:off x="1188132" y="504956"/>
        <a:ext cx="6732748" cy="504956"/>
      </dsp:txXfrm>
    </dsp:sp>
    <dsp:sp modelId="{2F3FE7DA-36DB-4212-8796-9BCA61C9D08B}">
      <dsp:nvSpPr>
        <dsp:cNvPr id="0" name=""/>
        <dsp:cNvSpPr/>
      </dsp:nvSpPr>
      <dsp:spPr>
        <a:xfrm>
          <a:off x="623769" y="1009912"/>
          <a:ext cx="1128725" cy="112872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A14720-6127-4E5E-9A14-13CB0C8D94F9}">
      <dsp:nvSpPr>
        <dsp:cNvPr id="0" name=""/>
        <dsp:cNvSpPr/>
      </dsp:nvSpPr>
      <dsp:spPr>
        <a:xfrm>
          <a:off x="1188132" y="1009912"/>
          <a:ext cx="6732748" cy="1128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7) пониження в спеціальному званні на один ступінь;</a:t>
          </a:r>
          <a:endParaRPr lang="ru-RU" sz="2200" kern="1200"/>
        </a:p>
      </dsp:txBody>
      <dsp:txXfrm>
        <a:off x="1188132" y="1009912"/>
        <a:ext cx="6732748" cy="504956"/>
      </dsp:txXfrm>
    </dsp:sp>
    <dsp:sp modelId="{57B330D5-1A8F-45F1-9DCF-4CD5AE042DAA}">
      <dsp:nvSpPr>
        <dsp:cNvPr id="0" name=""/>
        <dsp:cNvSpPr/>
      </dsp:nvSpPr>
      <dsp:spPr>
        <a:xfrm>
          <a:off x="935653" y="1514868"/>
          <a:ext cx="504956" cy="5049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9681818-3F8D-4C57-8C05-D81596ABB920}">
      <dsp:nvSpPr>
        <dsp:cNvPr id="0" name=""/>
        <dsp:cNvSpPr/>
      </dsp:nvSpPr>
      <dsp:spPr>
        <a:xfrm>
          <a:off x="1188132" y="1514868"/>
          <a:ext cx="6732748" cy="5049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8) звільнення з органів внутрішніх справ.</a:t>
          </a:r>
          <a:endParaRPr lang="ru-RU" sz="2200" kern="1200"/>
        </a:p>
      </dsp:txBody>
      <dsp:txXfrm>
        <a:off x="1188132" y="1514868"/>
        <a:ext cx="6732748" cy="504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5B2C1-C9BE-4D95-94CE-DB087FECCDDC}">
      <dsp:nvSpPr>
        <dsp:cNvPr id="0" name=""/>
        <dsp:cNvSpPr/>
      </dsp:nvSpPr>
      <dsp:spPr>
        <a:xfrm>
          <a:off x="0" y="0"/>
          <a:ext cx="1584175" cy="158417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F2731-CD35-4E5B-8521-BF6EA8742FD1}">
      <dsp:nvSpPr>
        <dsp:cNvPr id="0" name=""/>
        <dsp:cNvSpPr/>
      </dsp:nvSpPr>
      <dsp:spPr>
        <a:xfrm>
          <a:off x="792087" y="0"/>
          <a:ext cx="7344816" cy="1584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3) Переконання;</a:t>
          </a:r>
          <a:endParaRPr lang="ru-RU" sz="2200" kern="1200" dirty="0"/>
        </a:p>
      </dsp:txBody>
      <dsp:txXfrm>
        <a:off x="792087" y="0"/>
        <a:ext cx="7344816" cy="475253"/>
      </dsp:txXfrm>
    </dsp:sp>
    <dsp:sp modelId="{57BD1C1E-BB14-4981-826F-7DF061C811ED}">
      <dsp:nvSpPr>
        <dsp:cNvPr id="0" name=""/>
        <dsp:cNvSpPr/>
      </dsp:nvSpPr>
      <dsp:spPr>
        <a:xfrm>
          <a:off x="277231" y="475253"/>
          <a:ext cx="1029713" cy="102971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98B27-5873-4383-9A0D-4C58509578F9}">
      <dsp:nvSpPr>
        <dsp:cNvPr id="0" name=""/>
        <dsp:cNvSpPr/>
      </dsp:nvSpPr>
      <dsp:spPr>
        <a:xfrm>
          <a:off x="792087" y="475253"/>
          <a:ext cx="7344816" cy="1029713"/>
        </a:xfrm>
        <a:prstGeom prst="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4) Заохочення;</a:t>
          </a:r>
          <a:endParaRPr lang="ru-RU" sz="2200" kern="1200" dirty="0"/>
        </a:p>
      </dsp:txBody>
      <dsp:txXfrm>
        <a:off x="792087" y="475253"/>
        <a:ext cx="7344816" cy="475252"/>
      </dsp:txXfrm>
    </dsp:sp>
    <dsp:sp modelId="{B9B3D0A2-B1CC-4E6F-8EF7-D7896DB7D047}">
      <dsp:nvSpPr>
        <dsp:cNvPr id="0" name=""/>
        <dsp:cNvSpPr/>
      </dsp:nvSpPr>
      <dsp:spPr>
        <a:xfrm>
          <a:off x="554461" y="950506"/>
          <a:ext cx="475252" cy="47525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7A53C-EC23-41E5-84C4-7058ABCD84EE}">
      <dsp:nvSpPr>
        <dsp:cNvPr id="0" name=""/>
        <dsp:cNvSpPr/>
      </dsp:nvSpPr>
      <dsp:spPr>
        <a:xfrm>
          <a:off x="792087" y="950506"/>
          <a:ext cx="7344816" cy="4752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5) Примус.</a:t>
          </a:r>
          <a:endParaRPr lang="ru-RU" sz="2200" kern="1200"/>
        </a:p>
      </dsp:txBody>
      <dsp:txXfrm>
        <a:off x="792087" y="950506"/>
        <a:ext cx="7344816" cy="4752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435FA-F12E-4663-9FEE-B3F0E85208DE}">
      <dsp:nvSpPr>
        <dsp:cNvPr id="0" name=""/>
        <dsp:cNvSpPr/>
      </dsp:nvSpPr>
      <dsp:spPr>
        <a:xfrm>
          <a:off x="669342" y="0"/>
          <a:ext cx="6174150" cy="1224136"/>
        </a:xfrm>
        <a:prstGeom prst="ellipse">
          <a:avLst/>
        </a:prstGeom>
        <a:solidFill>
          <a:schemeClr val="accent3">
            <a:alpha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C000"/>
              </a:solidFill>
            </a:rPr>
            <a:t>Метод переконання </a:t>
          </a:r>
          <a:r>
            <a:rPr lang="ru-RU" sz="2400" kern="1200" dirty="0" smtClean="0"/>
            <a:t>– спосіб виховного впливу на працівників. </a:t>
          </a:r>
          <a:endParaRPr lang="ru-RU" sz="2400" kern="1200" dirty="0"/>
        </a:p>
      </dsp:txBody>
      <dsp:txXfrm>
        <a:off x="1573525" y="179271"/>
        <a:ext cx="4365784" cy="8655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DE455-5225-49FD-B5A6-D8DA566012B8}">
      <dsp:nvSpPr>
        <dsp:cNvPr id="0" name=""/>
        <dsp:cNvSpPr/>
      </dsp:nvSpPr>
      <dsp:spPr>
        <a:xfrm>
          <a:off x="-1463080" y="0"/>
          <a:ext cx="7498160" cy="1512168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FFFF00"/>
              </a:solidFill>
            </a:rPr>
            <a:t>Метод заохочення </a:t>
          </a:r>
          <a:r>
            <a:rPr lang="ru-RU" sz="2500" kern="1200" dirty="0" smtClean="0"/>
            <a:t>– моральне та матеріальне заохочення за сумлінну працю.</a:t>
          </a:r>
          <a:endParaRPr lang="ru-RU" sz="2500" kern="1200" dirty="0"/>
        </a:p>
      </dsp:txBody>
      <dsp:txXfrm>
        <a:off x="-365000" y="221452"/>
        <a:ext cx="5302000" cy="10692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1391C-FA48-4368-ABF3-744468C9FAD1}">
      <dsp:nvSpPr>
        <dsp:cNvPr id="0" name=""/>
        <dsp:cNvSpPr/>
      </dsp:nvSpPr>
      <dsp:spPr>
        <a:xfrm>
          <a:off x="-366226" y="0"/>
          <a:ext cx="8256780" cy="2016224"/>
        </a:xfrm>
        <a:prstGeom prst="ellipse">
          <a:avLst/>
        </a:prstGeom>
        <a:solidFill>
          <a:srgbClr val="FFFF00">
            <a:alpha val="52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7030A0"/>
              </a:solidFill>
            </a:rPr>
            <a:t>Метод примусу </a:t>
          </a:r>
          <a:r>
            <a:rPr lang="ru-RU" sz="2300" kern="1200" dirty="0" smtClean="0"/>
            <a:t>– застосування до порушників трудової дисципліни заходів дисциплінарного впливу чи матеріальної відповідальності за шкоду заподіяну роботодавцеві.</a:t>
          </a:r>
          <a:endParaRPr lang="ru-RU" sz="2300" kern="1200" dirty="0"/>
        </a:p>
      </dsp:txBody>
      <dsp:txXfrm>
        <a:off x="842951" y="295269"/>
        <a:ext cx="5838426" cy="14256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89648-8704-4200-BE0D-EF1B66DEE05F}">
      <dsp:nvSpPr>
        <dsp:cNvPr id="0" name=""/>
        <dsp:cNvSpPr/>
      </dsp:nvSpPr>
      <dsp:spPr>
        <a:xfrm>
          <a:off x="653472" y="0"/>
          <a:ext cx="7406022" cy="5517232"/>
        </a:xfrm>
        <a:prstGeom prst="rightArrow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2E468-426C-488B-BE9E-AED42B86D3C9}">
      <dsp:nvSpPr>
        <dsp:cNvPr id="0" name=""/>
        <dsp:cNvSpPr/>
      </dsp:nvSpPr>
      <dsp:spPr>
        <a:xfrm>
          <a:off x="6505" y="1042160"/>
          <a:ext cx="2954493" cy="343291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dirty="0" smtClean="0">
              <a:solidFill>
                <a:schemeClr val="tx1"/>
              </a:solidFill>
            </a:rPr>
            <a:t>1)Сприяє сумлінній праці кожного працівника, своєчасному і поточному виконанню розпоряджень роботодавця;</a:t>
          </a:r>
          <a:endParaRPr lang="ru-RU" sz="2300" b="0" kern="1200" dirty="0">
            <a:solidFill>
              <a:schemeClr val="tx1"/>
            </a:solidFill>
          </a:endParaRPr>
        </a:p>
      </dsp:txBody>
      <dsp:txXfrm>
        <a:off x="150731" y="1186386"/>
        <a:ext cx="2666041" cy="3144458"/>
      </dsp:txXfrm>
    </dsp:sp>
    <dsp:sp modelId="{D84A8247-1D4E-4365-A36F-542625305911}">
      <dsp:nvSpPr>
        <dsp:cNvPr id="0" name=""/>
        <dsp:cNvSpPr/>
      </dsp:nvSpPr>
      <dsp:spPr>
        <a:xfrm>
          <a:off x="3094160" y="1655169"/>
          <a:ext cx="2663241" cy="22068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solidFill>
                <a:schemeClr val="tx1"/>
              </a:solidFill>
            </a:rPr>
            <a:t>2)Забезпечує організацію праці;</a:t>
          </a:r>
          <a:endParaRPr lang="ru-RU" sz="2300" kern="1200">
            <a:solidFill>
              <a:schemeClr val="tx1"/>
            </a:solidFill>
          </a:endParaRPr>
        </a:p>
      </dsp:txBody>
      <dsp:txXfrm>
        <a:off x="3201892" y="1762901"/>
        <a:ext cx="2447777" cy="1991428"/>
      </dsp:txXfrm>
    </dsp:sp>
    <dsp:sp modelId="{360B160B-3F46-4B24-8BEA-C7E58B7B9C4B}">
      <dsp:nvSpPr>
        <dsp:cNvPr id="0" name=""/>
        <dsp:cNvSpPr/>
      </dsp:nvSpPr>
      <dsp:spPr>
        <a:xfrm>
          <a:off x="5890564" y="1018690"/>
          <a:ext cx="2815898" cy="347985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3)Сприяє підвищенню якості продукції, наданню послуг.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6028025" y="1156151"/>
        <a:ext cx="2540976" cy="32049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BCD6E-2FE9-4A75-82DD-663BB724F11D}">
      <dsp:nvSpPr>
        <dsp:cNvPr id="0" name=""/>
        <dsp:cNvSpPr/>
      </dsp:nvSpPr>
      <dsp:spPr>
        <a:xfrm>
          <a:off x="980591" y="144013"/>
          <a:ext cx="3511519" cy="119258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- основні права та обов'язки працівника та роботодавця;</a:t>
          </a:r>
          <a:endParaRPr lang="ru-RU" sz="1700" b="1" kern="1200" dirty="0"/>
        </a:p>
      </dsp:txBody>
      <dsp:txXfrm>
        <a:off x="1576884" y="144013"/>
        <a:ext cx="2318934" cy="1192585"/>
      </dsp:txXfrm>
    </dsp:sp>
    <dsp:sp modelId="{A340577C-6268-488F-B5F8-EF3C8F0A27A4}">
      <dsp:nvSpPr>
        <dsp:cNvPr id="0" name=""/>
        <dsp:cNvSpPr/>
      </dsp:nvSpPr>
      <dsp:spPr>
        <a:xfrm>
          <a:off x="958666" y="1511659"/>
          <a:ext cx="3457485" cy="975434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-  режим робочого часу;</a:t>
          </a:r>
          <a:endParaRPr lang="ru-RU" sz="1700" b="1" kern="1200" dirty="0"/>
        </a:p>
      </dsp:txBody>
      <dsp:txXfrm>
        <a:off x="1446383" y="1511659"/>
        <a:ext cx="2482051" cy="975434"/>
      </dsp:txXfrm>
    </dsp:sp>
    <dsp:sp modelId="{459BB5BA-41DF-45CD-A18F-E179202F6723}">
      <dsp:nvSpPr>
        <dsp:cNvPr id="0" name=""/>
        <dsp:cNvSpPr/>
      </dsp:nvSpPr>
      <dsp:spPr>
        <a:xfrm>
          <a:off x="980591" y="2450635"/>
          <a:ext cx="3717797" cy="1005748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-  порядок заохочення та притягнення сторін трудових правовідносин до відповідальності. </a:t>
          </a:r>
          <a:endParaRPr lang="ru-RU" sz="1700" b="1" kern="1200" dirty="0"/>
        </a:p>
      </dsp:txBody>
      <dsp:txXfrm>
        <a:off x="1483465" y="2450635"/>
        <a:ext cx="2712049" cy="10057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7D567-1E70-4546-85B4-F7483053EA63}">
      <dsp:nvSpPr>
        <dsp:cNvPr id="0" name=""/>
        <dsp:cNvSpPr/>
      </dsp:nvSpPr>
      <dsp:spPr>
        <a:xfrm>
          <a:off x="452094" y="0"/>
          <a:ext cx="3667811" cy="172819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Правила внутрішнього трудового розпорядку, Статути , Положення та ін. </a:t>
          </a:r>
          <a:endParaRPr lang="ru-RU" sz="2100" kern="1200" dirty="0"/>
        </a:p>
      </dsp:txBody>
      <dsp:txXfrm>
        <a:off x="989232" y="253088"/>
        <a:ext cx="2593535" cy="12220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AB3A0-9C5A-4B8D-9CA9-034728C4F929}">
      <dsp:nvSpPr>
        <dsp:cNvPr id="0" name=""/>
        <dsp:cNvSpPr/>
      </dsp:nvSpPr>
      <dsp:spPr>
        <a:xfrm>
          <a:off x="7102" y="824685"/>
          <a:ext cx="2122913" cy="1273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типові;</a:t>
          </a:r>
          <a:endParaRPr lang="ru-RU" sz="2400" kern="1200" dirty="0"/>
        </a:p>
      </dsp:txBody>
      <dsp:txXfrm>
        <a:off x="44409" y="861992"/>
        <a:ext cx="2048299" cy="1199134"/>
      </dsp:txXfrm>
    </dsp:sp>
    <dsp:sp modelId="{B87906D7-E9E8-4F1F-AAA8-95E44C677CF4}">
      <dsp:nvSpPr>
        <dsp:cNvPr id="0" name=""/>
        <dsp:cNvSpPr/>
      </dsp:nvSpPr>
      <dsp:spPr>
        <a:xfrm>
          <a:off x="2342307" y="1198318"/>
          <a:ext cx="450057" cy="5264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342307" y="1303614"/>
        <a:ext cx="315040" cy="315890"/>
      </dsp:txXfrm>
    </dsp:sp>
    <dsp:sp modelId="{9C64AFC1-9CF6-4CF3-A503-5004EAD59647}">
      <dsp:nvSpPr>
        <dsp:cNvPr id="0" name=""/>
        <dsp:cNvSpPr/>
      </dsp:nvSpPr>
      <dsp:spPr>
        <a:xfrm>
          <a:off x="2979181" y="824685"/>
          <a:ext cx="2122913" cy="1273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галузеві; </a:t>
          </a:r>
          <a:endParaRPr lang="ru-RU" sz="2400" kern="1200" dirty="0"/>
        </a:p>
      </dsp:txBody>
      <dsp:txXfrm>
        <a:off x="3016488" y="861992"/>
        <a:ext cx="2048299" cy="1199134"/>
      </dsp:txXfrm>
    </dsp:sp>
    <dsp:sp modelId="{F2E57F1D-71D5-4CEF-88CF-44DAFA538F97}">
      <dsp:nvSpPr>
        <dsp:cNvPr id="0" name=""/>
        <dsp:cNvSpPr/>
      </dsp:nvSpPr>
      <dsp:spPr>
        <a:xfrm>
          <a:off x="5314386" y="1198318"/>
          <a:ext cx="450057" cy="5264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314386" y="1303614"/>
        <a:ext cx="315040" cy="315890"/>
      </dsp:txXfrm>
    </dsp:sp>
    <dsp:sp modelId="{16940354-74A2-46C6-A73B-E60CAF3F8126}">
      <dsp:nvSpPr>
        <dsp:cNvPr id="0" name=""/>
        <dsp:cNvSpPr/>
      </dsp:nvSpPr>
      <dsp:spPr>
        <a:xfrm>
          <a:off x="5951260" y="824685"/>
          <a:ext cx="2122913" cy="1273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конкретного підприємства.</a:t>
          </a:r>
          <a:endParaRPr lang="ru-RU" sz="2400" kern="1200" dirty="0"/>
        </a:p>
      </dsp:txBody>
      <dsp:txXfrm>
        <a:off x="5988567" y="861992"/>
        <a:ext cx="2048299" cy="1199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E712-EE25-447C-8CEE-873634EFA96E}" type="datetimeFigureOut">
              <a:rPr lang="ru-RU" smtClean="0"/>
              <a:t>пн 08.08.22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8CE09-BC24-43A4-9A1D-8CBE6837A2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913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08.08.22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08.08.22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08.08.22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08.08.22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08.08.22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08.08.22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08.08.22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08.08.22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08.08.22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08.08.22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08.08.22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пн 08.08.22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013" y="671632"/>
            <a:ext cx="756084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err="1" smtClean="0"/>
              <a:t>Трудова</a:t>
            </a:r>
            <a:r>
              <a:rPr lang="ru-RU" sz="4400" dirty="0" smtClean="0"/>
              <a:t> </a:t>
            </a:r>
            <a:r>
              <a:rPr lang="ru-RU" sz="4400" dirty="0"/>
              <a:t>дисципліна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23622"/>
            <a:ext cx="2898279" cy="366870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contourW="31750">
            <a:contourClr>
              <a:schemeClr val="tx2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905865" cy="256964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contourW="31750">
            <a:contourClr>
              <a:schemeClr val="tx2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60704"/>
            <a:ext cx="2867678" cy="166325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contourW="31750">
            <a:contourClr>
              <a:schemeClr val="tx2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96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4880"/>
            <a:ext cx="9033387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Правила внутрішнього трудового розпорядку </a:t>
            </a:r>
            <a:r>
              <a:rPr lang="ru-RU" dirty="0"/>
              <a:t>- локальний </a:t>
            </a:r>
            <a:r>
              <a:rPr lang="ru-RU" dirty="0" smtClean="0"/>
              <a:t>нормативно-правовий </a:t>
            </a:r>
            <a:r>
              <a:rPr lang="ru-RU" dirty="0"/>
              <a:t>акт, який встановлює порядок виникнення, існування чи припинення трудових правовідносин між працівниками і роботодавцем  і окреслює їх повноваження на конкретному підприємстві, установі, організації. </a:t>
            </a:r>
          </a:p>
          <a:p>
            <a:r>
              <a:rPr lang="ru-RU" dirty="0"/>
              <a:t>Правила внутрішнього трудового розпорядку затверджуються трудовим колективом за поданням роботодавця і виборного органу первинної профспілкової організації на підставі типових правил.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3887924" y="2492896"/>
            <a:ext cx="936104" cy="9567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77998411"/>
              </p:ext>
            </p:extLst>
          </p:nvPr>
        </p:nvGraphicFramePr>
        <p:xfrm>
          <a:off x="476054" y="3205537"/>
          <a:ext cx="8081277" cy="2923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436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1750"/>
            <a:ext cx="727280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sz="2800" b="1" dirty="0"/>
              <a:t>Типові правила містять такі основні розділи: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86617946"/>
              </p:ext>
            </p:extLst>
          </p:nvPr>
        </p:nvGraphicFramePr>
        <p:xfrm>
          <a:off x="683568" y="353360"/>
          <a:ext cx="7992888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03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46636"/>
            <a:ext cx="791556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3200" b="1" dirty="0"/>
              <a:t>Статути про дисципліну мають три розділи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71527147"/>
              </p:ext>
            </p:extLst>
          </p:nvPr>
        </p:nvGraphicFramePr>
        <p:xfrm>
          <a:off x="1403648" y="1052736"/>
          <a:ext cx="6529157" cy="160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35696" y="2951946"/>
            <a:ext cx="584345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/>
              <a:t>Висновок по першому питанню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7264" y="3880406"/>
            <a:ext cx="8496944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33CC"/>
                </a:solidFill>
              </a:rPr>
              <a:t>Трудова дисципліна </a:t>
            </a:r>
            <a:r>
              <a:rPr lang="ru-RU" b="1" dirty="0"/>
              <a:t>- необхідна умова </a:t>
            </a:r>
            <a:r>
              <a:rPr lang="ru-RU" b="1" dirty="0" smtClean="0"/>
              <a:t>будь-якої </a:t>
            </a:r>
            <a:r>
              <a:rPr lang="ru-RU" b="1" dirty="0"/>
              <a:t>спільної праці. Спільна праця потребує певного порядку, в тому числі всі хто працює разом, повинні підкорятися цій дисципліні.</a:t>
            </a:r>
          </a:p>
          <a:p>
            <a:r>
              <a:rPr lang="ru-RU" sz="2000" b="1" dirty="0">
                <a:solidFill>
                  <a:srgbClr val="0033CC"/>
                </a:solidFill>
              </a:rPr>
              <a:t>Трудова дисципліна </a:t>
            </a:r>
            <a:r>
              <a:rPr lang="ru-RU" b="1" dirty="0"/>
              <a:t>– це дотримання робітниками і службовцями внутрішнього трудового розпорядку, встановленого на підприємстві.</a:t>
            </a:r>
          </a:p>
          <a:p>
            <a:r>
              <a:rPr lang="ru-RU" sz="2000" b="1" dirty="0">
                <a:solidFill>
                  <a:srgbClr val="0033CC"/>
                </a:solidFill>
              </a:rPr>
              <a:t>Трудова дисципліна </a:t>
            </a:r>
            <a:r>
              <a:rPr lang="ru-RU" b="1" dirty="0"/>
              <a:t>регулюється низкою нормативних актів:</a:t>
            </a:r>
          </a:p>
          <a:p>
            <a:r>
              <a:rPr lang="ru-RU" b="1" dirty="0"/>
              <a:t>КЗпП України, Типовими правилами внутрішнього трудового розпорядку.</a:t>
            </a:r>
          </a:p>
        </p:txBody>
      </p:sp>
    </p:spTree>
    <p:extLst>
      <p:ext uri="{BB962C8B-B14F-4D97-AF65-F5344CB8AC3E}">
        <p14:creationId xmlns:p14="http://schemas.microsoft.com/office/powerpoint/2010/main" val="239189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04664"/>
            <a:ext cx="598253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3200" dirty="0"/>
              <a:t>2.    </a:t>
            </a:r>
            <a:r>
              <a:rPr lang="ru-RU" sz="3200" dirty="0" smtClean="0"/>
              <a:t> </a:t>
            </a:r>
            <a:r>
              <a:rPr lang="ru-RU" sz="3200" dirty="0"/>
              <a:t>Заохочення за успіхи в праці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457200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Заохочення, як метод забезпечення дисципліни праці </a:t>
            </a:r>
            <a:r>
              <a:rPr lang="ru-RU" b="1" dirty="0"/>
              <a:t>– це публічне визнання заслуг, вияв пошани робітникам і службовцям у зв’язку із досягнутими ними успіхами в роботі.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82941" y="3284984"/>
            <a:ext cx="228140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dirty="0"/>
              <a:t>Заохочення бувають: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40539505"/>
              </p:ext>
            </p:extLst>
          </p:nvPr>
        </p:nvGraphicFramePr>
        <p:xfrm>
          <a:off x="2931424" y="4077072"/>
          <a:ext cx="560101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434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973" y="1556792"/>
            <a:ext cx="8208912" cy="37548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000" b="1" dirty="0">
              <a:solidFill>
                <a:srgbClr val="0033CC"/>
              </a:solidFill>
            </a:endParaRPr>
          </a:p>
          <a:p>
            <a:r>
              <a:rPr lang="ru-RU" sz="2000" b="1" dirty="0" smtClean="0"/>
              <a:t>1</a:t>
            </a:r>
            <a:r>
              <a:rPr lang="ru-RU" sz="2000" b="1" i="1" dirty="0" smtClean="0"/>
              <a:t>) дострокове </a:t>
            </a:r>
            <a:r>
              <a:rPr lang="ru-RU" sz="2000" b="1" i="1" dirty="0"/>
              <a:t>зняття дисциплінарного стягнення</a:t>
            </a:r>
            <a:r>
              <a:rPr lang="ru-RU" sz="2000" b="1" i="1" dirty="0" smtClean="0"/>
              <a:t>;</a:t>
            </a:r>
            <a:endParaRPr lang="ru-RU" sz="2000" b="1" i="1" dirty="0"/>
          </a:p>
          <a:p>
            <a:r>
              <a:rPr lang="ru-RU" sz="2000" b="1" i="1" dirty="0"/>
              <a:t>2) оголошення подяки;</a:t>
            </a:r>
          </a:p>
          <a:p>
            <a:r>
              <a:rPr lang="ru-RU" sz="2000" b="1" i="1" dirty="0"/>
              <a:t>3) нагородження грошовою винагородою;</a:t>
            </a:r>
          </a:p>
          <a:p>
            <a:r>
              <a:rPr lang="ru-RU" sz="2000" b="1" i="1" dirty="0"/>
              <a:t>4) нагородження цінним подарунком;</a:t>
            </a:r>
          </a:p>
          <a:p>
            <a:r>
              <a:rPr lang="ru-RU" sz="2000" b="1" i="1" dirty="0"/>
              <a:t>5) нагородження Почесною грамотою МВС України;</a:t>
            </a:r>
          </a:p>
          <a:p>
            <a:r>
              <a:rPr lang="ru-RU" sz="2000" b="1" i="1" dirty="0"/>
              <a:t>6) занесення на "Дошку пошани";</a:t>
            </a:r>
          </a:p>
          <a:p>
            <a:r>
              <a:rPr lang="ru-RU" sz="2000" b="1" i="1" dirty="0"/>
              <a:t>7) нагородження відзнаками МВС України;</a:t>
            </a:r>
          </a:p>
          <a:p>
            <a:r>
              <a:rPr lang="ru-RU" sz="2000" b="1" i="1" dirty="0"/>
              <a:t>8) дострокове присвоєння чергового спеціального звання;</a:t>
            </a:r>
          </a:p>
          <a:p>
            <a:r>
              <a:rPr lang="ru-RU" sz="2000" b="1" i="1" dirty="0"/>
              <a:t>9) присвоєння спеціального звання, вищого на один ступінь від звання, передбаченого займаною штатною посадою;</a:t>
            </a:r>
          </a:p>
          <a:p>
            <a:r>
              <a:rPr lang="ru-RU" sz="2000" b="1" i="1" dirty="0"/>
              <a:t>10) нагородження </a:t>
            </a:r>
            <a:r>
              <a:rPr lang="ru-RU" sz="2000" b="1" i="1" dirty="0" smtClean="0"/>
              <a:t>відзнакою </a:t>
            </a:r>
            <a:r>
              <a:rPr lang="ru-RU" sz="2000" b="1" i="1" dirty="0"/>
              <a:t>МВС "Вогнепальна зброя".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38197" y="404664"/>
            <a:ext cx="41764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Заохочення працівників МВС</a:t>
            </a:r>
          </a:p>
        </p:txBody>
      </p:sp>
    </p:spTree>
    <p:extLst>
      <p:ext uri="{BB962C8B-B14F-4D97-AF65-F5344CB8AC3E}">
        <p14:creationId xmlns:p14="http://schemas.microsoft.com/office/powerpoint/2010/main" val="32238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916" y="1340768"/>
            <a:ext cx="296158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/>
              <a:t>Підставою до заохочення є: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93561592"/>
              </p:ext>
            </p:extLst>
          </p:nvPr>
        </p:nvGraphicFramePr>
        <p:xfrm>
          <a:off x="2753544" y="116632"/>
          <a:ext cx="6390456" cy="41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4293096"/>
            <a:ext cx="344049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2000" b="1" dirty="0"/>
              <a:t>Державними нагородами є: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013176"/>
            <a:ext cx="45720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b="1" dirty="0"/>
              <a:t>-</a:t>
            </a:r>
            <a:r>
              <a:rPr lang="ru-RU" b="1" dirty="0" smtClean="0"/>
              <a:t>звання </a:t>
            </a:r>
            <a:r>
              <a:rPr lang="ru-RU" b="1" dirty="0"/>
              <a:t>Герой України; </a:t>
            </a:r>
          </a:p>
          <a:p>
            <a:r>
              <a:rPr lang="ru-RU" b="1" dirty="0"/>
              <a:t>-</a:t>
            </a:r>
            <a:r>
              <a:rPr lang="ru-RU" b="1" dirty="0" smtClean="0"/>
              <a:t>орден</a:t>
            </a:r>
            <a:r>
              <a:rPr lang="ru-RU" b="1" dirty="0"/>
              <a:t>; </a:t>
            </a:r>
          </a:p>
          <a:p>
            <a:r>
              <a:rPr lang="ru-RU" b="1" dirty="0"/>
              <a:t>-</a:t>
            </a:r>
            <a:r>
              <a:rPr lang="ru-RU" b="1" dirty="0" smtClean="0"/>
              <a:t>медаль</a:t>
            </a:r>
            <a:r>
              <a:rPr lang="ru-RU" b="1" dirty="0"/>
              <a:t>;</a:t>
            </a:r>
          </a:p>
          <a:p>
            <a:r>
              <a:rPr lang="ru-RU" b="1" dirty="0"/>
              <a:t>-</a:t>
            </a:r>
            <a:r>
              <a:rPr lang="ru-RU" b="1" dirty="0" smtClean="0"/>
              <a:t> </a:t>
            </a:r>
            <a:r>
              <a:rPr lang="ru-RU" b="1" dirty="0"/>
              <a:t>відзнака "Іменна вогнепальна зброя";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5013176"/>
            <a:ext cx="3456384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-</a:t>
            </a:r>
            <a:r>
              <a:rPr lang="ru-RU" b="1" dirty="0" smtClean="0"/>
              <a:t>почесне </a:t>
            </a:r>
            <a:r>
              <a:rPr lang="ru-RU" b="1" dirty="0"/>
              <a:t>звання України; </a:t>
            </a:r>
          </a:p>
          <a:p>
            <a:r>
              <a:rPr lang="ru-RU" b="1" dirty="0"/>
              <a:t>-</a:t>
            </a:r>
            <a:r>
              <a:rPr lang="ru-RU" b="1" dirty="0" smtClean="0"/>
              <a:t>Державна </a:t>
            </a:r>
            <a:r>
              <a:rPr lang="ru-RU" b="1" dirty="0"/>
              <a:t>премія України; </a:t>
            </a:r>
          </a:p>
          <a:p>
            <a:r>
              <a:rPr lang="ru-RU" b="1" dirty="0"/>
              <a:t>-</a:t>
            </a:r>
            <a:r>
              <a:rPr lang="ru-RU" b="1" dirty="0" smtClean="0"/>
              <a:t>президентська </a:t>
            </a:r>
            <a:r>
              <a:rPr lang="ru-RU" b="1" dirty="0"/>
              <a:t>відзнака. </a:t>
            </a:r>
          </a:p>
        </p:txBody>
      </p:sp>
    </p:spTree>
    <p:extLst>
      <p:ext uri="{BB962C8B-B14F-4D97-AF65-F5344CB8AC3E}">
        <p14:creationId xmlns:p14="http://schemas.microsoft.com/office/powerpoint/2010/main" val="426099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3939" y="980728"/>
            <a:ext cx="792088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По законодавству допускається поєднання декількох заохочень. Наприклад, працівнику може бути оголошена подяка з одночасним врученням грошової премії.</a:t>
            </a:r>
          </a:p>
          <a:p>
            <a:r>
              <a:rPr lang="ru-RU" b="1" dirty="0"/>
              <a:t>Під час дії дисциплінарного стягнення міри заохочення не застосовуються. Тому  своєрідним видом заохочення може бути дострокове зняття дисциплінарного стягнення.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4365104"/>
            <a:ext cx="6246440" cy="14773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i="1" dirty="0" smtClean="0"/>
              <a:t>За </a:t>
            </a:r>
            <a:r>
              <a:rPr lang="ru-RU" b="1" i="1" dirty="0"/>
              <a:t>активну сумлінну працю робітники і службовці, згідно закону, можуть бути заохочені, що є важливим стимулом до підвищення продуктивності праці, зміцнення трудової дисципліни, а також до творчості в роботі.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6409" y="3717032"/>
            <a:ext cx="523713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/>
              <a:t>ВИСНОВОК З ДРУГОГО ПИТАННЯ</a:t>
            </a:r>
          </a:p>
        </p:txBody>
      </p:sp>
      <p:pic>
        <p:nvPicPr>
          <p:cNvPr id="3074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93" y="3330649"/>
            <a:ext cx="2025920" cy="206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42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648"/>
            <a:ext cx="604867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3. </a:t>
            </a:r>
            <a:r>
              <a:rPr lang="ru-RU" dirty="0" smtClean="0"/>
              <a:t>                </a:t>
            </a:r>
            <a:r>
              <a:rPr lang="ru-RU" b="1" dirty="0" smtClean="0"/>
              <a:t>ПОНЯТТЯ </a:t>
            </a:r>
            <a:r>
              <a:rPr lang="ru-RU" b="1" dirty="0"/>
              <a:t>І ВИДИ ДИСЦИПЛІНАРНОЇ </a:t>
            </a:r>
          </a:p>
          <a:p>
            <a:r>
              <a:rPr lang="ru-RU" b="1" dirty="0" smtClean="0"/>
              <a:t>         ВІДПОВІДАЛЬНОСТІ </a:t>
            </a:r>
            <a:r>
              <a:rPr lang="ru-RU" b="1" dirty="0"/>
              <a:t>РОБІТНИКІВ І СЛУЖБОВЦІВ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696652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Дисциплінарна відповідальність </a:t>
            </a:r>
            <a:r>
              <a:rPr lang="ru-RU" b="1" dirty="0"/>
              <a:t>— це вид юридичної відповідальності, що полягає в обов'язку працівника, який здійснив дисциплінарний проступок, нести відповідальність за свої протиправні дії в межах стягнень, встановлених трудовим законодавством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701651" y="3105166"/>
            <a:ext cx="1008112" cy="538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3109240"/>
            <a:ext cx="4572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/>
              <a:t>Дисциплінарна відповідальність може бути загальною і спеціальною.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4397694"/>
            <a:ext cx="698477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Дисциплінарний проступок </a:t>
            </a:r>
            <a:r>
              <a:rPr lang="ru-RU" b="1" dirty="0"/>
              <a:t>— це протиправне винне невиконання або неналежне виконання працівником покладених на нього законодавством трудових обов'язків, вчинене шляхом дії або бездіяльності.</a:t>
            </a:r>
          </a:p>
        </p:txBody>
      </p:sp>
    </p:spTree>
    <p:extLst>
      <p:ext uri="{BB962C8B-B14F-4D97-AF65-F5344CB8AC3E}">
        <p14:creationId xmlns:p14="http://schemas.microsoft.com/office/powerpoint/2010/main" val="271422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6694" y="404664"/>
            <a:ext cx="537583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/>
              <a:t>Елементи дисциплінарного проступку: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75991"/>
            <a:ext cx="4572000" cy="6771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- об'єкт </a:t>
            </a:r>
            <a:r>
              <a:rPr lang="ru-RU" dirty="0"/>
              <a:t>- внутрішній трудовий розпорядок, дисципліна праці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335558"/>
            <a:ext cx="4572000" cy="12311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- </a:t>
            </a:r>
            <a:r>
              <a:rPr lang="ru-RU" sz="2000" b="1" dirty="0">
                <a:solidFill>
                  <a:srgbClr val="7030A0"/>
                </a:solidFill>
              </a:rPr>
              <a:t>об'єктивна сторона </a:t>
            </a:r>
            <a:r>
              <a:rPr lang="ru-RU" dirty="0"/>
              <a:t>- невиконання або неналежне виконання працівником трудових обов'язків, час і місце скоєння проступку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736406"/>
            <a:ext cx="4572000" cy="6771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-  </a:t>
            </a:r>
            <a:r>
              <a:rPr lang="ru-RU" sz="2000" b="1" dirty="0">
                <a:solidFill>
                  <a:srgbClr val="7030A0"/>
                </a:solidFill>
              </a:rPr>
              <a:t>суб'єктивна сторона </a:t>
            </a:r>
            <a:r>
              <a:rPr lang="ru-RU" dirty="0"/>
              <a:t>- вина у формі наміру або необережності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653136"/>
            <a:ext cx="4620139" cy="12311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- </a:t>
            </a:r>
            <a:r>
              <a:rPr lang="ru-RU" sz="2000" b="1" dirty="0">
                <a:solidFill>
                  <a:srgbClr val="7030A0"/>
                </a:solidFill>
              </a:rPr>
              <a:t>суб'єкт (загальний і спеціальний) </a:t>
            </a:r>
            <a:r>
              <a:rPr lang="ru-RU" dirty="0"/>
              <a:t>- особа, яка перебуває у трудових правовідносинах з конкретним підприємством, установою чи організацією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908">
            <a:off x="5436096" y="1550241"/>
            <a:ext cx="3329447" cy="367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84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4825" y="2132856"/>
            <a:ext cx="712879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Порушення трудової дисципліни </a:t>
            </a:r>
            <a:r>
              <a:rPr lang="ru-RU" dirty="0"/>
              <a:t>— це невиконання або виконання не на належному рівні з вини працівника покладених на нього трудових обов'язків.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44825" y="390600"/>
            <a:ext cx="7128792" cy="12311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Дисциплінарне стягнення </a:t>
            </a:r>
            <a:r>
              <a:rPr lang="ru-RU" dirty="0"/>
              <a:t>— це передбачена законом, дисциплінарними статутами чи положеннями про дисципліну міра впливу, яка застосовується роботодавцем  до працівника за порушення трудової дисципліни.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3255611"/>
            <a:ext cx="1993687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1" dirty="0"/>
              <a:t>Види стягнення:</a:t>
            </a:r>
          </a:p>
        </p:txBody>
      </p:sp>
      <p:sp>
        <p:nvSpPr>
          <p:cNvPr id="10" name="Стрелка вниз 9"/>
          <p:cNvSpPr/>
          <p:nvPr/>
        </p:nvSpPr>
        <p:spPr>
          <a:xfrm rot="1636237">
            <a:off x="2987823" y="3866970"/>
            <a:ext cx="86409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712097">
            <a:off x="4990673" y="3877019"/>
            <a:ext cx="845773" cy="826301"/>
          </a:xfrm>
          <a:prstGeom prst="downArrow">
            <a:avLst>
              <a:gd name="adj1" fmla="val 50000"/>
              <a:gd name="adj2" fmla="val 399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4863308"/>
            <a:ext cx="4401717" cy="15081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- </a:t>
            </a:r>
            <a:r>
              <a:rPr lang="ru-RU" sz="2000" b="1" dirty="0">
                <a:solidFill>
                  <a:srgbClr val="7030A0"/>
                </a:solidFill>
              </a:rPr>
              <a:t>догана </a:t>
            </a:r>
            <a:r>
              <a:rPr lang="ru-RU" dirty="0"/>
              <a:t>- вид стягнення, який є дисциплінарним заходом особистого немайнового характеру і полягає у негативній оцінці та засудженні поведінки працівника в трудовому колективі;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4903969"/>
            <a:ext cx="4572000" cy="12311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- звільнення </a:t>
            </a:r>
            <a:r>
              <a:rPr lang="ru-RU" dirty="0"/>
              <a:t>- організаційний захід, пов'язаний з розірванням з працівником, який порушує трудову дисципліну, трудових правовідносин.       (ст. 147 КЗпП України).</a:t>
            </a:r>
          </a:p>
        </p:txBody>
      </p:sp>
    </p:spTree>
    <p:extLst>
      <p:ext uri="{BB962C8B-B14F-4D97-AF65-F5344CB8AC3E}">
        <p14:creationId xmlns:p14="http://schemas.microsoft.com/office/powerpoint/2010/main" val="145569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216021"/>
            <a:ext cx="4848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Мета заняття: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15698" y="1164570"/>
            <a:ext cx="439248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-засвоїти правову основу регулювання питань трудової дисципліни та методи її забезпечення в системі правових норм.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3632250"/>
            <a:ext cx="4458785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ЦІЛЬ ЗАНЯТТЯ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5192" y="4653136"/>
            <a:ext cx="558011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•вивчення </a:t>
            </a:r>
            <a:r>
              <a:rPr lang="ru-RU" b="1" dirty="0"/>
              <a:t>поняття трудової дисципліни, якими нормативними актами вона регулюється, види заохочень та стягнень, за якими відзначається робота  працівників. </a:t>
            </a:r>
          </a:p>
        </p:txBody>
      </p:sp>
      <p:pic>
        <p:nvPicPr>
          <p:cNvPr id="1027" name="Picture 3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3" y="4385919"/>
            <a:ext cx="1807769" cy="191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70" y="908720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44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32656"/>
            <a:ext cx="538769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/>
              <a:t>Види стягнення працівників ОВС: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06657056"/>
              </p:ext>
            </p:extLst>
          </p:nvPr>
        </p:nvGraphicFramePr>
        <p:xfrm>
          <a:off x="1800939" y="1052736"/>
          <a:ext cx="5094312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11564770"/>
              </p:ext>
            </p:extLst>
          </p:nvPr>
        </p:nvGraphicFramePr>
        <p:xfrm>
          <a:off x="755576" y="3068960"/>
          <a:ext cx="792088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26302" y="5517232"/>
            <a:ext cx="718254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Дисциплінарне стягнення застосовується власником безпосередньо за виявленням проступку, але не пізніше одного місяця з дня його виявлення і шести місяців з дня вчинення (ст. 148 КЗпП).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2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  <p:bldGraphic spid="7" grpId="0">
        <p:bldAsOne/>
      </p:bldGraphic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76672"/>
            <a:ext cx="86996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Висновки з третього питання</a:t>
            </a:r>
            <a:endParaRPr lang="ru-RU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4939" y="2996952"/>
            <a:ext cx="7632848" cy="29546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800" b="1" i="1" u="sng" dirty="0">
                <a:solidFill>
                  <a:schemeClr val="tx2">
                    <a:lumMod val="50000"/>
                  </a:schemeClr>
                </a:solidFill>
              </a:rPr>
              <a:t>Дисциплінарна відповідальність 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настає за дисциплінарний проступок.</a:t>
            </a:r>
          </a:p>
          <a:p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Законом встановлені види покарань за порушення трудової дисципліни.</a:t>
            </a:r>
          </a:p>
          <a:p>
            <a:r>
              <a:rPr lang="ru-RU" sz="2800" b="1" i="1" u="sng" dirty="0">
                <a:solidFill>
                  <a:schemeClr val="tx2">
                    <a:lumMod val="50000"/>
                  </a:schemeClr>
                </a:solidFill>
              </a:rPr>
              <a:t>Дисциплінарні стягнення 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накладаються і знімаються в визначеному законом порядку.</a:t>
            </a:r>
          </a:p>
        </p:txBody>
      </p:sp>
    </p:spTree>
    <p:extLst>
      <p:ext uri="{BB962C8B-B14F-4D97-AF65-F5344CB8AC3E}">
        <p14:creationId xmlns:p14="http://schemas.microsoft.com/office/powerpoint/2010/main" val="399293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45290" y="548680"/>
            <a:ext cx="2856872" cy="39241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9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В:</a:t>
            </a:r>
            <a:endParaRPr lang="ru-RU" sz="249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1315284"/>
            <a:ext cx="4572000" cy="12311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Трудова дисципліна </a:t>
            </a:r>
            <a:r>
              <a:rPr lang="ru-RU" b="1" dirty="0"/>
              <a:t>– висока організованість і порядок, необхідний при виконанні трудових обов’язків.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60305" y="2780928"/>
            <a:ext cx="4572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/>
              <a:t>Дисципліна праці на підприємствах, установах, організаціях забезпечується насамперед методом переконання, а також заохоченням за сумлінну працю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4365104"/>
            <a:ext cx="5508104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При недостатності мір переконання, власникові надане право притягувати порушників трудової дисципліни до дисциплінарної відповідальності, застосовувати до них визначені законом міри правового впливу, яким є дисциплінарні стягнення.</a:t>
            </a:r>
          </a:p>
        </p:txBody>
      </p:sp>
    </p:spTree>
    <p:extLst>
      <p:ext uri="{BB962C8B-B14F-4D97-AF65-F5344CB8AC3E}">
        <p14:creationId xmlns:p14="http://schemas.microsoft.com/office/powerpoint/2010/main" val="249553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5" y="332656"/>
            <a:ext cx="42104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ЗАВДАННЯ </a:t>
            </a:r>
            <a:endParaRPr lang="ru-RU" sz="54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099" name="Picture 3" descr="C:\Program Files (x86)\Microsoft Office\MEDIA\CAGCAT10\j021769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86541"/>
            <a:ext cx="1747837" cy="169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1249229"/>
            <a:ext cx="4464496" cy="5355312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36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-визначити </a:t>
            </a:r>
            <a:r>
              <a:rPr lang="ru-RU" b="1" dirty="0"/>
              <a:t>основні правові аспекти трудової дисципліни</a:t>
            </a:r>
            <a:r>
              <a:rPr lang="ru-RU" b="1" dirty="0" smtClean="0"/>
              <a:t>;</a:t>
            </a:r>
          </a:p>
          <a:p>
            <a:endParaRPr lang="ru-RU" b="1" dirty="0"/>
          </a:p>
          <a:p>
            <a:r>
              <a:rPr lang="ru-RU" b="1" dirty="0" smtClean="0"/>
              <a:t>-засвоїти </a:t>
            </a:r>
            <a:r>
              <a:rPr lang="ru-RU" b="1" dirty="0"/>
              <a:t>порядок прийняття Правил внутрішнього трудового розпорядку, </a:t>
            </a:r>
            <a:endParaRPr lang="ru-RU" b="1" dirty="0" smtClean="0"/>
          </a:p>
          <a:p>
            <a:r>
              <a:rPr lang="ru-RU" b="1" dirty="0" smtClean="0"/>
              <a:t>з’ясувати </a:t>
            </a:r>
            <a:r>
              <a:rPr lang="ru-RU" b="1" dirty="0"/>
              <a:t>їх структуру та зміст</a:t>
            </a:r>
            <a:r>
              <a:rPr lang="ru-RU" b="1" dirty="0" smtClean="0"/>
              <a:t>;</a:t>
            </a:r>
          </a:p>
          <a:p>
            <a:endParaRPr lang="ru-RU" b="1" dirty="0"/>
          </a:p>
          <a:p>
            <a:r>
              <a:rPr lang="ru-RU" b="1" dirty="0" smtClean="0"/>
              <a:t>-проаналізувати </a:t>
            </a:r>
            <a:r>
              <a:rPr lang="ru-RU" b="1" dirty="0"/>
              <a:t>нормативно – правові акти в яких детально закріпленні права і обов’язки суб’єктів трудових правовідносин</a:t>
            </a:r>
            <a:r>
              <a:rPr lang="ru-RU" b="1" dirty="0" smtClean="0"/>
              <a:t>;</a:t>
            </a:r>
          </a:p>
          <a:p>
            <a:endParaRPr lang="ru-RU" b="1" dirty="0"/>
          </a:p>
          <a:p>
            <a:r>
              <a:rPr lang="ru-RU" b="1" dirty="0" smtClean="0"/>
              <a:t>-охарактеризувати </a:t>
            </a:r>
            <a:r>
              <a:rPr lang="ru-RU" b="1" dirty="0"/>
              <a:t>види заохочень, стягнень, визначити порядок їх застосування</a:t>
            </a:r>
            <a:r>
              <a:rPr lang="ru-RU" b="1" dirty="0" smtClean="0"/>
              <a:t>;</a:t>
            </a:r>
          </a:p>
          <a:p>
            <a:endParaRPr lang="ru-RU" b="1" dirty="0"/>
          </a:p>
          <a:p>
            <a:r>
              <a:rPr lang="ru-RU" b="1" dirty="0" smtClean="0"/>
              <a:t>-засвоїти </a:t>
            </a:r>
            <a:r>
              <a:rPr lang="ru-RU" b="1" dirty="0"/>
              <a:t>особливості спеціальної дисциплінарної відповідальності.</a:t>
            </a:r>
          </a:p>
          <a:p>
            <a:endParaRPr lang="ru-RU" dirty="0"/>
          </a:p>
        </p:txBody>
      </p:sp>
      <p:pic>
        <p:nvPicPr>
          <p:cNvPr id="4100" name="Picture 4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289"/>
            <a:ext cx="1773238" cy="18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97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6632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            </a:t>
            </a:r>
            <a:r>
              <a:rPr lang="ru-RU" sz="5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ПЛАН </a:t>
            </a: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ЛЕКЦІЇ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1259632" y="1916832"/>
            <a:ext cx="936104" cy="10081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191" y="1124744"/>
            <a:ext cx="20859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328" y="3645024"/>
            <a:ext cx="8288838" cy="221599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1.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Поняття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трудової дисципліни по трудовому праву. Правове регулювання внутрішнього трудового розпорядку.</a:t>
            </a:r>
          </a:p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2.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Заохочення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за успіхи у праці.</a:t>
            </a:r>
          </a:p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3.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Поняття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і види дисциплінарної відповідальності робітників і службовців.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5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260648"/>
            <a:ext cx="7632848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Трудова дисципліна </a:t>
            </a:r>
            <a:r>
              <a:rPr lang="ru-RU" b="1" i="1" dirty="0" smtClean="0"/>
              <a:t>— це система правових норм, що регулюють внутрішній трудовий розпорядок, встановлюють повноваження сторін трудового договору, а також передбачають заохочення за успіхи в роботі та відповідальність за неналежне виконання трудових обов'язків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7023" y="3284984"/>
            <a:ext cx="756084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Технологічна дисципліна працівників </a:t>
            </a:r>
            <a:r>
              <a:rPr lang="ru-RU" b="1" i="1" dirty="0" smtClean="0"/>
              <a:t>- </a:t>
            </a:r>
            <a:r>
              <a:rPr lang="ru-RU" b="1" i="1" dirty="0"/>
              <a:t>частина трудової дисципліни, котра заключається у дотриманні </a:t>
            </a:r>
            <a:r>
              <a:rPr lang="ru-RU" b="1" i="1" dirty="0" smtClean="0"/>
              <a:t>технічних </a:t>
            </a:r>
            <a:r>
              <a:rPr lang="ru-RU" b="1" i="1" dirty="0"/>
              <a:t>правил на виробництві.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4884" y="4149080"/>
            <a:ext cx="4233140" cy="2585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Виробнича дисципліна  </a:t>
            </a:r>
            <a:r>
              <a:rPr lang="ru-RU" b="1" i="1" dirty="0"/>
              <a:t>означає порядок на виробництві.  За своїм змістом вона охоплює трудову дисципліну та виходить за її </a:t>
            </a:r>
            <a:r>
              <a:rPr lang="ru-RU" b="1" i="1" dirty="0" smtClean="0"/>
              <a:t> </a:t>
            </a:r>
            <a:r>
              <a:rPr lang="ru-RU" b="1" i="1" dirty="0"/>
              <a:t>межі. Крім трудової, до неї входить забезпечення  чіткої і ритмічної роботи, організації, забезпечення працюючих сировиною, інструментом,  матеріалами, роботою без простоїв.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27295"/>
            <a:ext cx="1676314" cy="132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06" y="1934328"/>
            <a:ext cx="1821663" cy="135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19" y="4141933"/>
            <a:ext cx="2558300" cy="271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62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332656"/>
            <a:ext cx="750532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dirty="0"/>
              <a:t>Трудова дисципліна забезпечується: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15670859"/>
              </p:ext>
            </p:extLst>
          </p:nvPr>
        </p:nvGraphicFramePr>
        <p:xfrm>
          <a:off x="827584" y="1340768"/>
          <a:ext cx="7272808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536" y="3105834"/>
            <a:ext cx="835292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/>
              <a:t>м</a:t>
            </a:r>
            <a:r>
              <a:rPr lang="ru-RU" sz="3600" b="1" dirty="0" smtClean="0"/>
              <a:t>етодами </a:t>
            </a:r>
            <a:r>
              <a:rPr lang="ru-RU" sz="3600" b="1" dirty="0"/>
              <a:t>забезпечення трудової дисципліни: 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840801100"/>
              </p:ext>
            </p:extLst>
          </p:nvPr>
        </p:nvGraphicFramePr>
        <p:xfrm>
          <a:off x="408112" y="4653136"/>
          <a:ext cx="813690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31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7" grpId="0">
        <p:bldAsOne/>
      </p:bldGraphic>
      <p:bldP spid="8" grpId="0" animBg="1"/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03912518"/>
              </p:ext>
            </p:extLst>
          </p:nvPr>
        </p:nvGraphicFramePr>
        <p:xfrm>
          <a:off x="755576" y="476672"/>
          <a:ext cx="7091977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03561510"/>
              </p:ext>
            </p:extLst>
          </p:nvPr>
        </p:nvGraphicFramePr>
        <p:xfrm>
          <a:off x="2195736" y="2132856"/>
          <a:ext cx="457200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14709734"/>
              </p:ext>
            </p:extLst>
          </p:nvPr>
        </p:nvGraphicFramePr>
        <p:xfrm>
          <a:off x="827584" y="4149080"/>
          <a:ext cx="7524328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94371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55601"/>
            <a:ext cx="6590715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dirty="0"/>
              <a:t>Значення трудової дисципліни 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27606599"/>
              </p:ext>
            </p:extLst>
          </p:nvPr>
        </p:nvGraphicFramePr>
        <p:xfrm>
          <a:off x="342521" y="1186178"/>
          <a:ext cx="8712968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007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84785"/>
            <a:ext cx="8424936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Правове регулювання внутрішнього трудового розпорядку.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6394" y="1162935"/>
            <a:ext cx="7992888" cy="1200329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0">
                <a:schemeClr val="accent6">
                  <a:tint val="37000"/>
                  <a:satMod val="300000"/>
                  <a:alpha val="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Внутрішній трудовий розпорядок </a:t>
            </a:r>
            <a:r>
              <a:rPr lang="ru-RU" dirty="0"/>
              <a:t>— це </a:t>
            </a:r>
            <a:r>
              <a:rPr lang="ru-RU" dirty="0">
                <a:solidFill>
                  <a:srgbClr val="FF0000"/>
                </a:solidFill>
              </a:rPr>
              <a:t>спеціальний порядок</a:t>
            </a:r>
            <a:r>
              <a:rPr lang="ru-RU" dirty="0"/>
              <a:t>, який встановлюється всередині підприємства, установи, організації  і який включає особливості взаємовідносин працівника і роботодавця,  а також відносини між працівниками у процесі праці.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2564903"/>
            <a:ext cx="518347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/>
              <a:t>Елементи внутрішнього розпорядку: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14658964"/>
              </p:ext>
            </p:extLst>
          </p:nvPr>
        </p:nvGraphicFramePr>
        <p:xfrm>
          <a:off x="3635896" y="3140968"/>
          <a:ext cx="561551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9512" y="3189686"/>
            <a:ext cx="403819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/>
              <a:t>З метою підтримання порядку приймаються спеціальні норми, які зосереджуються  в локальних правових актах: 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457798768"/>
              </p:ext>
            </p:extLst>
          </p:nvPr>
        </p:nvGraphicFramePr>
        <p:xfrm>
          <a:off x="-87390" y="4653136"/>
          <a:ext cx="4572000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838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Graphic spid="7" grpId="0">
        <p:bldAsOne/>
      </p:bldGraphic>
      <p:bldP spid="8" grpId="0" animBg="1"/>
      <p:bldGraphic spid="10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279</TotalTime>
  <Words>1364</Words>
  <Application>Microsoft Office PowerPoint</Application>
  <PresentationFormat>Экран (4:3)</PresentationFormat>
  <Paragraphs>138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Пользователь</cp:lastModifiedBy>
  <cp:revision>28</cp:revision>
  <dcterms:created xsi:type="dcterms:W3CDTF">2012-05-05T13:43:39Z</dcterms:created>
  <dcterms:modified xsi:type="dcterms:W3CDTF">2022-08-08T12:35:29Z</dcterms:modified>
</cp:coreProperties>
</file>