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МАРКЕТИНГОВІ ТА ІННОВАЦІЙНІ СТРАТЕГІЇ В МЕНЕДЖМЕНТІ ТУРИСТИЧНОГО БІЗНЕСУ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                               ПРОФЕСОР КАФЕДРИ ТУРИЗМУ. ДОКУМЕНТНИХ ТА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МІЖКУЛЬТУРНИХ КОМУНІКАЦІЙ   КОРОТЄЄВА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68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КЛАСТЕРІВ В ТУРИСТИЧНІЙ СФЕРІ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КОНКУРЕНТНІ – ДАВНО ДІЮТЬ, МАЮТЬ ЗНАЧНІ ПЕРЕВАГИ ( КВІТИ В АМСТЕРДАМІ; МОДА В ПАРИЖІ)</a:t>
            </a:r>
          </a:p>
          <a:p>
            <a:r>
              <a:rPr lang="uk-UA" dirty="0" smtClean="0"/>
              <a:t>ЗРІЛІ  -  ДАВНО ЗАСНОВАНІ, АЛЕ З НИЗЬКИМ РІВНЕМ ПРАЦЕВЛАШТУВАННЯ (МЕБЛЕВІ АБО ШВЕЙНІ В ЗАХІДНІЙ ЕВРОПІ)</a:t>
            </a:r>
          </a:p>
          <a:p>
            <a:r>
              <a:rPr lang="uk-UA" dirty="0" smtClean="0"/>
              <a:t>СТРАТЕГІЧНІ  - НЕВЕЛИКІ АЛЕ ЗНАЧНІ ДЛЯ РОЗВИТКУ РЕГІОНУ</a:t>
            </a:r>
          </a:p>
          <a:p>
            <a:r>
              <a:rPr lang="uk-UA" dirty="0" smtClean="0"/>
              <a:t>ВИНИКАЮЧІ – НОВІ З ВИСОКИМ ТЕМПОМ РОЗВИТКУ (МЕДІА КЛАСТЕР В АВСТРІЇ)</a:t>
            </a:r>
          </a:p>
          <a:p>
            <a:r>
              <a:rPr lang="uk-UA" dirty="0" smtClean="0"/>
              <a:t>СТАБІЛІЗУЮЧІ – ПІДВИЩУЮТЬ РІВЕНЬ ДИВЕРСИФІКАЦІЇ ЕКОНОМІКИ РЕГІОНУ (ТУРИСТИЧНІ КЛАСТЕРИ В КАЛІФОРНІЇ)</a:t>
            </a:r>
          </a:p>
          <a:p>
            <a:r>
              <a:rPr lang="uk-UA" dirty="0" smtClean="0"/>
              <a:t>ПОТЕНЦІЙНІ -  МАЮТЬ НЕОБХІДНІ УМОВИ ДЛЯ УТВОРЕННЯ І МОЖУТЬ БУТИ ВИКОРИСТАНІ ДЛЯ ЕКОНОМІЧНОГО ЗРОСТАННЯ (З ТЕХНОЛОГІЙ ЗАХИСТУ НАВКОЛИШНЬОГО СЕРЕДОВИЩА В ФІНЛЯНДІЇ)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4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ТУРИСТИЧНА ЛОГІСТИКА ЯК НАПРЯМ УДОСКОНАЛЕННЯ УПРАВЛІННЯ ТУРИСТИЧНИМ БІЗНЕСОМ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ЦЕ ІНФОРМАЦІЙНО-УПРАВЛІНСЬКА ДІЯЛЬНІСТЬ СПРЯМОВАНА НА СКОРОЧЕННЯ ВИТРАТ ТА УЗГОДЖЕННЯ В ЧАСІ НАДАННЯ ВСІХ СКЛАДОВИХ КОМПЛЕКСУ ТУРИСТИЧНИХ ПОСЛУГ</a:t>
            </a:r>
          </a:p>
          <a:p>
            <a:r>
              <a:rPr lang="uk-UA" dirty="0" smtClean="0"/>
              <a:t>ЦЕ ЗНАРЯДДЯ У КОНКУРЕНТНІЙ БОРОТЬБІ ЗА ЯКІСТЬ ОБСЛУГОВУВАННЯ</a:t>
            </a:r>
          </a:p>
          <a:p>
            <a:r>
              <a:rPr lang="uk-UA" dirty="0" smtClean="0"/>
              <a:t>ЦЕ УПРАВЛІНСЬКА ЛОГІКА ЩОДО УПРАВЛІННЯ, РОЗПОДІЛУ. КОНТРОЛЮ МАТЕРІАЛЬНИХ, ФІНАНСОВИХ, ЛЮДСЬКИХ РЕСУРСІВ</a:t>
            </a:r>
          </a:p>
          <a:p>
            <a:r>
              <a:rPr lang="uk-UA" dirty="0" smtClean="0"/>
              <a:t>РОЗРІЗНЮЮТЬ ТАКІ ВИДИ ТУРИСТИЧНОЇ ЛОГІСТИКИ: 1. ІНФОРМАЦІЙНА ЛОГІСТИКА НА ВХІДНОМУ ПОТОЦІ ЯК ОБРОБКА ІНФОРМАЦІЇ ПРО ПОСТАЧАЛЬНИКІВ;  2. ВИРОБНИЧА ЛОГІСТИКА ПРО ФОРМИ СТВОРЕННЯ ТУРИСТИЧНОЇ ПОСЛУГИ;  3. ЗБУТОВА ЛОГІСТИКА;  4. ІНФОРМАЦІЙНА ЛОГІСТИКА НА ВИХІДНОМУ ПОТОЦІ ЯК ОРГАНІЗАЦІЯ ПОТОКІВ ДАНИХ ПРО ПРОДУКТ, ЗАМОВЛЕНЬ.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93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 ТУРИСТИЧНИЙ КЛАСТЕР ВКЛЮЧАЮТЬ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ТРАНСПОРТНУ ЛОГІСТИКУ – ВИБІР ВИДІВ ТРАНСПОРТУ, ВИЗНАЧЕННЯ ПЕРЕВІЗНИКІВ, СКЛАДАННЯ ЛОГІСТИЧНИХ СХЕМ ПЕРЕВЕЗЕНЬ ТУРИСТІВ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ІНФОРМАЦІЙНУ ЛОГІСТИКУ – ОБРОБКА ІНФОРМАЦІЇ ПРО ПОСТАЧАЛЬНИКІВ, ОБРОБКА ЗАМОВЛЕНЬ НА ТУРИСТИЧНІ ПОСЛУГИ, ПРОГНОЗУВАННЯ ОПТИМАЛЬНОГО ОБСЯГУ ТУРИСТИЧНИХ ПОСЛУГ</a:t>
            </a:r>
          </a:p>
          <a:p>
            <a:endParaRPr lang="uk-UA" dirty="0"/>
          </a:p>
          <a:p>
            <a:r>
              <a:rPr lang="uk-UA" dirty="0" smtClean="0"/>
              <a:t>КАДРОВУ ЛОГІСТИКУ – ОПТИМІЗАЦІЯ ЗАБЕЗПЕЧЕННЯ РОБОЧОЮ СИЛОЮ, ПІДГОТОВКА ТА ПЕРЕПІДГОТОВКА КАДРІВ, РОЗПОДІЛ КАДРІВ</a:t>
            </a:r>
          </a:p>
          <a:p>
            <a:endParaRPr lang="uk-UA" dirty="0"/>
          </a:p>
          <a:p>
            <a:r>
              <a:rPr lang="uk-UA" dirty="0" smtClean="0"/>
              <a:t>СЕРВІСНУ ЛОГІСТИКУ – ВИБІР ДОДАТКОВИХ ПОСЛУГ, РОЗПОДІЛ ОСВІТНІХ, НАУКОВО-ДОСЛІДНИХ ПРОГРАМ В МЕЖАХ ТУРИСТИЧНОГО КЛАСТЕРУ</a:t>
            </a:r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40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ДЯКУЮ ЗА 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6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6140" y="2891118"/>
            <a:ext cx="10780059" cy="3327567"/>
          </a:xfrm>
        </p:spPr>
        <p:txBody>
          <a:bodyPr/>
          <a:lstStyle/>
          <a:p>
            <a:r>
              <a:rPr lang="uk-UA" dirty="0" smtClean="0"/>
              <a:t>МАРКЕТИНГОВІ СТРАТЕГІЇ 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ІННОВАЦІЙНІ ТА ОРГАНІЗАЦІЙНІ СТРАТЕГІЇ В ТУРИСТИЧНОМУ БІЗНЕСІ</a:t>
            </a:r>
          </a:p>
          <a:p>
            <a:endParaRPr lang="uk-UA" dirty="0"/>
          </a:p>
          <a:p>
            <a:r>
              <a:rPr lang="uk-UA" dirty="0" smtClean="0"/>
              <a:t>КЛАСТЕРІЗАЦІЯ ТА РИНОК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ТУРИСТИЧНИЙ МАРКЕТИНГ     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ОСНОВНІ МЕТОДИ І ПРИЙОМИ ДЛЯ ДОСЛІДЖЕННЯ І ВИРІШЕННЯ ЗАВДАНЬ, ПОВ’ЯЗАНИХ ІЗ ВИЯВЛЕННЯМ МОЖЛИВОСТЕЙ НАЙПОВНІШОГО ЗАДОВОЛЕННЯ ПСИХОЛОГІЧНИХ І СОЦІАЛЬНИХ ПОТРЕБ ТУРИСТА</a:t>
            </a:r>
          </a:p>
          <a:p>
            <a:r>
              <a:rPr lang="uk-UA" dirty="0" smtClean="0"/>
              <a:t>ЦЕ ВИБІР СПОСОБІВ НАЙРАЦІОНАЛЬНІШОЇ ФІНАНСОВОЇ ДІЯЛЬНОСТІ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В 50-Х РОКАХ МИНУЛОГО СТОЛІТТЯ МАРКЕТИНГОВІ ДОСЛІДЖЕННЯ СПРЯМОВУВАЛИСЯ НА ВИРОБНИЦТВО ТУРИСТИЧНИХ ПОСЛУГ</a:t>
            </a:r>
          </a:p>
          <a:p>
            <a:r>
              <a:rPr lang="uk-UA" dirty="0" smtClean="0"/>
              <a:t>В 60-Х РОКАХ  - НА ФІНАНСУВАННЯ ТА ОРГАНІЗАЦІЙНУ РЕСТРУКТУРИЗАЦІЮ</a:t>
            </a:r>
          </a:p>
          <a:p>
            <a:r>
              <a:rPr lang="uk-UA" dirty="0" smtClean="0"/>
              <a:t>В 70-80 РОКАХ – НА ПОТРЕБИ СПОЖИВАЧА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45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СУЧАСНА ФІЛОСОФІЯ УПРАВЛІННЯ ТУРИСТИЧНИМ ПІДПРИЄМСТВОМ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ФОРМУВАТИ ДОВГОТЕРМІНОВІ ЦІЛІ ТА СТРАТЕГІЇ ЇХ ДОСЯГНЕННЯ</a:t>
            </a:r>
          </a:p>
          <a:p>
            <a:endParaRPr lang="uk-UA" dirty="0"/>
          </a:p>
          <a:p>
            <a:r>
              <a:rPr lang="uk-UA" dirty="0" smtClean="0"/>
              <a:t>РОЗРОБЛЯТИ ТА ВТІЛЮВАТИ КОМПЛЕКСНІ ЗАХОДИ ФІНАНСОВОЇ, КАДРОВОЇ, РЕАЛІЗАЦІЙНОЇ ПОЛІТИКИ</a:t>
            </a:r>
          </a:p>
          <a:p>
            <a:endParaRPr lang="uk-UA" dirty="0"/>
          </a:p>
          <a:p>
            <a:r>
              <a:rPr lang="uk-UA" dirty="0" smtClean="0"/>
              <a:t>УДОСКОНАЛЮВАТИ ОРГАНІЗАЦІЙНУ СТРУКТУРУ </a:t>
            </a:r>
          </a:p>
          <a:p>
            <a:endParaRPr lang="uk-UA" dirty="0"/>
          </a:p>
          <a:p>
            <a:r>
              <a:rPr lang="uk-UA" dirty="0" smtClean="0"/>
              <a:t>ВПРОВАДЖУВАТИ СИСТЕМИ ОПЕРАТИВНОГО УПРАВЛІННЯ ТА КОНТРОЛЮ ЗА ВИКОНАННЯМ ПРИЙНЯТИХ РІШЕНЬ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МАРКЕТИНГОВА ДІЯЛЬНІСТЬ ТУРИСТИЧНОЇ ФІРМИ СПРЯМОВАНА НА: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ВРАХУВАННЯ НЕ ТІЛЬКИ ПОТРЕБ СУЧАСНОГО РИНКУ ТУРИСТИЧНИХ ПОСЛУГ, АЛЕ Й  ПЕРСПЕКТИВ ЙОГО РОЗВИТКУ</a:t>
            </a:r>
          </a:p>
          <a:p>
            <a:endParaRPr lang="uk-UA" dirty="0"/>
          </a:p>
          <a:p>
            <a:r>
              <a:rPr lang="uk-UA" dirty="0" smtClean="0"/>
              <a:t>МАКСИМІЗАЦІЮ ПРИБУТКІВ ТУРИСТИЧНИХ ПІДПРИЄМСТВ , АЛЕ З УРАХУВАННЯМ СОЦІОКУЛЬТУРНИХ, ЕКОЛОГІЧНИХ, ПОЛІТИЧНИХ АСПЕКТІВ В ДОСЯГНЕННІ МЕТИ</a:t>
            </a:r>
          </a:p>
          <a:p>
            <a:endParaRPr lang="uk-UA" dirty="0"/>
          </a:p>
          <a:p>
            <a:r>
              <a:rPr lang="uk-UA" dirty="0" smtClean="0"/>
              <a:t>МАКСИМІЗАЦІЮ  ЕФЕКТИВНОСТІ РЕКЛАМИ В СИСТЕМІ ПРОСУВАННЯ ТУРИСТИЧНОГО ПРОДУКТУ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38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ІННОВАЦІЙНІ, ОРГАНІЗАЦІЙНІ ФОРМИ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АСОЦІАЦІЇ ТУРИСТИЧНИХ ПІДПРИЄМСТВ - З МЕТОЮ ПОСТІЙНОЇ КООРДИНАЦІЇ ГОСПОДАРСЬКОЇ ДІЯЛЬНОСТІ</a:t>
            </a:r>
          </a:p>
          <a:p>
            <a:r>
              <a:rPr lang="uk-UA" dirty="0" smtClean="0"/>
              <a:t>КОРПОРАЦІЇ – НА ОСНОВІ ПОЄДНАННЯ ВИРОБНИЧИХ, НАУКОВИХ ТА КОМЕРЦІЙНИХ ІНТЕРЕСІВ</a:t>
            </a:r>
          </a:p>
          <a:p>
            <a:r>
              <a:rPr lang="uk-UA" dirty="0" smtClean="0"/>
              <a:t>КОНСОРЦІУМИ – ТИМЧАСОВІ ОБ’ЄДНАННЯ ПРОМИСЛОВИХ ТА БАНКІВСЬКИХ КАПІТАЛІВ ДЛЯ ДОСЯГНЕННЯ СПІЛЬНОЇ ГОСПОДАРСЬКОЇ МЕТИ</a:t>
            </a:r>
          </a:p>
          <a:p>
            <a:r>
              <a:rPr lang="uk-UA" dirty="0" smtClean="0"/>
              <a:t>МІЖНАРОДНІ ТУРИСТИЧНІ ЦЕНТРИ – СТВОРЕНІ ДЛЯ ЗБЕРЕЖЕННЯ І РОЗВИТКУ ІСТОРИЧНОЇ АБО ПРИРОДНЬОЇ СПАДЩИНИ, ПЕРЕВАЖНО ЗА МЕЖАМИ МІСТА</a:t>
            </a:r>
          </a:p>
          <a:p>
            <a:r>
              <a:rPr lang="uk-UA" dirty="0" smtClean="0"/>
              <a:t>ТУРИСТИЧНІ КЛАСТЕРИ – ЯК ПРОЦЕС КОНЦЕНТРАЦІЇ ЗА ТЕРИТОРІАЛЬНОЮ ОЗНАКОЮ ПІДПРИЄМСТВ ЗІ СПОРІДНЕНИХ СФЕР ДЛЯ ПРИСКОРЕННЯ РОЗВИТКУ ІСНУЮЧОГО БІЗНЕСУ ТА ПІДВИЩЕННЯ ІНТЕНСИВНОСТІ ПОЯВИ НОВІТНІХ ПРОДУКТІВ І ФІРМ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4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ПЕРЕДУМОВИ СТВОРЕННЯ ТУРИСТИЧНИХ КЛАСТЕРІВ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ТУРИСТИЧНИЙ КЛАСТЕР – ЦЕ ДОБРОВІЛЬНА СПІЛЬНОТА РІЗНИХ ТУРИСТИЧНИХ ПІДПРИЄМСТВ НА ПЕВНІЙ ТЕРИТОРІЇ, ЩО НАПРЯМУ АБО ОПОСЕРЕДКОВАНО ПОВ’ЯЗАНІ З НАДАННЯМ ТУРИСТИЧНИХ ПОСЛУГ, ЇХ ВИРІЗНЯЮТЬ:</a:t>
            </a:r>
          </a:p>
          <a:p>
            <a:r>
              <a:rPr lang="uk-UA" dirty="0" smtClean="0"/>
              <a:t>БЛИЗКІСТЬ РИНКІВ ТА ЗАБЕЗПЕЧЕННЯ СПЕЦІАЛІЗОВАНОЮ РОБОЧОЮ СИЛОЮ</a:t>
            </a:r>
          </a:p>
          <a:p>
            <a:r>
              <a:rPr lang="uk-UA" dirty="0" smtClean="0"/>
              <a:t>ДОСТУПНІСТЬ СПЕЦИФІЧНИХ МІСЦЕВИХ РЕСУРСІВ ТА ЕФЕКТ «ЕКОНОМІЇ НА МАСШТАБАХ» У ВИРОБНИЦТВІ</a:t>
            </a:r>
          </a:p>
          <a:p>
            <a:r>
              <a:rPr lang="uk-UA" dirty="0" smtClean="0"/>
              <a:t>НАЯВНІСТЬ ІНФРАСТРУКТУРИ ТА НИЗЬКА ВАРТІСТЬ ТРАНЗАКЦІЙ</a:t>
            </a:r>
          </a:p>
          <a:p>
            <a:r>
              <a:rPr lang="uk-UA" dirty="0" smtClean="0"/>
              <a:t>ВИСОКОЯКІСНИЙ ДОСТУП ДО ІНФОРМАЦІЇ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9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КЛАСТЕРИ В СФЕРІ ПОСЛУГ МАЮТЬ: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ОБСУГОВУЮЧІ СЕКТОРИ – ПОСТАЧАННЯ ЗАСОБІВ ВИРОБНИЦТВА ПОСЛУГ; РЕКЛАМНО-ІНФОРМАЦІЙНІ ПОСЛУГИ; КОНСАЛТИНГ</a:t>
            </a:r>
          </a:p>
          <a:p>
            <a:endParaRPr lang="uk-UA" dirty="0"/>
          </a:p>
          <a:p>
            <a:r>
              <a:rPr lang="uk-UA" dirty="0" smtClean="0"/>
              <a:t>СПОРІДНЕНІ СЕКТОРИ – ПОДІБНІ ТЕХНОЛОГІЇ; ПОДІБНІ СТРАТЕГІЇ; СПІЛЬНІ ВИМОГИ ДО РОБОЧОЇ СИЛИ</a:t>
            </a:r>
          </a:p>
          <a:p>
            <a:endParaRPr lang="uk-UA" dirty="0"/>
          </a:p>
          <a:p>
            <a:r>
              <a:rPr lang="uk-UA" dirty="0" smtClean="0"/>
              <a:t>ДОПОМІЖНІ СЕКТОРИ – ОСВІТА. ПЕРЕПІДГОТОВКА КАДРІВ; НАУКОВО-ДОСЛІДНІ ДОСЛІДЖЕННЯ; РЕГУЛЯТОРНІ СТРУКТУРИ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00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ПЕРЕВАГИ КЛАСТЕРНОЇ МОДЕЛІ ТУРИСТИЧНОГО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501153"/>
            <a:ext cx="11049000" cy="3717532"/>
          </a:xfrm>
        </p:spPr>
        <p:txBody>
          <a:bodyPr/>
          <a:lstStyle/>
          <a:p>
            <a:r>
              <a:rPr lang="uk-UA" dirty="0" smtClean="0"/>
              <a:t>РОЗШИРЕННИЙ ДОСТУП ДО ІННОВАЦІЙ</a:t>
            </a:r>
          </a:p>
          <a:p>
            <a:r>
              <a:rPr lang="uk-UA" dirty="0" smtClean="0"/>
              <a:t>ФОРМУВАННЯ ЛОКАЛЬНИХ ГАЛУЗЕВИХ РИНКІВ РОБОЧОЇ СИЛИ (СИСТЕМ СТАЖУВАННЯ І ПІДВИЩЕННЯ КВАЛІФІКАЦІЇ)</a:t>
            </a:r>
          </a:p>
          <a:p>
            <a:r>
              <a:rPr lang="uk-UA" dirty="0" smtClean="0"/>
              <a:t>СКОРОЧЕННЯ СОБІВАРТОСТІ ЗА РАХУНОК СПІЛЬНОГО ВИКОРИСТАННЯ ТУРИСТИЧНИХ РЕСУРСІВ І ТУРИСТИЧНОЇ ІНФРАСТРУКТУРИ</a:t>
            </a:r>
          </a:p>
          <a:p>
            <a:r>
              <a:rPr lang="uk-UA" dirty="0" smtClean="0"/>
              <a:t>РОЗШИРЕННЯ КОЛА КОНКУРУЮЧИХ МІЖ СОБОЮ ПОСТАЧАЛЬНИКІВ</a:t>
            </a:r>
          </a:p>
          <a:p>
            <a:r>
              <a:rPr lang="uk-UA" dirty="0" smtClean="0"/>
              <a:t>РОЗВИТОК КООПЕРУВАННЯ ТА ДОГОВІРНОЇ СПЕЦІАЛІЗАЦІЇ</a:t>
            </a:r>
          </a:p>
          <a:p>
            <a:r>
              <a:rPr lang="uk-UA" dirty="0" smtClean="0"/>
              <a:t>ВИКОРИСТАННЯ ЕФЕКТУ «ЕКОНОМІЇ НА МАСШТАБАХ»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942983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229</TotalTime>
  <Words>696</Words>
  <Application>Microsoft Office PowerPoint</Application>
  <PresentationFormat>Широкий екран</PresentationFormat>
  <Paragraphs>84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Туман</vt:lpstr>
      <vt:lpstr>МАРКЕТИНГОВІ ТА ІННОВАЦІЙНІ СТРАТЕГІЇ В МЕНЕДЖМЕНТІ ТУРИСТИЧНОГО БІЗНЕСУ</vt:lpstr>
      <vt:lpstr>ПРОБЛЕМИ ДО ОБГОВОРЕННЯ</vt:lpstr>
      <vt:lpstr>ТУРИСТИЧНИЙ МАРКЕТИНГ        </vt:lpstr>
      <vt:lpstr>СУЧАСНА ФІЛОСОФІЯ УПРАВЛІННЯ ТУРИСТИЧНИМ ПІДПРИЄМСТВОМ</vt:lpstr>
      <vt:lpstr>МАРКЕТИНГОВА ДІЯЛЬНІСТЬ ТУРИСТИЧНОЇ ФІРМИ СПРЯМОВАНА НА:  </vt:lpstr>
      <vt:lpstr>ІННОВАЦІЙНІ, ОРГАНІЗАЦІЙНІ ФОРМИ ТУРИСТИЧНИХ ПІДПРИЄМСТВ</vt:lpstr>
      <vt:lpstr>ПЕРЕДУМОВИ СТВОРЕННЯ ТУРИСТИЧНИХ КЛАСТЕРІВ</vt:lpstr>
      <vt:lpstr>КЛАСТЕРИ В СФЕРІ ПОСЛУГ МАЮТЬ:</vt:lpstr>
      <vt:lpstr>ОСНОВНІ ПЕРЕВАГИ КЛАСТЕРНОЇ МОДЕЛІ ТУРИСТИЧНОГО БІЗНЕСУ</vt:lpstr>
      <vt:lpstr>КЛАСИФІКАЦІЯ КЛАСТЕРІВ В ТУРИСТИЧНІЙ СФЕРІ</vt:lpstr>
      <vt:lpstr>ТУРИСТИЧНА ЛОГІСТИКА ЯК НАПРЯМ УДОСКОНАЛЕННЯ УПРАВЛІННЯ ТУРИСТИЧНИМ БІЗНЕСОМ</vt:lpstr>
      <vt:lpstr>В ТУРИСТИЧНИЙ КЛАСТЕР ВКЛЮЧАЮТЬ</vt:lpstr>
      <vt:lpstr>                             ДЯКУЮ ЗА 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МАРКЕТИНГОВІ ТА ІННОВАЦІЙНІ СТРАТЕГІЇ В МЕНЕДЖМЕНТІ ТУРИСТИЧНОГО БІЗНЕСУ</dc:title>
  <dc:creator>Пользователь</dc:creator>
  <cp:lastModifiedBy>Пользователь</cp:lastModifiedBy>
  <cp:revision>21</cp:revision>
  <dcterms:created xsi:type="dcterms:W3CDTF">2020-11-16T16:38:25Z</dcterms:created>
  <dcterms:modified xsi:type="dcterms:W3CDTF">2020-11-16T20:28:19Z</dcterms:modified>
</cp:coreProperties>
</file>