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43" r:id="rId3"/>
    <p:sldId id="289" r:id="rId4"/>
    <p:sldId id="325" r:id="rId5"/>
    <p:sldId id="331" r:id="rId6"/>
    <p:sldId id="330" r:id="rId7"/>
    <p:sldId id="332" r:id="rId8"/>
    <p:sldId id="333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>
        <p:scale>
          <a:sx n="73" d="100"/>
          <a:sy n="73" d="100"/>
        </p:scale>
        <p:origin x="-624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B53B-7ED4-4C94-8985-A2ECC9032349}" type="datetimeFigureOut">
              <a:rPr lang="uk-UA" smtClean="0"/>
              <a:t>22.04.2024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8BBF-6470-4F86-8019-22B3AD672C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6419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B53B-7ED4-4C94-8985-A2ECC9032349}" type="datetimeFigureOut">
              <a:rPr lang="uk-UA" smtClean="0"/>
              <a:t>22.04.2024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8BBF-6470-4F86-8019-22B3AD672C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905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B53B-7ED4-4C94-8985-A2ECC9032349}" type="datetimeFigureOut">
              <a:rPr lang="uk-UA" smtClean="0"/>
              <a:t>22.04.2024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8BBF-6470-4F86-8019-22B3AD672C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907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B53B-7ED4-4C94-8985-A2ECC9032349}" type="datetimeFigureOut">
              <a:rPr lang="uk-UA" smtClean="0"/>
              <a:t>22.04.2024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8BBF-6470-4F86-8019-22B3AD672C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394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B53B-7ED4-4C94-8985-A2ECC9032349}" type="datetimeFigureOut">
              <a:rPr lang="uk-UA" smtClean="0"/>
              <a:t>22.04.2024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8BBF-6470-4F86-8019-22B3AD672C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9593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B53B-7ED4-4C94-8985-A2ECC9032349}" type="datetimeFigureOut">
              <a:rPr lang="uk-UA" smtClean="0"/>
              <a:t>22.04.2024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8BBF-6470-4F86-8019-22B3AD672C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2464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B53B-7ED4-4C94-8985-A2ECC9032349}" type="datetimeFigureOut">
              <a:rPr lang="uk-UA" smtClean="0"/>
              <a:t>22.04.2024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8BBF-6470-4F86-8019-22B3AD672C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549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B53B-7ED4-4C94-8985-A2ECC9032349}" type="datetimeFigureOut">
              <a:rPr lang="uk-UA" smtClean="0"/>
              <a:t>22.04.2024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8BBF-6470-4F86-8019-22B3AD672C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822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B53B-7ED4-4C94-8985-A2ECC9032349}" type="datetimeFigureOut">
              <a:rPr lang="uk-UA" smtClean="0"/>
              <a:t>22.04.2024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8BBF-6470-4F86-8019-22B3AD672C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3180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B53B-7ED4-4C94-8985-A2ECC9032349}" type="datetimeFigureOut">
              <a:rPr lang="uk-UA" smtClean="0"/>
              <a:t>22.04.2024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8BBF-6470-4F86-8019-22B3AD672C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4111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B53B-7ED4-4C94-8985-A2ECC9032349}" type="datetimeFigureOut">
              <a:rPr lang="uk-UA" smtClean="0"/>
              <a:t>22.04.2024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8BBF-6470-4F86-8019-22B3AD672C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4334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AB53B-7ED4-4C94-8985-A2ECC9032349}" type="datetimeFigureOut">
              <a:rPr lang="uk-UA" smtClean="0"/>
              <a:t>22.04.2024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B8BBF-6470-4F86-8019-22B3AD672C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0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58168" y="156755"/>
            <a:ext cx="11023599" cy="3302000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</a:bodyPr>
          <a:lstStyle/>
          <a:p>
            <a:pPr algn="ctr"/>
            <a:r>
              <a:rPr lang="uk-UA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Інтер’єр.Особливості</a:t>
            </a:r>
            <a:r>
              <a:rPr lang="uk-UA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декорування та побудови інтер’єру</a:t>
            </a:r>
          </a:p>
          <a:p>
            <a:pPr algn="ctr"/>
            <a:endParaRPr lang="uk-UA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30" y="3899039"/>
            <a:ext cx="3884862" cy="28291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492" y="1941036"/>
            <a:ext cx="3834949" cy="26930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71691" y="5412606"/>
            <a:ext cx="65587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частина</a:t>
            </a:r>
          </a:p>
          <a:p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Гервас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О.Г.</a:t>
            </a:r>
            <a:endParaRPr lang="uk-UA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3401" y="3538595"/>
            <a:ext cx="3412298" cy="222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1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60866" y="329905"/>
            <a:ext cx="11607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2C2C2C"/>
                </a:solidFill>
                <a:latin typeface="Tahoma" panose="020B0604030504040204" pitchFamily="34" charset="0"/>
              </a:rPr>
              <a:t>	</a:t>
            </a:r>
            <a:r>
              <a:rPr lang="ru-RU" dirty="0" smtClean="0">
                <a:latin typeface="Tahoma" panose="020B0604030504040204" pitchFamily="34" charset="0"/>
              </a:rPr>
              <a:t>Де </a:t>
            </a:r>
            <a:r>
              <a:rPr lang="ru-RU" dirty="0">
                <a:latin typeface="Tahoma" panose="020B0604030504040204" pitchFamily="34" charset="0"/>
              </a:rPr>
              <a:t>б ми не </a:t>
            </a:r>
            <a:r>
              <a:rPr lang="ru-RU" dirty="0" err="1">
                <a:latin typeface="Tahoma" panose="020B0604030504040204" pitchFamily="34" charset="0"/>
              </a:rPr>
              <a:t>були</a:t>
            </a:r>
            <a:r>
              <a:rPr lang="ru-RU" dirty="0">
                <a:latin typeface="Tahoma" panose="020B0604030504040204" pitchFamily="34" charset="0"/>
              </a:rPr>
              <a:t>, </a:t>
            </a:r>
            <a:r>
              <a:rPr lang="ru-RU" dirty="0" err="1">
                <a:latin typeface="Tahoma" panose="020B0604030504040204" pitchFamily="34" charset="0"/>
              </a:rPr>
              <a:t>що</a:t>
            </a:r>
            <a:r>
              <a:rPr lang="ru-RU" dirty="0">
                <a:latin typeface="Tahoma" panose="020B0604030504040204" pitchFamily="34" charset="0"/>
              </a:rPr>
              <a:t> би не </a:t>
            </a:r>
            <a:r>
              <a:rPr lang="ru-RU" dirty="0" err="1">
                <a:latin typeface="Tahoma" panose="020B0604030504040204" pitchFamily="34" charset="0"/>
              </a:rPr>
              <a:t>робили</a:t>
            </a:r>
            <a:r>
              <a:rPr lang="ru-RU" dirty="0">
                <a:latin typeface="Tahoma" panose="020B0604030504040204" pitchFamily="34" charset="0"/>
              </a:rPr>
              <a:t> — </a:t>
            </a:r>
            <a:r>
              <a:rPr lang="ru-RU" dirty="0" err="1" smtClean="0">
                <a:latin typeface="Tahoma" panose="020B0604030504040204" pitchFamily="34" charset="0"/>
              </a:rPr>
              <a:t>навчалися</a:t>
            </a:r>
            <a:r>
              <a:rPr lang="ru-RU" dirty="0" smtClean="0">
                <a:latin typeface="Tahoma" panose="020B0604030504040204" pitchFamily="34" charset="0"/>
              </a:rPr>
              <a:t>, </a:t>
            </a:r>
            <a:r>
              <a:rPr lang="ru-RU" dirty="0" err="1">
                <a:latin typeface="Tahoma" panose="020B0604030504040204" pitchFamily="34" charset="0"/>
              </a:rPr>
              <a:t>відпочивали</a:t>
            </a:r>
            <a:r>
              <a:rPr lang="ru-RU" dirty="0">
                <a:latin typeface="Tahoma" panose="020B0604030504040204" pitchFamily="34" charset="0"/>
              </a:rPr>
              <a:t> на </a:t>
            </a:r>
            <a:r>
              <a:rPr lang="ru-RU" dirty="0" err="1">
                <a:latin typeface="Tahoma" panose="020B0604030504040204" pitchFamily="34" charset="0"/>
              </a:rPr>
              <a:t>природі</a:t>
            </a:r>
            <a:r>
              <a:rPr lang="ru-RU" dirty="0">
                <a:latin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</a:rPr>
              <a:t>чи</a:t>
            </a:r>
            <a:r>
              <a:rPr lang="ru-RU" dirty="0">
                <a:latin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</a:rPr>
              <a:t>їхали</a:t>
            </a:r>
            <a:r>
              <a:rPr lang="ru-RU" dirty="0">
                <a:latin typeface="Tahoma" panose="020B0604030504040204" pitchFamily="34" charset="0"/>
              </a:rPr>
              <a:t> в </a:t>
            </a:r>
            <a:r>
              <a:rPr lang="ru-RU" dirty="0" err="1">
                <a:latin typeface="Tahoma" panose="020B0604030504040204" pitchFamily="34" charset="0"/>
              </a:rPr>
              <a:t>поїзді</a:t>
            </a:r>
            <a:r>
              <a:rPr lang="ru-RU" dirty="0">
                <a:latin typeface="Tahoma" panose="020B0604030504040204" pitchFamily="34" charset="0"/>
              </a:rPr>
              <a:t> — будь-</a:t>
            </a:r>
            <a:r>
              <a:rPr lang="ru-RU" dirty="0" err="1">
                <a:latin typeface="Tahoma" panose="020B0604030504040204" pitchFamily="34" charset="0"/>
              </a:rPr>
              <a:t>який</a:t>
            </a:r>
            <a:r>
              <a:rPr lang="ru-RU" dirty="0">
                <a:latin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</a:rPr>
              <a:t>простір</a:t>
            </a:r>
            <a:r>
              <a:rPr lang="ru-RU" dirty="0">
                <a:latin typeface="Tahoma" panose="020B0604030504040204" pitchFamily="34" charset="0"/>
              </a:rPr>
              <a:t> на </a:t>
            </a:r>
            <a:r>
              <a:rPr lang="ru-RU" dirty="0" err="1">
                <a:latin typeface="Tahoma" panose="020B0604030504040204" pitchFamily="34" charset="0"/>
              </a:rPr>
              <a:t>якийсь</a:t>
            </a:r>
            <a:r>
              <a:rPr lang="ru-RU" dirty="0">
                <a:latin typeface="Tahoma" panose="020B0604030504040204" pitchFamily="34" charset="0"/>
              </a:rPr>
              <a:t> час </a:t>
            </a:r>
            <a:r>
              <a:rPr lang="ru-RU" dirty="0" err="1">
                <a:latin typeface="Tahoma" panose="020B0604030504040204" pitchFamily="34" charset="0"/>
              </a:rPr>
              <a:t>стає</a:t>
            </a:r>
            <a:r>
              <a:rPr lang="ru-RU" dirty="0">
                <a:latin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</a:rPr>
              <a:t>нашою</a:t>
            </a:r>
            <a:r>
              <a:rPr lang="ru-RU" dirty="0">
                <a:latin typeface="Tahoma" panose="020B0604030504040204" pitchFamily="34" charset="0"/>
              </a:rPr>
              <a:t> </a:t>
            </a:r>
            <a:r>
              <a:rPr lang="ru-RU" dirty="0" err="1">
                <a:latin typeface="Tahoma" panose="020B0604030504040204" pitchFamily="34" charset="0"/>
              </a:rPr>
              <a:t>домівкою</a:t>
            </a:r>
            <a:r>
              <a:rPr lang="ru-RU" dirty="0">
                <a:latin typeface="Tahoma" panose="020B0604030504040204" pitchFamily="34" charset="0"/>
              </a:rPr>
              <a:t>. Але ми </a:t>
            </a:r>
            <a:r>
              <a:rPr lang="ru-RU" dirty="0" err="1">
                <a:latin typeface="Tahoma" panose="020B0604030504040204" pitchFamily="34" charset="0"/>
              </a:rPr>
              <a:t>завжди</a:t>
            </a:r>
            <a:r>
              <a:rPr lang="ru-RU" dirty="0">
                <a:latin typeface="Tahoma" panose="020B0604030504040204" pitchFamily="34" charset="0"/>
              </a:rPr>
              <a:t> з </a:t>
            </a:r>
            <a:r>
              <a:rPr lang="ru-RU" dirty="0" err="1">
                <a:latin typeface="Tahoma" panose="020B0604030504040204" pitchFamily="34" charset="0"/>
              </a:rPr>
              <a:t>радістю</a:t>
            </a:r>
            <a:r>
              <a:rPr lang="ru-RU" dirty="0">
                <a:latin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</a:rPr>
              <a:t>повертаємося</a:t>
            </a:r>
            <a:r>
              <a:rPr lang="ru-RU" dirty="0">
                <a:latin typeface="Tahoma" panose="020B0604030504040204" pitchFamily="34" charset="0"/>
              </a:rPr>
              <a:t> в той </a:t>
            </a:r>
            <a:r>
              <a:rPr lang="ru-RU" dirty="0" err="1">
                <a:latin typeface="Tahoma" panose="020B0604030504040204" pitchFamily="34" charset="0"/>
              </a:rPr>
              <a:t>єдиний</a:t>
            </a:r>
            <a:r>
              <a:rPr lang="ru-RU" dirty="0">
                <a:latin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</a:rPr>
              <a:t>куточок</a:t>
            </a:r>
            <a:r>
              <a:rPr lang="ru-RU" dirty="0">
                <a:latin typeface="Tahoma" panose="020B0604030504040204" pitchFamily="34" charset="0"/>
              </a:rPr>
              <a:t>, де нам </a:t>
            </a:r>
            <a:r>
              <a:rPr lang="ru-RU" dirty="0" err="1">
                <a:latin typeface="Tahoma" panose="020B0604030504040204" pitchFamily="34" charset="0"/>
              </a:rPr>
              <a:t>по-справжньому</a:t>
            </a:r>
            <a:r>
              <a:rPr lang="ru-RU" dirty="0">
                <a:latin typeface="Tahoma" panose="020B0604030504040204" pitchFamily="34" charset="0"/>
              </a:rPr>
              <a:t> добре, де ми </a:t>
            </a:r>
            <a:r>
              <a:rPr lang="ru-RU" dirty="0" err="1">
                <a:latin typeface="Tahoma" panose="020B0604030504040204" pitchFamily="34" charset="0"/>
              </a:rPr>
              <a:t>знаходимо</a:t>
            </a:r>
            <a:r>
              <a:rPr lang="ru-RU" dirty="0">
                <a:latin typeface="Tahoma" panose="020B0604030504040204" pitchFamily="34" charset="0"/>
              </a:rPr>
              <a:t> все на </a:t>
            </a:r>
            <a:r>
              <a:rPr lang="ru-RU" dirty="0" err="1">
                <a:latin typeface="Tahoma" panose="020B0604030504040204" pitchFamily="34" charset="0"/>
              </a:rPr>
              <a:t>своїх</a:t>
            </a:r>
            <a:r>
              <a:rPr lang="ru-RU" dirty="0">
                <a:latin typeface="Tahoma" panose="020B0604030504040204" pitchFamily="34" charset="0"/>
              </a:rPr>
              <a:t> </a:t>
            </a:r>
            <a:r>
              <a:rPr lang="ru-RU" dirty="0" err="1">
                <a:latin typeface="Tahoma" panose="020B0604030504040204" pitchFamily="34" charset="0"/>
              </a:rPr>
              <a:t>місцях</a:t>
            </a:r>
            <a:r>
              <a:rPr lang="ru-RU" dirty="0">
                <a:latin typeface="Tahoma" panose="020B0604030504040204" pitchFamily="34" charset="0"/>
              </a:rPr>
              <a:t>, де </a:t>
            </a:r>
            <a:r>
              <a:rPr lang="ru-RU" dirty="0" err="1">
                <a:latin typeface="Tahoma" panose="020B0604030504040204" pitchFamily="34" charset="0"/>
              </a:rPr>
              <a:t>можна</a:t>
            </a:r>
            <a:r>
              <a:rPr lang="ru-RU" dirty="0">
                <a:latin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</a:rPr>
              <a:t>розслабитися</a:t>
            </a:r>
            <a:r>
              <a:rPr lang="ru-RU" dirty="0">
                <a:latin typeface="Tahoma" panose="020B0604030504040204" pitchFamily="34" charset="0"/>
              </a:rPr>
              <a:t> і </a:t>
            </a:r>
            <a:r>
              <a:rPr lang="ru-RU" dirty="0" err="1">
                <a:latin typeface="Tahoma" panose="020B0604030504040204" pitchFamily="34" charset="0"/>
              </a:rPr>
              <a:t>відпочити</a:t>
            </a:r>
            <a:r>
              <a:rPr lang="ru-RU" dirty="0">
                <a:latin typeface="Tahoma" panose="020B0604030504040204" pitchFamily="34" charset="0"/>
              </a:rPr>
              <a:t> </a:t>
            </a:r>
            <a:r>
              <a:rPr lang="ru-RU" dirty="0" err="1">
                <a:latin typeface="Tahoma" panose="020B0604030504040204" pitchFamily="34" charset="0"/>
              </a:rPr>
              <a:t>душею</a:t>
            </a:r>
            <a:r>
              <a:rPr lang="ru-RU" dirty="0">
                <a:latin typeface="Tahoma" panose="020B0604030504040204" pitchFamily="34" charset="0"/>
              </a:rPr>
              <a:t>, — у </a:t>
            </a:r>
            <a:r>
              <a:rPr lang="ru-RU" dirty="0" err="1">
                <a:latin typeface="Tahoma" panose="020B0604030504040204" pitchFamily="34" charset="0"/>
              </a:rPr>
              <a:t>власний</a:t>
            </a:r>
            <a:r>
              <a:rPr lang="ru-RU" dirty="0">
                <a:latin typeface="Tahoma" panose="020B0604030504040204" pitchFamily="34" charset="0"/>
              </a:rPr>
              <a:t> ДІМ! Тому </a:t>
            </a:r>
            <a:r>
              <a:rPr lang="ru-RU" dirty="0" err="1">
                <a:latin typeface="Tahoma" panose="020B0604030504040204" pitchFamily="34" charset="0"/>
              </a:rPr>
              <a:t>кожний</a:t>
            </a:r>
            <a:r>
              <a:rPr lang="ru-RU" dirty="0">
                <a:latin typeface="Tahoma" panose="020B0604030504040204" pitchFamily="34" charset="0"/>
              </a:rPr>
              <a:t> </a:t>
            </a:r>
            <a:r>
              <a:rPr lang="ru-RU" dirty="0" err="1">
                <a:latin typeface="Tahoma" panose="020B0604030504040204" pitchFamily="34" charset="0"/>
              </a:rPr>
              <a:t>прагне</a:t>
            </a:r>
            <a:r>
              <a:rPr lang="ru-RU" dirty="0">
                <a:latin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</a:rPr>
              <a:t>облаштувати</a:t>
            </a:r>
            <a:r>
              <a:rPr lang="ru-RU" dirty="0">
                <a:latin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</a:rPr>
              <a:t>своє</a:t>
            </a:r>
            <a:r>
              <a:rPr lang="ru-RU" dirty="0">
                <a:latin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</a:rPr>
              <a:t>житло</a:t>
            </a:r>
            <a:r>
              <a:rPr lang="ru-RU" dirty="0">
                <a:latin typeface="Tahoma" panose="020B0604030504040204" pitchFamily="34" charset="0"/>
              </a:rPr>
              <a:t> з </a:t>
            </a:r>
            <a:r>
              <a:rPr lang="ru-RU" dirty="0" err="1">
                <a:latin typeface="Tahoma" panose="020B0604030504040204" pitchFamily="34" charset="0"/>
              </a:rPr>
              <a:t>максимальним</a:t>
            </a:r>
            <a:r>
              <a:rPr lang="ru-RU" dirty="0">
                <a:latin typeface="Tahoma" panose="020B0604030504040204" pitchFamily="34" charset="0"/>
              </a:rPr>
              <a:t> комфортом і смаком, </a:t>
            </a:r>
            <a:r>
              <a:rPr lang="ru-RU" dirty="0" err="1">
                <a:latin typeface="Tahoma" panose="020B0604030504040204" pitchFamily="34" charset="0"/>
              </a:rPr>
              <a:t>зробити</a:t>
            </a:r>
            <a:r>
              <a:rPr lang="ru-RU" dirty="0">
                <a:latin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</a:rPr>
              <a:t>його</a:t>
            </a:r>
            <a:r>
              <a:rPr lang="ru-RU" dirty="0">
                <a:latin typeface="Tahoma" panose="020B0604030504040204" pitchFamily="34" charset="0"/>
              </a:rPr>
              <a:t> </a:t>
            </a:r>
            <a:r>
              <a:rPr lang="ru-RU" dirty="0" err="1">
                <a:latin typeface="Tahoma" panose="020B0604030504040204" pitchFamily="34" charset="0"/>
              </a:rPr>
              <a:t>зручнішим</a:t>
            </a:r>
            <a:r>
              <a:rPr lang="ru-RU" dirty="0">
                <a:latin typeface="Tahoma" panose="020B0604030504040204" pitchFamily="34" charset="0"/>
              </a:rPr>
              <a:t>, </a:t>
            </a:r>
            <a:r>
              <a:rPr lang="ru-RU" dirty="0" err="1">
                <a:latin typeface="Tahoma" panose="020B0604030504040204" pitchFamily="34" charset="0"/>
              </a:rPr>
              <a:t>затишнішим</a:t>
            </a:r>
            <a:r>
              <a:rPr lang="ru-RU" dirty="0">
                <a:latin typeface="Tahoma" panose="020B0604030504040204" pitchFamily="34" charset="0"/>
              </a:rPr>
              <a:t>.</a:t>
            </a:r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279399" y="1807233"/>
            <a:ext cx="112183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rgbClr val="2C2C2C"/>
                </a:solidFill>
                <a:latin typeface="Tahoma" panose="020B0604030504040204" pitchFamily="34" charset="0"/>
              </a:rPr>
              <a:t>	</a:t>
            </a:r>
            <a:r>
              <a:rPr lang="uk-UA" dirty="0" smtClean="0">
                <a:latin typeface="Tahoma" panose="020B0604030504040204" pitchFamily="34" charset="0"/>
              </a:rPr>
              <a:t>Оздоблення </a:t>
            </a:r>
            <a:r>
              <a:rPr lang="uk-UA" dirty="0">
                <a:latin typeface="Tahoma" panose="020B0604030504040204" pitchFamily="34" charset="0"/>
              </a:rPr>
              <a:t>приміщення об’єднує в собі утилітарні (для повсякденного життя) та декоративні елементи, що прикрашають побут людини: килими, посуд, квіти, картини тощо.</a:t>
            </a:r>
          </a:p>
          <a:p>
            <a:pPr algn="just"/>
            <a:r>
              <a:rPr lang="uk-UA" dirty="0">
                <a:latin typeface="Tahoma" panose="020B0604030504040204" pitchFamily="34" charset="0"/>
              </a:rPr>
              <a:t>Під час оформлення житла особлива увага приділяється трьом основним чинникам:</a:t>
            </a:r>
          </a:p>
          <a:p>
            <a:pPr algn="just"/>
            <a:r>
              <a:rPr lang="uk-UA" dirty="0">
                <a:latin typeface="Tahoma" panose="020B0604030504040204" pitchFamily="34" charset="0"/>
              </a:rPr>
              <a:t>— функціональність, коли житло відповідає нормальним умовам проживання. Кожна кімната має певне призначення. Раціональне планування кімнат, зручно розміщені меблі додають помешканню комфорту;</a:t>
            </a:r>
          </a:p>
          <a:p>
            <a:pPr algn="just"/>
            <a:r>
              <a:rPr lang="uk-UA" dirty="0">
                <a:latin typeface="Tahoma" panose="020B0604030504040204" pitchFamily="34" charset="0"/>
              </a:rPr>
              <a:t>— гігієнічність: звукоізоляція, повітрообмін, теплозахисні якості, робота санітарно-гігієнічного устаткування і т. ін.;</a:t>
            </a:r>
          </a:p>
          <a:p>
            <a:pPr algn="just"/>
            <a:r>
              <a:rPr lang="uk-UA" dirty="0">
                <a:latin typeface="Tahoma" panose="020B0604030504040204" pitchFamily="34" charset="0"/>
              </a:rPr>
              <a:t>— естетичність, тобто гармонійність речей і простору, їх цілісність.</a:t>
            </a:r>
            <a:endParaRPr lang="uk-UA" b="0" i="0" dirty="0">
              <a:effectLst/>
              <a:latin typeface="Tahoma" panose="020B0604030504040204" pitchFamily="34" charset="0"/>
            </a:endParaRPr>
          </a:p>
        </p:txBody>
      </p:sp>
      <p:pic>
        <p:nvPicPr>
          <p:cNvPr id="4" name="Picture 5" descr="C:\Users\Татьяна\Desktop\6-gostinaya-xay-t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2106" y="4392556"/>
            <a:ext cx="3862360" cy="240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Татьяна\Desktop\07192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6732" y="4518955"/>
            <a:ext cx="4028034" cy="2277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748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10896" y="133571"/>
            <a:ext cx="115305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Інтер'єр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це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 внутрішнього простору будинку або окремих приміщень.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інтер'єрі можуть бути виражені різноманітні відтінки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почуттів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настрою людини: радість, смуток, роздуми; він може бути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святковим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скромним, затишним або холодно-парадним. У ньому можливо показати зміни, які вносить до нашого життя дійсність. Вигляд нової квартири, лабораторії, офісу, театру, концертного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 відображати побут, смаки та захоплення нашого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сучасника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Інтер'єр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слугує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перехідним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етапом до пленеру, до вулиці, повітря. Відкриті вікно або двері на балкон пов'язують інтер'єр з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пейзажем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зовнішнім світом.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необхідні певні знання і навички зображення інтер'єру,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дуже часто він є фоном для тематичних композицій.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01" y="4153369"/>
            <a:ext cx="3733991" cy="27320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188" y="3883029"/>
            <a:ext cx="3773751" cy="28226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290" y="4288555"/>
            <a:ext cx="3429000" cy="250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1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88" y="267276"/>
            <a:ext cx="11045952" cy="645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2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620" t="20791" r="22550" b="23279"/>
          <a:stretch/>
        </p:blipFill>
        <p:spPr>
          <a:xfrm>
            <a:off x="1109102" y="532015"/>
            <a:ext cx="10104768" cy="569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0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951" t="21567" r="22698" b="23711"/>
          <a:stretch/>
        </p:blipFill>
        <p:spPr>
          <a:xfrm>
            <a:off x="783760" y="581890"/>
            <a:ext cx="10463361" cy="581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5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058" t="22097" r="23154" b="27883"/>
          <a:stretch/>
        </p:blipFill>
        <p:spPr>
          <a:xfrm>
            <a:off x="272849" y="324196"/>
            <a:ext cx="11929512" cy="612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1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373" t="21768" r="23092" b="23536"/>
          <a:stretch/>
        </p:blipFill>
        <p:spPr>
          <a:xfrm>
            <a:off x="831310" y="384430"/>
            <a:ext cx="10914573" cy="61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0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домашній інтерєр моя</Template>
  <TotalTime>311</TotalTime>
  <Words>27</Words>
  <Application>Microsoft Office PowerPoint</Application>
  <PresentationFormat>Произвольный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Інститут модернізації змісту освіти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AdmiNN</cp:lastModifiedBy>
  <cp:revision>26</cp:revision>
  <dcterms:created xsi:type="dcterms:W3CDTF">2021-01-21T08:14:43Z</dcterms:created>
  <dcterms:modified xsi:type="dcterms:W3CDTF">2024-04-22T19:52:40Z</dcterms:modified>
</cp:coreProperties>
</file>