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8" r:id="rId3"/>
    <p:sldId id="259" r:id="rId4"/>
    <p:sldId id="274" r:id="rId5"/>
    <p:sldId id="276" r:id="rId6"/>
    <p:sldId id="275" r:id="rId7"/>
    <p:sldId id="257" r:id="rId8"/>
    <p:sldId id="258" r:id="rId9"/>
    <p:sldId id="277" r:id="rId10"/>
    <p:sldId id="260" r:id="rId11"/>
    <p:sldId id="261" r:id="rId12"/>
    <p:sldId id="263" r:id="rId13"/>
    <p:sldId id="271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339933"/>
    <a:srgbClr val="99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36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28B6D9-947B-4ADF-9368-F0759A7E9D6B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E163B96-45E7-4FE6-93B0-183C93373CFD}">
      <dgm:prSet phldrT="[Текст]" custT="1"/>
      <dgm:spPr/>
      <dgm:t>
        <a:bodyPr/>
        <a:lstStyle/>
        <a:p>
          <a:r>
            <a:rPr lang="uk-UA" sz="3600" dirty="0">
              <a:solidFill>
                <a:schemeClr val="bg2">
                  <a:lumMod val="25000"/>
                </a:schemeClr>
              </a:solidFill>
            </a:rPr>
            <a:t>Інформаційні ресурси</a:t>
          </a:r>
          <a:endParaRPr lang="ru-RU" sz="3600" dirty="0">
            <a:solidFill>
              <a:schemeClr val="bg2">
                <a:lumMod val="25000"/>
              </a:schemeClr>
            </a:solidFill>
          </a:endParaRPr>
        </a:p>
      </dgm:t>
    </dgm:pt>
    <dgm:pt modelId="{8192A90D-0A33-4FD3-9A99-47CA165B9252}" type="parTrans" cxnId="{7D2E11C8-2150-4318-9A4C-1926D2A363FE}">
      <dgm:prSet/>
      <dgm:spPr/>
      <dgm:t>
        <a:bodyPr/>
        <a:lstStyle/>
        <a:p>
          <a:endParaRPr lang="ru-RU"/>
        </a:p>
      </dgm:t>
    </dgm:pt>
    <dgm:pt modelId="{581D5D85-3B46-4E94-9F81-15FFFD6DEFE1}" type="sibTrans" cxnId="{7D2E11C8-2150-4318-9A4C-1926D2A363FE}">
      <dgm:prSet/>
      <dgm:spPr/>
      <dgm:t>
        <a:bodyPr/>
        <a:lstStyle/>
        <a:p>
          <a:endParaRPr lang="ru-RU"/>
        </a:p>
      </dgm:t>
    </dgm:pt>
    <dgm:pt modelId="{6FCCA540-0ED3-4438-8A19-511A8F9CB98A}">
      <dgm:prSet phldrT="[Текст]" custT="1"/>
      <dgm:spPr/>
      <dgm:t>
        <a:bodyPr/>
        <a:lstStyle/>
        <a:p>
          <a:r>
            <a:rPr lang="uk-UA" sz="2400" i="1" dirty="0"/>
            <a:t>за видом інформації</a:t>
          </a:r>
          <a:r>
            <a:rPr lang="uk-UA" sz="2400" dirty="0"/>
            <a:t> </a:t>
          </a:r>
          <a:endParaRPr lang="ru-RU" sz="2400" dirty="0"/>
        </a:p>
      </dgm:t>
    </dgm:pt>
    <dgm:pt modelId="{81DDB881-9956-47EF-B81A-70B78B2C4118}" type="parTrans" cxnId="{75130941-2AE8-4AB4-94A8-AF64FEC8D8E6}">
      <dgm:prSet/>
      <dgm:spPr/>
      <dgm:t>
        <a:bodyPr/>
        <a:lstStyle/>
        <a:p>
          <a:endParaRPr lang="ru-RU"/>
        </a:p>
      </dgm:t>
    </dgm:pt>
    <dgm:pt modelId="{128CBD1D-0F7F-49FC-BBC6-6BB72D747AEF}" type="sibTrans" cxnId="{75130941-2AE8-4AB4-94A8-AF64FEC8D8E6}">
      <dgm:prSet/>
      <dgm:spPr/>
      <dgm:t>
        <a:bodyPr/>
        <a:lstStyle/>
        <a:p>
          <a:endParaRPr lang="ru-RU"/>
        </a:p>
      </dgm:t>
    </dgm:pt>
    <dgm:pt modelId="{B72D8BF3-30A6-419D-AF6D-8BC5977B102C}">
      <dgm:prSet phldrT="[Текст]" custT="1"/>
      <dgm:spPr>
        <a:solidFill>
          <a:srgbClr val="0070C0"/>
        </a:solidFill>
      </dgm:spPr>
      <dgm:t>
        <a:bodyPr/>
        <a:lstStyle/>
        <a:p>
          <a:pPr>
            <a:spcAft>
              <a:spcPts val="0"/>
            </a:spcAft>
          </a:pPr>
          <a:r>
            <a:rPr lang="uk-UA" sz="2000" dirty="0"/>
            <a:t>правові, </a:t>
          </a:r>
        </a:p>
        <a:p>
          <a:pPr>
            <a:spcAft>
              <a:spcPts val="0"/>
            </a:spcAft>
          </a:pPr>
          <a:r>
            <a:rPr lang="uk-UA" sz="2000" dirty="0"/>
            <a:t>науково-технічні, політичні, </a:t>
          </a:r>
          <a:r>
            <a:rPr lang="uk-UA" sz="2000" dirty="0" err="1"/>
            <a:t>фінансово-</a:t>
          </a:r>
          <a:endParaRPr lang="uk-UA" sz="2000" dirty="0"/>
        </a:p>
        <a:p>
          <a:pPr>
            <a:spcAft>
              <a:spcPts val="0"/>
            </a:spcAft>
          </a:pPr>
          <a:r>
            <a:rPr lang="uk-UA" sz="2000" dirty="0"/>
            <a:t>економічні, статистичні тощо</a:t>
          </a:r>
          <a:endParaRPr lang="ru-RU" sz="2000" dirty="0"/>
        </a:p>
      </dgm:t>
    </dgm:pt>
    <dgm:pt modelId="{6207FC40-3504-4779-8F74-A1F3083725B7}" type="parTrans" cxnId="{C6992A73-208D-416F-B933-4387C43FAB25}">
      <dgm:prSet/>
      <dgm:spPr/>
      <dgm:t>
        <a:bodyPr/>
        <a:lstStyle/>
        <a:p>
          <a:endParaRPr lang="ru-RU"/>
        </a:p>
      </dgm:t>
    </dgm:pt>
    <dgm:pt modelId="{7ED08947-1073-423E-A04D-FF768FB8D566}" type="sibTrans" cxnId="{C6992A73-208D-416F-B933-4387C43FAB25}">
      <dgm:prSet/>
      <dgm:spPr/>
      <dgm:t>
        <a:bodyPr/>
        <a:lstStyle/>
        <a:p>
          <a:endParaRPr lang="ru-RU"/>
        </a:p>
      </dgm:t>
    </dgm:pt>
    <dgm:pt modelId="{CA2188D0-8A71-46A8-A0CF-16EE39694C32}">
      <dgm:prSet custT="1"/>
      <dgm:spPr/>
      <dgm:t>
        <a:bodyPr/>
        <a:lstStyle/>
        <a:p>
          <a:r>
            <a:rPr lang="uk-UA" sz="2400" i="1" dirty="0"/>
            <a:t>за режимом доступу</a:t>
          </a:r>
          <a:r>
            <a:rPr lang="uk-UA" sz="2400" dirty="0"/>
            <a:t> </a:t>
          </a:r>
          <a:endParaRPr lang="ru-RU" sz="2400" dirty="0"/>
        </a:p>
      </dgm:t>
    </dgm:pt>
    <dgm:pt modelId="{077D8D6C-CE21-4B9F-A6F1-53DF87B76EA5}" type="parTrans" cxnId="{4AAF65DE-1F80-409E-82B9-21D906DFAA6A}">
      <dgm:prSet/>
      <dgm:spPr/>
      <dgm:t>
        <a:bodyPr/>
        <a:lstStyle/>
        <a:p>
          <a:endParaRPr lang="ru-RU"/>
        </a:p>
      </dgm:t>
    </dgm:pt>
    <dgm:pt modelId="{BB9F58A5-6A14-4101-9FAF-77180CCBABFE}" type="sibTrans" cxnId="{4AAF65DE-1F80-409E-82B9-21D906DFAA6A}">
      <dgm:prSet/>
      <dgm:spPr/>
      <dgm:t>
        <a:bodyPr/>
        <a:lstStyle/>
        <a:p>
          <a:endParaRPr lang="ru-RU"/>
        </a:p>
      </dgm:t>
    </dgm:pt>
    <dgm:pt modelId="{92F818E7-F3A9-40CF-BC53-269C13938418}">
      <dgm:prSet custT="1"/>
      <dgm:spPr/>
      <dgm:t>
        <a:bodyPr/>
        <a:lstStyle/>
        <a:p>
          <a:r>
            <a:rPr lang="uk-UA" sz="2400" i="1" dirty="0"/>
            <a:t>за формою власності</a:t>
          </a:r>
          <a:r>
            <a:rPr lang="uk-UA" sz="2400" dirty="0"/>
            <a:t> </a:t>
          </a:r>
          <a:endParaRPr lang="ru-RU" sz="2400" dirty="0"/>
        </a:p>
      </dgm:t>
    </dgm:pt>
    <dgm:pt modelId="{88291801-8DFF-46C5-B6A0-6B755693FBFD}" type="parTrans" cxnId="{7E608827-B45A-4734-8AF2-EA6A3F0E199A}">
      <dgm:prSet/>
      <dgm:spPr/>
      <dgm:t>
        <a:bodyPr/>
        <a:lstStyle/>
        <a:p>
          <a:endParaRPr lang="ru-RU"/>
        </a:p>
      </dgm:t>
    </dgm:pt>
    <dgm:pt modelId="{0F376028-D8ED-4265-8C18-064FD7624890}" type="sibTrans" cxnId="{7E608827-B45A-4734-8AF2-EA6A3F0E199A}">
      <dgm:prSet/>
      <dgm:spPr/>
      <dgm:t>
        <a:bodyPr/>
        <a:lstStyle/>
        <a:p>
          <a:endParaRPr lang="ru-RU"/>
        </a:p>
      </dgm:t>
    </dgm:pt>
    <dgm:pt modelId="{37DAD84A-9A14-4FF4-9ACE-3A031D40C836}">
      <dgm:prSet custT="1"/>
      <dgm:spPr/>
      <dgm:t>
        <a:bodyPr/>
        <a:lstStyle/>
        <a:p>
          <a:r>
            <a:rPr lang="uk-UA" sz="2400" i="1" dirty="0"/>
            <a:t>за видом носія</a:t>
          </a:r>
          <a:r>
            <a:rPr lang="uk-UA" sz="2400" dirty="0"/>
            <a:t> </a:t>
          </a:r>
          <a:endParaRPr lang="ru-RU" sz="2400" dirty="0"/>
        </a:p>
      </dgm:t>
    </dgm:pt>
    <dgm:pt modelId="{EBA22358-650F-4EED-9559-3953F7BF314A}" type="parTrans" cxnId="{02A47982-58D3-4F6E-A5D2-7EF841A0FB1B}">
      <dgm:prSet/>
      <dgm:spPr/>
      <dgm:t>
        <a:bodyPr/>
        <a:lstStyle/>
        <a:p>
          <a:endParaRPr lang="ru-RU"/>
        </a:p>
      </dgm:t>
    </dgm:pt>
    <dgm:pt modelId="{E1D225E8-9600-4DCB-80C8-5B017F949029}" type="sibTrans" cxnId="{02A47982-58D3-4F6E-A5D2-7EF841A0FB1B}">
      <dgm:prSet/>
      <dgm:spPr/>
      <dgm:t>
        <a:bodyPr/>
        <a:lstStyle/>
        <a:p>
          <a:endParaRPr lang="ru-RU"/>
        </a:p>
      </dgm:t>
    </dgm:pt>
    <dgm:pt modelId="{C14B79FD-8F58-4152-8691-CEE36F8AEA35}">
      <dgm:prSet custT="1"/>
      <dgm:spPr>
        <a:solidFill>
          <a:srgbClr val="0070C0"/>
        </a:solidFill>
      </dgm:spPr>
      <dgm:t>
        <a:bodyPr/>
        <a:lstStyle/>
        <a:p>
          <a:r>
            <a:rPr lang="uk-UA" sz="2000" dirty="0"/>
            <a:t>державні, муніципальні, регіональні, приватні, колективні</a:t>
          </a:r>
          <a:endParaRPr lang="ru-RU" sz="2000" dirty="0"/>
        </a:p>
      </dgm:t>
    </dgm:pt>
    <dgm:pt modelId="{2A935B91-2E76-4409-8695-8D3E18AE5F6E}" type="parTrans" cxnId="{BAB91392-1EF1-4AE8-B91C-13F51E4AFF29}">
      <dgm:prSet/>
      <dgm:spPr/>
      <dgm:t>
        <a:bodyPr/>
        <a:lstStyle/>
        <a:p>
          <a:endParaRPr lang="ru-RU"/>
        </a:p>
      </dgm:t>
    </dgm:pt>
    <dgm:pt modelId="{BD83A9E2-EB0D-486F-B934-BC9BAEC67896}" type="sibTrans" cxnId="{BAB91392-1EF1-4AE8-B91C-13F51E4AFF29}">
      <dgm:prSet/>
      <dgm:spPr/>
      <dgm:t>
        <a:bodyPr/>
        <a:lstStyle/>
        <a:p>
          <a:endParaRPr lang="ru-RU"/>
        </a:p>
      </dgm:t>
    </dgm:pt>
    <dgm:pt modelId="{4EC9EAAD-4D5B-40D3-90B7-23D9DDCB0BF0}">
      <dgm:prSet/>
      <dgm:spPr>
        <a:solidFill>
          <a:srgbClr val="0070C0"/>
        </a:solidFill>
      </dgm:spPr>
      <dgm:t>
        <a:bodyPr/>
        <a:lstStyle/>
        <a:p>
          <a:r>
            <a:rPr lang="uk-UA" dirty="0"/>
            <a:t>відкриті, обмеженого доступу, державна таємниця, конфіденційна інформація, комерційна  професійна , службова , особиста (персональна) таємниця</a:t>
          </a:r>
          <a:endParaRPr lang="ru-RU" dirty="0"/>
        </a:p>
      </dgm:t>
    </dgm:pt>
    <dgm:pt modelId="{05AD49CF-998B-4A1A-9EB3-390041FDC45B}" type="parTrans" cxnId="{042F3D17-AF27-45DD-8AF7-11C91C8D5457}">
      <dgm:prSet/>
      <dgm:spPr/>
      <dgm:t>
        <a:bodyPr/>
        <a:lstStyle/>
        <a:p>
          <a:endParaRPr lang="ru-RU"/>
        </a:p>
      </dgm:t>
    </dgm:pt>
    <dgm:pt modelId="{B0E4798F-D594-43C6-A65B-0212D727AF54}" type="sibTrans" cxnId="{042F3D17-AF27-45DD-8AF7-11C91C8D5457}">
      <dgm:prSet/>
      <dgm:spPr/>
      <dgm:t>
        <a:bodyPr/>
        <a:lstStyle/>
        <a:p>
          <a:endParaRPr lang="ru-RU"/>
        </a:p>
      </dgm:t>
    </dgm:pt>
    <dgm:pt modelId="{D9F207CF-58C8-4EA2-BF58-A72194ECB992}">
      <dgm:prSet custT="1"/>
      <dgm:spPr>
        <a:solidFill>
          <a:srgbClr val="0070C0"/>
        </a:solidFill>
      </dgm:spPr>
      <dgm:t>
        <a:bodyPr/>
        <a:lstStyle/>
        <a:p>
          <a:pPr algn="ctr"/>
          <a:r>
            <a:rPr lang="uk-UA" sz="2000" dirty="0"/>
            <a:t>на папері (документи, листи, медичні карти, телефонні довідники організацій і т.п.), </a:t>
          </a:r>
          <a:br>
            <a:rPr lang="uk-UA" sz="2000" dirty="0"/>
          </a:br>
          <a:r>
            <a:rPr lang="uk-UA" sz="2000" dirty="0"/>
            <a:t>в пам'яті комп’ютера, в мережі, на дисках та інших носіях.</a:t>
          </a:r>
          <a:endParaRPr lang="ru-RU" sz="2000" dirty="0"/>
        </a:p>
      </dgm:t>
    </dgm:pt>
    <dgm:pt modelId="{785985E2-1C7A-4222-A185-FAF00B2F86FC}" type="parTrans" cxnId="{182E96C0-5B2A-4605-B43D-7B6F1CA3D5AD}">
      <dgm:prSet/>
      <dgm:spPr/>
      <dgm:t>
        <a:bodyPr/>
        <a:lstStyle/>
        <a:p>
          <a:endParaRPr lang="ru-RU"/>
        </a:p>
      </dgm:t>
    </dgm:pt>
    <dgm:pt modelId="{4A134A86-9326-4FFD-BBA6-1B6E4B62145A}" type="sibTrans" cxnId="{182E96C0-5B2A-4605-B43D-7B6F1CA3D5AD}">
      <dgm:prSet/>
      <dgm:spPr/>
      <dgm:t>
        <a:bodyPr/>
        <a:lstStyle/>
        <a:p>
          <a:endParaRPr lang="ru-RU"/>
        </a:p>
      </dgm:t>
    </dgm:pt>
    <dgm:pt modelId="{EAC4CA9B-5B98-4FDC-9716-D471E58CA4E5}" type="pres">
      <dgm:prSet presAssocID="{A028B6D9-947B-4ADF-9368-F0759A7E9D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4DE5050-618C-4E9B-B9E8-FF046C9DBB9A}" type="pres">
      <dgm:prSet presAssocID="{AE163B96-45E7-4FE6-93B0-183C93373CFD}" presName="hierRoot1" presStyleCnt="0">
        <dgm:presLayoutVars>
          <dgm:hierBranch val="init"/>
        </dgm:presLayoutVars>
      </dgm:prSet>
      <dgm:spPr/>
    </dgm:pt>
    <dgm:pt modelId="{35B2EBA8-BA78-49A1-A126-E4BEF4AA4504}" type="pres">
      <dgm:prSet presAssocID="{AE163B96-45E7-4FE6-93B0-183C93373CFD}" presName="rootComposite1" presStyleCnt="0"/>
      <dgm:spPr/>
    </dgm:pt>
    <dgm:pt modelId="{612BA11F-42F8-48C4-881B-607838DCB313}" type="pres">
      <dgm:prSet presAssocID="{AE163B96-45E7-4FE6-93B0-183C93373CFD}" presName="rootText1" presStyleLbl="node0" presStyleIdx="0" presStyleCnt="1" custScaleX="253724" custScaleY="88200">
        <dgm:presLayoutVars>
          <dgm:chPref val="3"/>
        </dgm:presLayoutVars>
      </dgm:prSet>
      <dgm:spPr/>
    </dgm:pt>
    <dgm:pt modelId="{9B8403AB-01F0-4119-BA78-121BF54E1808}" type="pres">
      <dgm:prSet presAssocID="{AE163B96-45E7-4FE6-93B0-183C93373CFD}" presName="rootConnector1" presStyleLbl="node1" presStyleIdx="0" presStyleCnt="0"/>
      <dgm:spPr/>
    </dgm:pt>
    <dgm:pt modelId="{CF7FDDCB-C771-4C68-BFBD-FD5FB522945C}" type="pres">
      <dgm:prSet presAssocID="{AE163B96-45E7-4FE6-93B0-183C93373CFD}" presName="hierChild2" presStyleCnt="0"/>
      <dgm:spPr/>
    </dgm:pt>
    <dgm:pt modelId="{C6FD83AE-C7AA-4195-B161-83C8485E08E6}" type="pres">
      <dgm:prSet presAssocID="{81DDB881-9956-47EF-B81A-70B78B2C4118}" presName="Name37" presStyleLbl="parChTrans1D2" presStyleIdx="0" presStyleCnt="4"/>
      <dgm:spPr/>
    </dgm:pt>
    <dgm:pt modelId="{CA31F359-4CEA-4DDB-90D9-D7610D80970B}" type="pres">
      <dgm:prSet presAssocID="{6FCCA540-0ED3-4438-8A19-511A8F9CB98A}" presName="hierRoot2" presStyleCnt="0">
        <dgm:presLayoutVars>
          <dgm:hierBranch val="init"/>
        </dgm:presLayoutVars>
      </dgm:prSet>
      <dgm:spPr/>
    </dgm:pt>
    <dgm:pt modelId="{4739B2A1-66E3-485E-A34D-3B3A07D6719F}" type="pres">
      <dgm:prSet presAssocID="{6FCCA540-0ED3-4438-8A19-511A8F9CB98A}" presName="rootComposite" presStyleCnt="0"/>
      <dgm:spPr/>
    </dgm:pt>
    <dgm:pt modelId="{AB3C3CCC-D0AA-42B9-9CE2-73A110F19B40}" type="pres">
      <dgm:prSet presAssocID="{6FCCA540-0ED3-4438-8A19-511A8F9CB98A}" presName="rootText" presStyleLbl="node2" presStyleIdx="0" presStyleCnt="4" custScaleX="99052" custScaleY="64109">
        <dgm:presLayoutVars>
          <dgm:chPref val="3"/>
        </dgm:presLayoutVars>
      </dgm:prSet>
      <dgm:spPr/>
    </dgm:pt>
    <dgm:pt modelId="{85958E63-73AF-4FDA-A668-47D127A0E2BA}" type="pres">
      <dgm:prSet presAssocID="{6FCCA540-0ED3-4438-8A19-511A8F9CB98A}" presName="rootConnector" presStyleLbl="node2" presStyleIdx="0" presStyleCnt="4"/>
      <dgm:spPr/>
    </dgm:pt>
    <dgm:pt modelId="{1B920477-010A-48CA-96DE-30D16B53E00D}" type="pres">
      <dgm:prSet presAssocID="{6FCCA540-0ED3-4438-8A19-511A8F9CB98A}" presName="hierChild4" presStyleCnt="0"/>
      <dgm:spPr/>
    </dgm:pt>
    <dgm:pt modelId="{FDA98F51-8016-4ECE-BA0A-C1FBD6937044}" type="pres">
      <dgm:prSet presAssocID="{6207FC40-3504-4779-8F74-A1F3083725B7}" presName="Name37" presStyleLbl="parChTrans1D3" presStyleIdx="0" presStyleCnt="4"/>
      <dgm:spPr/>
    </dgm:pt>
    <dgm:pt modelId="{F838A95C-5154-4129-915A-7709A249FCCB}" type="pres">
      <dgm:prSet presAssocID="{B72D8BF3-30A6-419D-AF6D-8BC5977B102C}" presName="hierRoot2" presStyleCnt="0">
        <dgm:presLayoutVars>
          <dgm:hierBranch val="init"/>
        </dgm:presLayoutVars>
      </dgm:prSet>
      <dgm:spPr/>
    </dgm:pt>
    <dgm:pt modelId="{CB32AB61-38C3-4F01-92F9-88E732054E16}" type="pres">
      <dgm:prSet presAssocID="{B72D8BF3-30A6-419D-AF6D-8BC5977B102C}" presName="rootComposite" presStyleCnt="0"/>
      <dgm:spPr/>
    </dgm:pt>
    <dgm:pt modelId="{1EE35743-66D4-44F7-AB38-3CD19B82303C}" type="pres">
      <dgm:prSet presAssocID="{B72D8BF3-30A6-419D-AF6D-8BC5977B102C}" presName="rootText" presStyleLbl="node3" presStyleIdx="0" presStyleCnt="4" custScaleY="174853">
        <dgm:presLayoutVars>
          <dgm:chPref val="3"/>
        </dgm:presLayoutVars>
      </dgm:prSet>
      <dgm:spPr/>
    </dgm:pt>
    <dgm:pt modelId="{0C20B2F5-588A-4FC8-87CE-18B958C16C99}" type="pres">
      <dgm:prSet presAssocID="{B72D8BF3-30A6-419D-AF6D-8BC5977B102C}" presName="rootConnector" presStyleLbl="node3" presStyleIdx="0" presStyleCnt="4"/>
      <dgm:spPr/>
    </dgm:pt>
    <dgm:pt modelId="{4D00FE48-EE37-49A8-A577-5A332B63EC88}" type="pres">
      <dgm:prSet presAssocID="{B72D8BF3-30A6-419D-AF6D-8BC5977B102C}" presName="hierChild4" presStyleCnt="0"/>
      <dgm:spPr/>
    </dgm:pt>
    <dgm:pt modelId="{C7A8672F-7342-4CE8-AB39-D8B5066FED29}" type="pres">
      <dgm:prSet presAssocID="{B72D8BF3-30A6-419D-AF6D-8BC5977B102C}" presName="hierChild5" presStyleCnt="0"/>
      <dgm:spPr/>
    </dgm:pt>
    <dgm:pt modelId="{996AF19F-D117-44CB-9F43-A896188ACF56}" type="pres">
      <dgm:prSet presAssocID="{6FCCA540-0ED3-4438-8A19-511A8F9CB98A}" presName="hierChild5" presStyleCnt="0"/>
      <dgm:spPr/>
    </dgm:pt>
    <dgm:pt modelId="{983CFB66-7649-4B59-B510-5F71162EBAF9}" type="pres">
      <dgm:prSet presAssocID="{EBA22358-650F-4EED-9559-3953F7BF314A}" presName="Name37" presStyleLbl="parChTrans1D2" presStyleIdx="1" presStyleCnt="4"/>
      <dgm:spPr/>
    </dgm:pt>
    <dgm:pt modelId="{DBA4B743-A7BA-4713-84E2-8BAC5F5AD165}" type="pres">
      <dgm:prSet presAssocID="{37DAD84A-9A14-4FF4-9ACE-3A031D40C836}" presName="hierRoot2" presStyleCnt="0">
        <dgm:presLayoutVars>
          <dgm:hierBranch val="init"/>
        </dgm:presLayoutVars>
      </dgm:prSet>
      <dgm:spPr/>
    </dgm:pt>
    <dgm:pt modelId="{349BDDF5-D8FC-4688-A62E-75C941156156}" type="pres">
      <dgm:prSet presAssocID="{37DAD84A-9A14-4FF4-9ACE-3A031D40C836}" presName="rootComposite" presStyleCnt="0"/>
      <dgm:spPr/>
    </dgm:pt>
    <dgm:pt modelId="{6C661593-361F-47C6-ACD3-06F33FE1F510}" type="pres">
      <dgm:prSet presAssocID="{37DAD84A-9A14-4FF4-9ACE-3A031D40C836}" presName="rootText" presStyleLbl="node2" presStyleIdx="1" presStyleCnt="4" custScaleX="96927" custScaleY="60270">
        <dgm:presLayoutVars>
          <dgm:chPref val="3"/>
        </dgm:presLayoutVars>
      </dgm:prSet>
      <dgm:spPr/>
    </dgm:pt>
    <dgm:pt modelId="{31EC836D-58A3-4C49-BF49-11077F186B14}" type="pres">
      <dgm:prSet presAssocID="{37DAD84A-9A14-4FF4-9ACE-3A031D40C836}" presName="rootConnector" presStyleLbl="node2" presStyleIdx="1" presStyleCnt="4"/>
      <dgm:spPr/>
    </dgm:pt>
    <dgm:pt modelId="{C36C080E-FD47-45C7-A1A0-8938DB4B2EA2}" type="pres">
      <dgm:prSet presAssocID="{37DAD84A-9A14-4FF4-9ACE-3A031D40C836}" presName="hierChild4" presStyleCnt="0"/>
      <dgm:spPr/>
    </dgm:pt>
    <dgm:pt modelId="{7CE306D0-8A3E-4EC9-98D2-1B87855B9124}" type="pres">
      <dgm:prSet presAssocID="{785985E2-1C7A-4222-A185-FAF00B2F86FC}" presName="Name37" presStyleLbl="parChTrans1D3" presStyleIdx="1" presStyleCnt="4"/>
      <dgm:spPr/>
    </dgm:pt>
    <dgm:pt modelId="{AD60EA90-D6B4-4824-B09E-9742E58B35B4}" type="pres">
      <dgm:prSet presAssocID="{D9F207CF-58C8-4EA2-BF58-A72194ECB992}" presName="hierRoot2" presStyleCnt="0">
        <dgm:presLayoutVars>
          <dgm:hierBranch val="init"/>
        </dgm:presLayoutVars>
      </dgm:prSet>
      <dgm:spPr/>
    </dgm:pt>
    <dgm:pt modelId="{CDD084A8-FEDB-46E1-BA9E-D4CD8F33D743}" type="pres">
      <dgm:prSet presAssocID="{D9F207CF-58C8-4EA2-BF58-A72194ECB992}" presName="rootComposite" presStyleCnt="0"/>
      <dgm:spPr/>
    </dgm:pt>
    <dgm:pt modelId="{A080C063-621D-4AC1-87E5-6BC299B22D23}" type="pres">
      <dgm:prSet presAssocID="{D9F207CF-58C8-4EA2-BF58-A72194ECB992}" presName="rootText" presStyleLbl="node3" presStyleIdx="1" presStyleCnt="4" custScaleX="101603" custScaleY="287280">
        <dgm:presLayoutVars>
          <dgm:chPref val="3"/>
        </dgm:presLayoutVars>
      </dgm:prSet>
      <dgm:spPr/>
    </dgm:pt>
    <dgm:pt modelId="{2BADA14D-50B2-4F02-88D8-895D0D6FE0F3}" type="pres">
      <dgm:prSet presAssocID="{D9F207CF-58C8-4EA2-BF58-A72194ECB992}" presName="rootConnector" presStyleLbl="node3" presStyleIdx="1" presStyleCnt="4"/>
      <dgm:spPr/>
    </dgm:pt>
    <dgm:pt modelId="{0766512D-D1C7-4E11-BD9E-3084D557C772}" type="pres">
      <dgm:prSet presAssocID="{D9F207CF-58C8-4EA2-BF58-A72194ECB992}" presName="hierChild4" presStyleCnt="0"/>
      <dgm:spPr/>
    </dgm:pt>
    <dgm:pt modelId="{233DFB7B-5AC8-49AC-85F7-FCBF610A7196}" type="pres">
      <dgm:prSet presAssocID="{D9F207CF-58C8-4EA2-BF58-A72194ECB992}" presName="hierChild5" presStyleCnt="0"/>
      <dgm:spPr/>
    </dgm:pt>
    <dgm:pt modelId="{200E08C2-7E3E-458A-82D2-B79A19C1894D}" type="pres">
      <dgm:prSet presAssocID="{37DAD84A-9A14-4FF4-9ACE-3A031D40C836}" presName="hierChild5" presStyleCnt="0"/>
      <dgm:spPr/>
    </dgm:pt>
    <dgm:pt modelId="{871831DC-83A9-49D9-8C6B-7CA7C53A4FA7}" type="pres">
      <dgm:prSet presAssocID="{077D8D6C-CE21-4B9F-A6F1-53DF87B76EA5}" presName="Name37" presStyleLbl="parChTrans1D2" presStyleIdx="2" presStyleCnt="4"/>
      <dgm:spPr/>
    </dgm:pt>
    <dgm:pt modelId="{3BD9EFDF-C025-4DE6-BC28-A1AC36D01076}" type="pres">
      <dgm:prSet presAssocID="{CA2188D0-8A71-46A8-A0CF-16EE39694C32}" presName="hierRoot2" presStyleCnt="0">
        <dgm:presLayoutVars>
          <dgm:hierBranch val="init"/>
        </dgm:presLayoutVars>
      </dgm:prSet>
      <dgm:spPr/>
    </dgm:pt>
    <dgm:pt modelId="{434A5856-507A-40FA-92CB-5333597AEF47}" type="pres">
      <dgm:prSet presAssocID="{CA2188D0-8A71-46A8-A0CF-16EE39694C32}" presName="rootComposite" presStyleCnt="0"/>
      <dgm:spPr/>
    </dgm:pt>
    <dgm:pt modelId="{4D405769-61F8-4A34-A731-CF8002F6E398}" type="pres">
      <dgm:prSet presAssocID="{CA2188D0-8A71-46A8-A0CF-16EE39694C32}" presName="rootText" presStyleLbl="node2" presStyleIdx="2" presStyleCnt="4" custScaleX="84455" custScaleY="56610">
        <dgm:presLayoutVars>
          <dgm:chPref val="3"/>
        </dgm:presLayoutVars>
      </dgm:prSet>
      <dgm:spPr/>
    </dgm:pt>
    <dgm:pt modelId="{769B1170-47A4-4CDF-8944-BDD815CD0780}" type="pres">
      <dgm:prSet presAssocID="{CA2188D0-8A71-46A8-A0CF-16EE39694C32}" presName="rootConnector" presStyleLbl="node2" presStyleIdx="2" presStyleCnt="4"/>
      <dgm:spPr/>
    </dgm:pt>
    <dgm:pt modelId="{22DBA79C-6D33-42D4-B722-47B03BD3D363}" type="pres">
      <dgm:prSet presAssocID="{CA2188D0-8A71-46A8-A0CF-16EE39694C32}" presName="hierChild4" presStyleCnt="0"/>
      <dgm:spPr/>
    </dgm:pt>
    <dgm:pt modelId="{263D8FA8-2A36-46F1-8D91-2FB3CE7B20FB}" type="pres">
      <dgm:prSet presAssocID="{05AD49CF-998B-4A1A-9EB3-390041FDC45B}" presName="Name37" presStyleLbl="parChTrans1D3" presStyleIdx="2" presStyleCnt="4"/>
      <dgm:spPr/>
    </dgm:pt>
    <dgm:pt modelId="{36CA6619-5B05-43E4-838A-B5EE68543CB0}" type="pres">
      <dgm:prSet presAssocID="{4EC9EAAD-4D5B-40D3-90B7-23D9DDCB0BF0}" presName="hierRoot2" presStyleCnt="0">
        <dgm:presLayoutVars>
          <dgm:hierBranch val="init"/>
        </dgm:presLayoutVars>
      </dgm:prSet>
      <dgm:spPr/>
    </dgm:pt>
    <dgm:pt modelId="{E3BAC262-88DD-4254-935B-34B5AEFD7164}" type="pres">
      <dgm:prSet presAssocID="{4EC9EAAD-4D5B-40D3-90B7-23D9DDCB0BF0}" presName="rootComposite" presStyleCnt="0"/>
      <dgm:spPr/>
    </dgm:pt>
    <dgm:pt modelId="{28E98164-F13D-4C2D-A9EA-2DF9BB4720F7}" type="pres">
      <dgm:prSet presAssocID="{4EC9EAAD-4D5B-40D3-90B7-23D9DDCB0BF0}" presName="rootText" presStyleLbl="node3" presStyleIdx="2" presStyleCnt="4" custScaleX="87165" custScaleY="285960">
        <dgm:presLayoutVars>
          <dgm:chPref val="3"/>
        </dgm:presLayoutVars>
      </dgm:prSet>
      <dgm:spPr/>
    </dgm:pt>
    <dgm:pt modelId="{2F4C3BE3-7812-4C26-88A7-FB36D9942E7E}" type="pres">
      <dgm:prSet presAssocID="{4EC9EAAD-4D5B-40D3-90B7-23D9DDCB0BF0}" presName="rootConnector" presStyleLbl="node3" presStyleIdx="2" presStyleCnt="4"/>
      <dgm:spPr/>
    </dgm:pt>
    <dgm:pt modelId="{C61EC645-22D5-4CD9-8F70-7D968E3C9ABD}" type="pres">
      <dgm:prSet presAssocID="{4EC9EAAD-4D5B-40D3-90B7-23D9DDCB0BF0}" presName="hierChild4" presStyleCnt="0"/>
      <dgm:spPr/>
    </dgm:pt>
    <dgm:pt modelId="{6BDED41E-8606-4673-9FEC-2EF0B592BE67}" type="pres">
      <dgm:prSet presAssocID="{4EC9EAAD-4D5B-40D3-90B7-23D9DDCB0BF0}" presName="hierChild5" presStyleCnt="0"/>
      <dgm:spPr/>
    </dgm:pt>
    <dgm:pt modelId="{94E62460-FDDD-4679-8164-F6E9EAF75347}" type="pres">
      <dgm:prSet presAssocID="{CA2188D0-8A71-46A8-A0CF-16EE39694C32}" presName="hierChild5" presStyleCnt="0"/>
      <dgm:spPr/>
    </dgm:pt>
    <dgm:pt modelId="{488F12F6-F631-40C4-A66A-771337FEAF9D}" type="pres">
      <dgm:prSet presAssocID="{88291801-8DFF-46C5-B6A0-6B755693FBFD}" presName="Name37" presStyleLbl="parChTrans1D2" presStyleIdx="3" presStyleCnt="4"/>
      <dgm:spPr/>
    </dgm:pt>
    <dgm:pt modelId="{F5874600-20A5-48E8-8955-CB0E4205E32E}" type="pres">
      <dgm:prSet presAssocID="{92F818E7-F3A9-40CF-BC53-269C13938418}" presName="hierRoot2" presStyleCnt="0">
        <dgm:presLayoutVars>
          <dgm:hierBranch val="init"/>
        </dgm:presLayoutVars>
      </dgm:prSet>
      <dgm:spPr/>
    </dgm:pt>
    <dgm:pt modelId="{EC6CB4FD-A16E-4688-8468-9CA78508F9A5}" type="pres">
      <dgm:prSet presAssocID="{92F818E7-F3A9-40CF-BC53-269C13938418}" presName="rootComposite" presStyleCnt="0"/>
      <dgm:spPr/>
    </dgm:pt>
    <dgm:pt modelId="{E850E74A-2C5D-4622-99CF-2364E519E791}" type="pres">
      <dgm:prSet presAssocID="{92F818E7-F3A9-40CF-BC53-269C13938418}" presName="rootText" presStyleLbl="node2" presStyleIdx="3" presStyleCnt="4" custScaleX="82492" custScaleY="54311">
        <dgm:presLayoutVars>
          <dgm:chPref val="3"/>
        </dgm:presLayoutVars>
      </dgm:prSet>
      <dgm:spPr/>
    </dgm:pt>
    <dgm:pt modelId="{40D4F8C9-9C2C-477B-9F9C-8AA251B6D152}" type="pres">
      <dgm:prSet presAssocID="{92F818E7-F3A9-40CF-BC53-269C13938418}" presName="rootConnector" presStyleLbl="node2" presStyleIdx="3" presStyleCnt="4"/>
      <dgm:spPr/>
    </dgm:pt>
    <dgm:pt modelId="{6D439882-4D78-4FB4-A8FA-81DFFB80A691}" type="pres">
      <dgm:prSet presAssocID="{92F818E7-F3A9-40CF-BC53-269C13938418}" presName="hierChild4" presStyleCnt="0"/>
      <dgm:spPr/>
    </dgm:pt>
    <dgm:pt modelId="{47A776F9-3DDF-4EFB-A8E6-90E5765C62EA}" type="pres">
      <dgm:prSet presAssocID="{2A935B91-2E76-4409-8695-8D3E18AE5F6E}" presName="Name37" presStyleLbl="parChTrans1D3" presStyleIdx="3" presStyleCnt="4"/>
      <dgm:spPr/>
    </dgm:pt>
    <dgm:pt modelId="{07D8E5EA-9238-4E63-B06E-49830766076E}" type="pres">
      <dgm:prSet presAssocID="{C14B79FD-8F58-4152-8691-CEE36F8AEA35}" presName="hierRoot2" presStyleCnt="0">
        <dgm:presLayoutVars>
          <dgm:hierBranch val="init"/>
        </dgm:presLayoutVars>
      </dgm:prSet>
      <dgm:spPr/>
    </dgm:pt>
    <dgm:pt modelId="{2439FBB0-B1A7-4C4E-B10B-2CD7696737CA}" type="pres">
      <dgm:prSet presAssocID="{C14B79FD-8F58-4152-8691-CEE36F8AEA35}" presName="rootComposite" presStyleCnt="0"/>
      <dgm:spPr/>
    </dgm:pt>
    <dgm:pt modelId="{E52123BA-BD23-448B-8178-4232CF20CECD}" type="pres">
      <dgm:prSet presAssocID="{C14B79FD-8F58-4152-8691-CEE36F8AEA35}" presName="rootText" presStyleLbl="node3" presStyleIdx="3" presStyleCnt="4" custScaleX="110545" custScaleY="164448">
        <dgm:presLayoutVars>
          <dgm:chPref val="3"/>
        </dgm:presLayoutVars>
      </dgm:prSet>
      <dgm:spPr/>
    </dgm:pt>
    <dgm:pt modelId="{353BA52F-38B1-4931-A061-F63CF1A7F55D}" type="pres">
      <dgm:prSet presAssocID="{C14B79FD-8F58-4152-8691-CEE36F8AEA35}" presName="rootConnector" presStyleLbl="node3" presStyleIdx="3" presStyleCnt="4"/>
      <dgm:spPr/>
    </dgm:pt>
    <dgm:pt modelId="{25070560-3C07-4BE1-83C9-C0C3FF167CD2}" type="pres">
      <dgm:prSet presAssocID="{C14B79FD-8F58-4152-8691-CEE36F8AEA35}" presName="hierChild4" presStyleCnt="0"/>
      <dgm:spPr/>
    </dgm:pt>
    <dgm:pt modelId="{748D729E-B49C-44B2-8420-46AB9D2F51DA}" type="pres">
      <dgm:prSet presAssocID="{C14B79FD-8F58-4152-8691-CEE36F8AEA35}" presName="hierChild5" presStyleCnt="0"/>
      <dgm:spPr/>
    </dgm:pt>
    <dgm:pt modelId="{A3CE7A27-90D5-4AFB-9CD1-1B7B6837E99F}" type="pres">
      <dgm:prSet presAssocID="{92F818E7-F3A9-40CF-BC53-269C13938418}" presName="hierChild5" presStyleCnt="0"/>
      <dgm:spPr/>
    </dgm:pt>
    <dgm:pt modelId="{097186ED-B19A-45FA-9AA4-6DCB41EFAC46}" type="pres">
      <dgm:prSet presAssocID="{AE163B96-45E7-4FE6-93B0-183C93373CFD}" presName="hierChild3" presStyleCnt="0"/>
      <dgm:spPr/>
    </dgm:pt>
  </dgm:ptLst>
  <dgm:cxnLst>
    <dgm:cxn modelId="{9B637506-4EE8-4F94-8CF5-FBC1C3CB0DCE}" type="presOf" srcId="{6FCCA540-0ED3-4438-8A19-511A8F9CB98A}" destId="{AB3C3CCC-D0AA-42B9-9CE2-73A110F19B40}" srcOrd="0" destOrd="0" presId="urn:microsoft.com/office/officeart/2005/8/layout/orgChart1"/>
    <dgm:cxn modelId="{96C5A408-1E26-4EAA-8844-C7B7BD767342}" type="presOf" srcId="{4EC9EAAD-4D5B-40D3-90B7-23D9DDCB0BF0}" destId="{2F4C3BE3-7812-4C26-88A7-FB36D9942E7E}" srcOrd="1" destOrd="0" presId="urn:microsoft.com/office/officeart/2005/8/layout/orgChart1"/>
    <dgm:cxn modelId="{042F3D17-AF27-45DD-8AF7-11C91C8D5457}" srcId="{CA2188D0-8A71-46A8-A0CF-16EE39694C32}" destId="{4EC9EAAD-4D5B-40D3-90B7-23D9DDCB0BF0}" srcOrd="0" destOrd="0" parTransId="{05AD49CF-998B-4A1A-9EB3-390041FDC45B}" sibTransId="{B0E4798F-D594-43C6-A65B-0212D727AF54}"/>
    <dgm:cxn modelId="{7DFDBD21-C7C7-4DD9-822B-EB7F66D9FC4D}" type="presOf" srcId="{C14B79FD-8F58-4152-8691-CEE36F8AEA35}" destId="{E52123BA-BD23-448B-8178-4232CF20CECD}" srcOrd="0" destOrd="0" presId="urn:microsoft.com/office/officeart/2005/8/layout/orgChart1"/>
    <dgm:cxn modelId="{A0524F22-EF25-4D8B-BD71-E9C98F86EA70}" type="presOf" srcId="{C14B79FD-8F58-4152-8691-CEE36F8AEA35}" destId="{353BA52F-38B1-4931-A061-F63CF1A7F55D}" srcOrd="1" destOrd="0" presId="urn:microsoft.com/office/officeart/2005/8/layout/orgChart1"/>
    <dgm:cxn modelId="{7E608827-B45A-4734-8AF2-EA6A3F0E199A}" srcId="{AE163B96-45E7-4FE6-93B0-183C93373CFD}" destId="{92F818E7-F3A9-40CF-BC53-269C13938418}" srcOrd="3" destOrd="0" parTransId="{88291801-8DFF-46C5-B6A0-6B755693FBFD}" sibTransId="{0F376028-D8ED-4265-8C18-064FD7624890}"/>
    <dgm:cxn modelId="{DABF922C-E2D6-40C1-BFB6-49CA6A623788}" type="presOf" srcId="{A028B6D9-947B-4ADF-9368-F0759A7E9D6B}" destId="{EAC4CA9B-5B98-4FDC-9716-D471E58CA4E5}" srcOrd="0" destOrd="0" presId="urn:microsoft.com/office/officeart/2005/8/layout/orgChart1"/>
    <dgm:cxn modelId="{511C5130-EAE9-47BA-B818-8988AB793B01}" type="presOf" srcId="{CA2188D0-8A71-46A8-A0CF-16EE39694C32}" destId="{769B1170-47A4-4CDF-8944-BDD815CD0780}" srcOrd="1" destOrd="0" presId="urn:microsoft.com/office/officeart/2005/8/layout/orgChart1"/>
    <dgm:cxn modelId="{75130941-2AE8-4AB4-94A8-AF64FEC8D8E6}" srcId="{AE163B96-45E7-4FE6-93B0-183C93373CFD}" destId="{6FCCA540-0ED3-4438-8A19-511A8F9CB98A}" srcOrd="0" destOrd="0" parTransId="{81DDB881-9956-47EF-B81A-70B78B2C4118}" sibTransId="{128CBD1D-0F7F-49FC-BBC6-6BB72D747AEF}"/>
    <dgm:cxn modelId="{1A7F6265-B434-4AF4-AC3A-D4B96CDE4121}" type="presOf" srcId="{785985E2-1C7A-4222-A185-FAF00B2F86FC}" destId="{7CE306D0-8A3E-4EC9-98D2-1B87855B9124}" srcOrd="0" destOrd="0" presId="urn:microsoft.com/office/officeart/2005/8/layout/orgChart1"/>
    <dgm:cxn modelId="{FABC2E6E-690B-41AB-B6D7-6B708F45F1FE}" type="presOf" srcId="{05AD49CF-998B-4A1A-9EB3-390041FDC45B}" destId="{263D8FA8-2A36-46F1-8D91-2FB3CE7B20FB}" srcOrd="0" destOrd="0" presId="urn:microsoft.com/office/officeart/2005/8/layout/orgChart1"/>
    <dgm:cxn modelId="{C6992A73-208D-416F-B933-4387C43FAB25}" srcId="{6FCCA540-0ED3-4438-8A19-511A8F9CB98A}" destId="{B72D8BF3-30A6-419D-AF6D-8BC5977B102C}" srcOrd="0" destOrd="0" parTransId="{6207FC40-3504-4779-8F74-A1F3083725B7}" sibTransId="{7ED08947-1073-423E-A04D-FF768FB8D566}"/>
    <dgm:cxn modelId="{4D28A154-7FF4-4689-B235-9821D46DEA7D}" type="presOf" srcId="{AE163B96-45E7-4FE6-93B0-183C93373CFD}" destId="{612BA11F-42F8-48C4-881B-607838DCB313}" srcOrd="0" destOrd="0" presId="urn:microsoft.com/office/officeart/2005/8/layout/orgChart1"/>
    <dgm:cxn modelId="{02A47982-58D3-4F6E-A5D2-7EF841A0FB1B}" srcId="{AE163B96-45E7-4FE6-93B0-183C93373CFD}" destId="{37DAD84A-9A14-4FF4-9ACE-3A031D40C836}" srcOrd="1" destOrd="0" parTransId="{EBA22358-650F-4EED-9559-3953F7BF314A}" sibTransId="{E1D225E8-9600-4DCB-80C8-5B017F949029}"/>
    <dgm:cxn modelId="{BAB91392-1EF1-4AE8-B91C-13F51E4AFF29}" srcId="{92F818E7-F3A9-40CF-BC53-269C13938418}" destId="{C14B79FD-8F58-4152-8691-CEE36F8AEA35}" srcOrd="0" destOrd="0" parTransId="{2A935B91-2E76-4409-8695-8D3E18AE5F6E}" sibTransId="{BD83A9E2-EB0D-486F-B934-BC9BAEC67896}"/>
    <dgm:cxn modelId="{6CE9BB99-D385-4553-AD99-5DEDC351D936}" type="presOf" srcId="{81DDB881-9956-47EF-B81A-70B78B2C4118}" destId="{C6FD83AE-C7AA-4195-B161-83C8485E08E6}" srcOrd="0" destOrd="0" presId="urn:microsoft.com/office/officeart/2005/8/layout/orgChart1"/>
    <dgm:cxn modelId="{E1F1C59B-023A-4CC8-BD00-0F29A9A2FF60}" type="presOf" srcId="{D9F207CF-58C8-4EA2-BF58-A72194ECB992}" destId="{2BADA14D-50B2-4F02-88D8-895D0D6FE0F3}" srcOrd="1" destOrd="0" presId="urn:microsoft.com/office/officeart/2005/8/layout/orgChart1"/>
    <dgm:cxn modelId="{046512A0-1F69-49DA-88D4-9916E61B4931}" type="presOf" srcId="{92F818E7-F3A9-40CF-BC53-269C13938418}" destId="{E850E74A-2C5D-4622-99CF-2364E519E791}" srcOrd="0" destOrd="0" presId="urn:microsoft.com/office/officeart/2005/8/layout/orgChart1"/>
    <dgm:cxn modelId="{29727CA0-B890-494C-952A-67AAF695E15F}" type="presOf" srcId="{EBA22358-650F-4EED-9559-3953F7BF314A}" destId="{983CFB66-7649-4B59-B510-5F71162EBAF9}" srcOrd="0" destOrd="0" presId="urn:microsoft.com/office/officeart/2005/8/layout/orgChart1"/>
    <dgm:cxn modelId="{0ED9EFB0-C9AD-4BEE-9713-5E825C4395BF}" type="presOf" srcId="{D9F207CF-58C8-4EA2-BF58-A72194ECB992}" destId="{A080C063-621D-4AC1-87E5-6BC299B22D23}" srcOrd="0" destOrd="0" presId="urn:microsoft.com/office/officeart/2005/8/layout/orgChart1"/>
    <dgm:cxn modelId="{B81015B2-A1FA-43FD-89D4-A115E2E45D7C}" type="presOf" srcId="{37DAD84A-9A14-4FF4-9ACE-3A031D40C836}" destId="{31EC836D-58A3-4C49-BF49-11077F186B14}" srcOrd="1" destOrd="0" presId="urn:microsoft.com/office/officeart/2005/8/layout/orgChart1"/>
    <dgm:cxn modelId="{03B004B4-182E-4032-A2EA-73F88CA3B5A7}" type="presOf" srcId="{6207FC40-3504-4779-8F74-A1F3083725B7}" destId="{FDA98F51-8016-4ECE-BA0A-C1FBD6937044}" srcOrd="0" destOrd="0" presId="urn:microsoft.com/office/officeart/2005/8/layout/orgChart1"/>
    <dgm:cxn modelId="{1C2D2FB4-69E1-46E8-9035-A525288BF3FE}" type="presOf" srcId="{37DAD84A-9A14-4FF4-9ACE-3A031D40C836}" destId="{6C661593-361F-47C6-ACD3-06F33FE1F510}" srcOrd="0" destOrd="0" presId="urn:microsoft.com/office/officeart/2005/8/layout/orgChart1"/>
    <dgm:cxn modelId="{4D148BB5-F1D7-43E8-BF5E-545982B695E9}" type="presOf" srcId="{6FCCA540-0ED3-4438-8A19-511A8F9CB98A}" destId="{85958E63-73AF-4FDA-A668-47D127A0E2BA}" srcOrd="1" destOrd="0" presId="urn:microsoft.com/office/officeart/2005/8/layout/orgChart1"/>
    <dgm:cxn modelId="{75CCC2B6-A940-45DB-AB69-8FA893029302}" type="presOf" srcId="{AE163B96-45E7-4FE6-93B0-183C93373CFD}" destId="{9B8403AB-01F0-4119-BA78-121BF54E1808}" srcOrd="1" destOrd="0" presId="urn:microsoft.com/office/officeart/2005/8/layout/orgChart1"/>
    <dgm:cxn modelId="{182E96C0-5B2A-4605-B43D-7B6F1CA3D5AD}" srcId="{37DAD84A-9A14-4FF4-9ACE-3A031D40C836}" destId="{D9F207CF-58C8-4EA2-BF58-A72194ECB992}" srcOrd="0" destOrd="0" parTransId="{785985E2-1C7A-4222-A185-FAF00B2F86FC}" sibTransId="{4A134A86-9326-4FFD-BBA6-1B6E4B62145A}"/>
    <dgm:cxn modelId="{7D2E11C8-2150-4318-9A4C-1926D2A363FE}" srcId="{A028B6D9-947B-4ADF-9368-F0759A7E9D6B}" destId="{AE163B96-45E7-4FE6-93B0-183C93373CFD}" srcOrd="0" destOrd="0" parTransId="{8192A90D-0A33-4FD3-9A99-47CA165B9252}" sibTransId="{581D5D85-3B46-4E94-9F81-15FFFD6DEFE1}"/>
    <dgm:cxn modelId="{FFEDAACC-C275-4DEF-8D32-1BE64F043494}" type="presOf" srcId="{B72D8BF3-30A6-419D-AF6D-8BC5977B102C}" destId="{1EE35743-66D4-44F7-AB38-3CD19B82303C}" srcOrd="0" destOrd="0" presId="urn:microsoft.com/office/officeart/2005/8/layout/orgChart1"/>
    <dgm:cxn modelId="{4AAF65DE-1F80-409E-82B9-21D906DFAA6A}" srcId="{AE163B96-45E7-4FE6-93B0-183C93373CFD}" destId="{CA2188D0-8A71-46A8-A0CF-16EE39694C32}" srcOrd="2" destOrd="0" parTransId="{077D8D6C-CE21-4B9F-A6F1-53DF87B76EA5}" sibTransId="{BB9F58A5-6A14-4101-9FAF-77180CCBABFE}"/>
    <dgm:cxn modelId="{0F8B97EA-F535-4EF6-B538-2CA3E24ACFB0}" type="presOf" srcId="{92F818E7-F3A9-40CF-BC53-269C13938418}" destId="{40D4F8C9-9C2C-477B-9F9C-8AA251B6D152}" srcOrd="1" destOrd="0" presId="urn:microsoft.com/office/officeart/2005/8/layout/orgChart1"/>
    <dgm:cxn modelId="{66E605F8-A1D0-4CC4-A1B7-88DD23A5C37B}" type="presOf" srcId="{CA2188D0-8A71-46A8-A0CF-16EE39694C32}" destId="{4D405769-61F8-4A34-A731-CF8002F6E398}" srcOrd="0" destOrd="0" presId="urn:microsoft.com/office/officeart/2005/8/layout/orgChart1"/>
    <dgm:cxn modelId="{861C30FA-FB8F-4A12-A58B-038BE53D26CA}" type="presOf" srcId="{4EC9EAAD-4D5B-40D3-90B7-23D9DDCB0BF0}" destId="{28E98164-F13D-4C2D-A9EA-2DF9BB4720F7}" srcOrd="0" destOrd="0" presId="urn:microsoft.com/office/officeart/2005/8/layout/orgChart1"/>
    <dgm:cxn modelId="{44637EFA-DA37-488F-BB85-0C250997D710}" type="presOf" srcId="{077D8D6C-CE21-4B9F-A6F1-53DF87B76EA5}" destId="{871831DC-83A9-49D9-8C6B-7CA7C53A4FA7}" srcOrd="0" destOrd="0" presId="urn:microsoft.com/office/officeart/2005/8/layout/orgChart1"/>
    <dgm:cxn modelId="{440DC5FC-7D56-45B7-864D-921C4FEC238D}" type="presOf" srcId="{88291801-8DFF-46C5-B6A0-6B755693FBFD}" destId="{488F12F6-F631-40C4-A66A-771337FEAF9D}" srcOrd="0" destOrd="0" presId="urn:microsoft.com/office/officeart/2005/8/layout/orgChart1"/>
    <dgm:cxn modelId="{9978A9FE-A9F0-4FC0-B23B-A77A45E6E6F6}" type="presOf" srcId="{B72D8BF3-30A6-419D-AF6D-8BC5977B102C}" destId="{0C20B2F5-588A-4FC8-87CE-18B958C16C99}" srcOrd="1" destOrd="0" presId="urn:microsoft.com/office/officeart/2005/8/layout/orgChart1"/>
    <dgm:cxn modelId="{EACEEEFF-D1A4-4B89-BB38-E5A92258FBC9}" type="presOf" srcId="{2A935B91-2E76-4409-8695-8D3E18AE5F6E}" destId="{47A776F9-3DDF-4EFB-A8E6-90E5765C62EA}" srcOrd="0" destOrd="0" presId="urn:microsoft.com/office/officeart/2005/8/layout/orgChart1"/>
    <dgm:cxn modelId="{8E01CD20-A368-4844-9A0F-C5E2DE665B29}" type="presParOf" srcId="{EAC4CA9B-5B98-4FDC-9716-D471E58CA4E5}" destId="{64DE5050-618C-4E9B-B9E8-FF046C9DBB9A}" srcOrd="0" destOrd="0" presId="urn:microsoft.com/office/officeart/2005/8/layout/orgChart1"/>
    <dgm:cxn modelId="{E5F4F302-E8BA-465D-926E-60B9136C0210}" type="presParOf" srcId="{64DE5050-618C-4E9B-B9E8-FF046C9DBB9A}" destId="{35B2EBA8-BA78-49A1-A126-E4BEF4AA4504}" srcOrd="0" destOrd="0" presId="urn:microsoft.com/office/officeart/2005/8/layout/orgChart1"/>
    <dgm:cxn modelId="{79750C6F-9316-4812-BD6E-481EF542D040}" type="presParOf" srcId="{35B2EBA8-BA78-49A1-A126-E4BEF4AA4504}" destId="{612BA11F-42F8-48C4-881B-607838DCB313}" srcOrd="0" destOrd="0" presId="urn:microsoft.com/office/officeart/2005/8/layout/orgChart1"/>
    <dgm:cxn modelId="{43A70A0B-B21B-468B-B432-82583C81DF69}" type="presParOf" srcId="{35B2EBA8-BA78-49A1-A126-E4BEF4AA4504}" destId="{9B8403AB-01F0-4119-BA78-121BF54E1808}" srcOrd="1" destOrd="0" presId="urn:microsoft.com/office/officeart/2005/8/layout/orgChart1"/>
    <dgm:cxn modelId="{1B7485CD-0858-40A7-AF51-0DF2FE795154}" type="presParOf" srcId="{64DE5050-618C-4E9B-B9E8-FF046C9DBB9A}" destId="{CF7FDDCB-C771-4C68-BFBD-FD5FB522945C}" srcOrd="1" destOrd="0" presId="urn:microsoft.com/office/officeart/2005/8/layout/orgChart1"/>
    <dgm:cxn modelId="{92239A9A-71C2-4C15-BBB9-1DCA13591326}" type="presParOf" srcId="{CF7FDDCB-C771-4C68-BFBD-FD5FB522945C}" destId="{C6FD83AE-C7AA-4195-B161-83C8485E08E6}" srcOrd="0" destOrd="0" presId="urn:microsoft.com/office/officeart/2005/8/layout/orgChart1"/>
    <dgm:cxn modelId="{38882760-AB3E-45F1-9113-3C6BEBFD1812}" type="presParOf" srcId="{CF7FDDCB-C771-4C68-BFBD-FD5FB522945C}" destId="{CA31F359-4CEA-4DDB-90D9-D7610D80970B}" srcOrd="1" destOrd="0" presId="urn:microsoft.com/office/officeart/2005/8/layout/orgChart1"/>
    <dgm:cxn modelId="{A775CF9D-A055-457D-A632-8B91CA64C2D4}" type="presParOf" srcId="{CA31F359-4CEA-4DDB-90D9-D7610D80970B}" destId="{4739B2A1-66E3-485E-A34D-3B3A07D6719F}" srcOrd="0" destOrd="0" presId="urn:microsoft.com/office/officeart/2005/8/layout/orgChart1"/>
    <dgm:cxn modelId="{0D6CCA7C-9543-4D0E-99BF-60875854E116}" type="presParOf" srcId="{4739B2A1-66E3-485E-A34D-3B3A07D6719F}" destId="{AB3C3CCC-D0AA-42B9-9CE2-73A110F19B40}" srcOrd="0" destOrd="0" presId="urn:microsoft.com/office/officeart/2005/8/layout/orgChart1"/>
    <dgm:cxn modelId="{58392CC2-653A-4E05-BAA7-150B361A1E9E}" type="presParOf" srcId="{4739B2A1-66E3-485E-A34D-3B3A07D6719F}" destId="{85958E63-73AF-4FDA-A668-47D127A0E2BA}" srcOrd="1" destOrd="0" presId="urn:microsoft.com/office/officeart/2005/8/layout/orgChart1"/>
    <dgm:cxn modelId="{6A9DBE49-374D-49C7-A4CE-F9D9A3133F5E}" type="presParOf" srcId="{CA31F359-4CEA-4DDB-90D9-D7610D80970B}" destId="{1B920477-010A-48CA-96DE-30D16B53E00D}" srcOrd="1" destOrd="0" presId="urn:microsoft.com/office/officeart/2005/8/layout/orgChart1"/>
    <dgm:cxn modelId="{8A5B0968-F8CD-45DF-9801-716B4D869A3C}" type="presParOf" srcId="{1B920477-010A-48CA-96DE-30D16B53E00D}" destId="{FDA98F51-8016-4ECE-BA0A-C1FBD6937044}" srcOrd="0" destOrd="0" presId="urn:microsoft.com/office/officeart/2005/8/layout/orgChart1"/>
    <dgm:cxn modelId="{D75FC564-661C-4564-913A-3A87A94915E9}" type="presParOf" srcId="{1B920477-010A-48CA-96DE-30D16B53E00D}" destId="{F838A95C-5154-4129-915A-7709A249FCCB}" srcOrd="1" destOrd="0" presId="urn:microsoft.com/office/officeart/2005/8/layout/orgChart1"/>
    <dgm:cxn modelId="{E5985E19-C35D-49BE-AD9B-5AEDA5545BDB}" type="presParOf" srcId="{F838A95C-5154-4129-915A-7709A249FCCB}" destId="{CB32AB61-38C3-4F01-92F9-88E732054E16}" srcOrd="0" destOrd="0" presId="urn:microsoft.com/office/officeart/2005/8/layout/orgChart1"/>
    <dgm:cxn modelId="{1283A7F2-DAF1-4191-AE60-939A8B37455D}" type="presParOf" srcId="{CB32AB61-38C3-4F01-92F9-88E732054E16}" destId="{1EE35743-66D4-44F7-AB38-3CD19B82303C}" srcOrd="0" destOrd="0" presId="urn:microsoft.com/office/officeart/2005/8/layout/orgChart1"/>
    <dgm:cxn modelId="{06029DF8-E103-4076-A162-84869DB73BD7}" type="presParOf" srcId="{CB32AB61-38C3-4F01-92F9-88E732054E16}" destId="{0C20B2F5-588A-4FC8-87CE-18B958C16C99}" srcOrd="1" destOrd="0" presId="urn:microsoft.com/office/officeart/2005/8/layout/orgChart1"/>
    <dgm:cxn modelId="{E1A8B4B8-6B78-4413-9BB8-063A6FD8B054}" type="presParOf" srcId="{F838A95C-5154-4129-915A-7709A249FCCB}" destId="{4D00FE48-EE37-49A8-A577-5A332B63EC88}" srcOrd="1" destOrd="0" presId="urn:microsoft.com/office/officeart/2005/8/layout/orgChart1"/>
    <dgm:cxn modelId="{0D3A7AA1-3B72-47A2-AC83-2B552B892B87}" type="presParOf" srcId="{F838A95C-5154-4129-915A-7709A249FCCB}" destId="{C7A8672F-7342-4CE8-AB39-D8B5066FED29}" srcOrd="2" destOrd="0" presId="urn:microsoft.com/office/officeart/2005/8/layout/orgChart1"/>
    <dgm:cxn modelId="{2BC403E7-328B-4018-8B3D-C11ADEBCD042}" type="presParOf" srcId="{CA31F359-4CEA-4DDB-90D9-D7610D80970B}" destId="{996AF19F-D117-44CB-9F43-A896188ACF56}" srcOrd="2" destOrd="0" presId="urn:microsoft.com/office/officeart/2005/8/layout/orgChart1"/>
    <dgm:cxn modelId="{FD3362DC-EF57-4EC0-9FDE-5FF15A731B22}" type="presParOf" srcId="{CF7FDDCB-C771-4C68-BFBD-FD5FB522945C}" destId="{983CFB66-7649-4B59-B510-5F71162EBAF9}" srcOrd="2" destOrd="0" presId="urn:microsoft.com/office/officeart/2005/8/layout/orgChart1"/>
    <dgm:cxn modelId="{54314521-F313-440C-AD25-83A541AFEE7E}" type="presParOf" srcId="{CF7FDDCB-C771-4C68-BFBD-FD5FB522945C}" destId="{DBA4B743-A7BA-4713-84E2-8BAC5F5AD165}" srcOrd="3" destOrd="0" presId="urn:microsoft.com/office/officeart/2005/8/layout/orgChart1"/>
    <dgm:cxn modelId="{62506BF5-DFB5-42AB-823B-DDD13984DA48}" type="presParOf" srcId="{DBA4B743-A7BA-4713-84E2-8BAC5F5AD165}" destId="{349BDDF5-D8FC-4688-A62E-75C941156156}" srcOrd="0" destOrd="0" presId="urn:microsoft.com/office/officeart/2005/8/layout/orgChart1"/>
    <dgm:cxn modelId="{A65E78EA-8E0F-4DDC-AA45-1F0BAF67B99D}" type="presParOf" srcId="{349BDDF5-D8FC-4688-A62E-75C941156156}" destId="{6C661593-361F-47C6-ACD3-06F33FE1F510}" srcOrd="0" destOrd="0" presId="urn:microsoft.com/office/officeart/2005/8/layout/orgChart1"/>
    <dgm:cxn modelId="{677EE218-304A-415C-8D82-BE6943A2C3E9}" type="presParOf" srcId="{349BDDF5-D8FC-4688-A62E-75C941156156}" destId="{31EC836D-58A3-4C49-BF49-11077F186B14}" srcOrd="1" destOrd="0" presId="urn:microsoft.com/office/officeart/2005/8/layout/orgChart1"/>
    <dgm:cxn modelId="{B14C2609-8565-4213-A500-8F4A36A142ED}" type="presParOf" srcId="{DBA4B743-A7BA-4713-84E2-8BAC5F5AD165}" destId="{C36C080E-FD47-45C7-A1A0-8938DB4B2EA2}" srcOrd="1" destOrd="0" presId="urn:microsoft.com/office/officeart/2005/8/layout/orgChart1"/>
    <dgm:cxn modelId="{2118CDB5-6420-4646-A9CD-8F6F523D5DF1}" type="presParOf" srcId="{C36C080E-FD47-45C7-A1A0-8938DB4B2EA2}" destId="{7CE306D0-8A3E-4EC9-98D2-1B87855B9124}" srcOrd="0" destOrd="0" presId="urn:microsoft.com/office/officeart/2005/8/layout/orgChart1"/>
    <dgm:cxn modelId="{2F7B050E-57F9-4084-847C-09624D0D5FBB}" type="presParOf" srcId="{C36C080E-FD47-45C7-A1A0-8938DB4B2EA2}" destId="{AD60EA90-D6B4-4824-B09E-9742E58B35B4}" srcOrd="1" destOrd="0" presId="urn:microsoft.com/office/officeart/2005/8/layout/orgChart1"/>
    <dgm:cxn modelId="{9EE9E379-87F0-4F94-8D16-5B6D76A65E9D}" type="presParOf" srcId="{AD60EA90-D6B4-4824-B09E-9742E58B35B4}" destId="{CDD084A8-FEDB-46E1-BA9E-D4CD8F33D743}" srcOrd="0" destOrd="0" presId="urn:microsoft.com/office/officeart/2005/8/layout/orgChart1"/>
    <dgm:cxn modelId="{77381BD3-419B-47C9-BF2A-8B783C1ED7E6}" type="presParOf" srcId="{CDD084A8-FEDB-46E1-BA9E-D4CD8F33D743}" destId="{A080C063-621D-4AC1-87E5-6BC299B22D23}" srcOrd="0" destOrd="0" presId="urn:microsoft.com/office/officeart/2005/8/layout/orgChart1"/>
    <dgm:cxn modelId="{337021B9-E880-43FB-AA00-1D46DDC03E6B}" type="presParOf" srcId="{CDD084A8-FEDB-46E1-BA9E-D4CD8F33D743}" destId="{2BADA14D-50B2-4F02-88D8-895D0D6FE0F3}" srcOrd="1" destOrd="0" presId="urn:microsoft.com/office/officeart/2005/8/layout/orgChart1"/>
    <dgm:cxn modelId="{0A252E35-1A21-42F5-A0F3-E637D17AE434}" type="presParOf" srcId="{AD60EA90-D6B4-4824-B09E-9742E58B35B4}" destId="{0766512D-D1C7-4E11-BD9E-3084D557C772}" srcOrd="1" destOrd="0" presId="urn:microsoft.com/office/officeart/2005/8/layout/orgChart1"/>
    <dgm:cxn modelId="{8086C462-DD55-480C-AD29-E5074BAC8E2B}" type="presParOf" srcId="{AD60EA90-D6B4-4824-B09E-9742E58B35B4}" destId="{233DFB7B-5AC8-49AC-85F7-FCBF610A7196}" srcOrd="2" destOrd="0" presId="urn:microsoft.com/office/officeart/2005/8/layout/orgChart1"/>
    <dgm:cxn modelId="{3BF01186-59FA-4B91-AA94-1A116301932A}" type="presParOf" srcId="{DBA4B743-A7BA-4713-84E2-8BAC5F5AD165}" destId="{200E08C2-7E3E-458A-82D2-B79A19C1894D}" srcOrd="2" destOrd="0" presId="urn:microsoft.com/office/officeart/2005/8/layout/orgChart1"/>
    <dgm:cxn modelId="{9A7E4D6C-C668-4BC6-86CF-5B76ABF0D8C8}" type="presParOf" srcId="{CF7FDDCB-C771-4C68-BFBD-FD5FB522945C}" destId="{871831DC-83A9-49D9-8C6B-7CA7C53A4FA7}" srcOrd="4" destOrd="0" presId="urn:microsoft.com/office/officeart/2005/8/layout/orgChart1"/>
    <dgm:cxn modelId="{56DFC245-D7C7-4704-B6E7-0EE96A97A6CF}" type="presParOf" srcId="{CF7FDDCB-C771-4C68-BFBD-FD5FB522945C}" destId="{3BD9EFDF-C025-4DE6-BC28-A1AC36D01076}" srcOrd="5" destOrd="0" presId="urn:microsoft.com/office/officeart/2005/8/layout/orgChart1"/>
    <dgm:cxn modelId="{0F6BDE62-E06E-468F-A3BB-28C66EE9A077}" type="presParOf" srcId="{3BD9EFDF-C025-4DE6-BC28-A1AC36D01076}" destId="{434A5856-507A-40FA-92CB-5333597AEF47}" srcOrd="0" destOrd="0" presId="urn:microsoft.com/office/officeart/2005/8/layout/orgChart1"/>
    <dgm:cxn modelId="{196CB90B-1641-4B53-8584-33C458EB0370}" type="presParOf" srcId="{434A5856-507A-40FA-92CB-5333597AEF47}" destId="{4D405769-61F8-4A34-A731-CF8002F6E398}" srcOrd="0" destOrd="0" presId="urn:microsoft.com/office/officeart/2005/8/layout/orgChart1"/>
    <dgm:cxn modelId="{B8A16024-93AD-40B7-AE6A-E1124B68AF27}" type="presParOf" srcId="{434A5856-507A-40FA-92CB-5333597AEF47}" destId="{769B1170-47A4-4CDF-8944-BDD815CD0780}" srcOrd="1" destOrd="0" presId="urn:microsoft.com/office/officeart/2005/8/layout/orgChart1"/>
    <dgm:cxn modelId="{7C24D594-9047-4C3A-904F-C8D278DE172B}" type="presParOf" srcId="{3BD9EFDF-C025-4DE6-BC28-A1AC36D01076}" destId="{22DBA79C-6D33-42D4-B722-47B03BD3D363}" srcOrd="1" destOrd="0" presId="urn:microsoft.com/office/officeart/2005/8/layout/orgChart1"/>
    <dgm:cxn modelId="{94FA4AB9-CE36-4FF3-8E27-05E3BF49D396}" type="presParOf" srcId="{22DBA79C-6D33-42D4-B722-47B03BD3D363}" destId="{263D8FA8-2A36-46F1-8D91-2FB3CE7B20FB}" srcOrd="0" destOrd="0" presId="urn:microsoft.com/office/officeart/2005/8/layout/orgChart1"/>
    <dgm:cxn modelId="{A4F5D972-7435-4BD0-9BA5-AE96CD3210D8}" type="presParOf" srcId="{22DBA79C-6D33-42D4-B722-47B03BD3D363}" destId="{36CA6619-5B05-43E4-838A-B5EE68543CB0}" srcOrd="1" destOrd="0" presId="urn:microsoft.com/office/officeart/2005/8/layout/orgChart1"/>
    <dgm:cxn modelId="{9C3755B6-4308-4422-AA85-E02481B32AA2}" type="presParOf" srcId="{36CA6619-5B05-43E4-838A-B5EE68543CB0}" destId="{E3BAC262-88DD-4254-935B-34B5AEFD7164}" srcOrd="0" destOrd="0" presId="urn:microsoft.com/office/officeart/2005/8/layout/orgChart1"/>
    <dgm:cxn modelId="{16796B2E-F50E-4347-B731-97C62062A26C}" type="presParOf" srcId="{E3BAC262-88DD-4254-935B-34B5AEFD7164}" destId="{28E98164-F13D-4C2D-A9EA-2DF9BB4720F7}" srcOrd="0" destOrd="0" presId="urn:microsoft.com/office/officeart/2005/8/layout/orgChart1"/>
    <dgm:cxn modelId="{133F4F73-30FA-4CB2-926A-F91C61BEA579}" type="presParOf" srcId="{E3BAC262-88DD-4254-935B-34B5AEFD7164}" destId="{2F4C3BE3-7812-4C26-88A7-FB36D9942E7E}" srcOrd="1" destOrd="0" presId="urn:microsoft.com/office/officeart/2005/8/layout/orgChart1"/>
    <dgm:cxn modelId="{DC794EA3-A384-4B2B-A8B1-C930626553F6}" type="presParOf" srcId="{36CA6619-5B05-43E4-838A-B5EE68543CB0}" destId="{C61EC645-22D5-4CD9-8F70-7D968E3C9ABD}" srcOrd="1" destOrd="0" presId="urn:microsoft.com/office/officeart/2005/8/layout/orgChart1"/>
    <dgm:cxn modelId="{57D4DC2C-33D6-4E0C-B407-EBD2208E21BD}" type="presParOf" srcId="{36CA6619-5B05-43E4-838A-B5EE68543CB0}" destId="{6BDED41E-8606-4673-9FEC-2EF0B592BE67}" srcOrd="2" destOrd="0" presId="urn:microsoft.com/office/officeart/2005/8/layout/orgChart1"/>
    <dgm:cxn modelId="{621D2331-A43A-4128-B9B8-8FA6D5211A3D}" type="presParOf" srcId="{3BD9EFDF-C025-4DE6-BC28-A1AC36D01076}" destId="{94E62460-FDDD-4679-8164-F6E9EAF75347}" srcOrd="2" destOrd="0" presId="urn:microsoft.com/office/officeart/2005/8/layout/orgChart1"/>
    <dgm:cxn modelId="{B8F94D89-68E4-4F7E-A164-3DFF9DC2BA56}" type="presParOf" srcId="{CF7FDDCB-C771-4C68-BFBD-FD5FB522945C}" destId="{488F12F6-F631-40C4-A66A-771337FEAF9D}" srcOrd="6" destOrd="0" presId="urn:microsoft.com/office/officeart/2005/8/layout/orgChart1"/>
    <dgm:cxn modelId="{819A1A07-7345-4CAE-8EB5-54BE3864B701}" type="presParOf" srcId="{CF7FDDCB-C771-4C68-BFBD-FD5FB522945C}" destId="{F5874600-20A5-48E8-8955-CB0E4205E32E}" srcOrd="7" destOrd="0" presId="urn:microsoft.com/office/officeart/2005/8/layout/orgChart1"/>
    <dgm:cxn modelId="{55E601BB-EA84-44FE-8E23-86E9D52169F0}" type="presParOf" srcId="{F5874600-20A5-48E8-8955-CB0E4205E32E}" destId="{EC6CB4FD-A16E-4688-8468-9CA78508F9A5}" srcOrd="0" destOrd="0" presId="urn:microsoft.com/office/officeart/2005/8/layout/orgChart1"/>
    <dgm:cxn modelId="{48D7F322-3214-4466-AF80-BBE32BA2D565}" type="presParOf" srcId="{EC6CB4FD-A16E-4688-8468-9CA78508F9A5}" destId="{E850E74A-2C5D-4622-99CF-2364E519E791}" srcOrd="0" destOrd="0" presId="urn:microsoft.com/office/officeart/2005/8/layout/orgChart1"/>
    <dgm:cxn modelId="{79B2BBD8-85B0-45B5-9030-02606739159D}" type="presParOf" srcId="{EC6CB4FD-A16E-4688-8468-9CA78508F9A5}" destId="{40D4F8C9-9C2C-477B-9F9C-8AA251B6D152}" srcOrd="1" destOrd="0" presId="urn:microsoft.com/office/officeart/2005/8/layout/orgChart1"/>
    <dgm:cxn modelId="{D90C8926-596D-4E63-9BE2-4EFCF88A3C0C}" type="presParOf" srcId="{F5874600-20A5-48E8-8955-CB0E4205E32E}" destId="{6D439882-4D78-4FB4-A8FA-81DFFB80A691}" srcOrd="1" destOrd="0" presId="urn:microsoft.com/office/officeart/2005/8/layout/orgChart1"/>
    <dgm:cxn modelId="{9E175A97-6C12-41A8-A568-9464C0198C6E}" type="presParOf" srcId="{6D439882-4D78-4FB4-A8FA-81DFFB80A691}" destId="{47A776F9-3DDF-4EFB-A8E6-90E5765C62EA}" srcOrd="0" destOrd="0" presId="urn:microsoft.com/office/officeart/2005/8/layout/orgChart1"/>
    <dgm:cxn modelId="{57D019DE-E5B5-44D3-A02D-A0EF5C2A0D53}" type="presParOf" srcId="{6D439882-4D78-4FB4-A8FA-81DFFB80A691}" destId="{07D8E5EA-9238-4E63-B06E-49830766076E}" srcOrd="1" destOrd="0" presId="urn:microsoft.com/office/officeart/2005/8/layout/orgChart1"/>
    <dgm:cxn modelId="{0962B0B1-E4FB-40C6-B40D-B7FA47243F2A}" type="presParOf" srcId="{07D8E5EA-9238-4E63-B06E-49830766076E}" destId="{2439FBB0-B1A7-4C4E-B10B-2CD7696737CA}" srcOrd="0" destOrd="0" presId="urn:microsoft.com/office/officeart/2005/8/layout/orgChart1"/>
    <dgm:cxn modelId="{0EBFC03D-7ABE-458D-8361-A66C096EC05B}" type="presParOf" srcId="{2439FBB0-B1A7-4C4E-B10B-2CD7696737CA}" destId="{E52123BA-BD23-448B-8178-4232CF20CECD}" srcOrd="0" destOrd="0" presId="urn:microsoft.com/office/officeart/2005/8/layout/orgChart1"/>
    <dgm:cxn modelId="{8AF0A5ED-1292-4B12-B869-6C3B9F32262E}" type="presParOf" srcId="{2439FBB0-B1A7-4C4E-B10B-2CD7696737CA}" destId="{353BA52F-38B1-4931-A061-F63CF1A7F55D}" srcOrd="1" destOrd="0" presId="urn:microsoft.com/office/officeart/2005/8/layout/orgChart1"/>
    <dgm:cxn modelId="{2BD387EB-5F73-4E9A-95BF-E8F6A0B8B956}" type="presParOf" srcId="{07D8E5EA-9238-4E63-B06E-49830766076E}" destId="{25070560-3C07-4BE1-83C9-C0C3FF167CD2}" srcOrd="1" destOrd="0" presId="urn:microsoft.com/office/officeart/2005/8/layout/orgChart1"/>
    <dgm:cxn modelId="{FEA18283-15BA-4531-A179-94994214D9F7}" type="presParOf" srcId="{07D8E5EA-9238-4E63-B06E-49830766076E}" destId="{748D729E-B49C-44B2-8420-46AB9D2F51DA}" srcOrd="2" destOrd="0" presId="urn:microsoft.com/office/officeart/2005/8/layout/orgChart1"/>
    <dgm:cxn modelId="{39DFF56C-2F77-4281-B3EA-AFC7B59A4C3E}" type="presParOf" srcId="{F5874600-20A5-48E8-8955-CB0E4205E32E}" destId="{A3CE7A27-90D5-4AFB-9CD1-1B7B6837E99F}" srcOrd="2" destOrd="0" presId="urn:microsoft.com/office/officeart/2005/8/layout/orgChart1"/>
    <dgm:cxn modelId="{BB1497DD-0E8E-4FA1-AC7C-70EF92E5D5C6}" type="presParOf" srcId="{64DE5050-618C-4E9B-B9E8-FF046C9DBB9A}" destId="{097186ED-B19A-45FA-9AA4-6DCB41EFAC4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D1884C-40A7-4FC2-AA39-79C7E438EBB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B290DF-0125-4807-9D78-DAA9BC4B4FE0}">
      <dgm:prSet phldrT="[Текст]" custT="1"/>
      <dgm:spPr/>
      <dgm:t>
        <a:bodyPr/>
        <a:lstStyle/>
        <a:p>
          <a:pPr algn="l"/>
          <a:r>
            <a:rPr lang="uk-UA" sz="2800" b="1" dirty="0"/>
            <a:t>Доступ до інформації - </a:t>
          </a:r>
          <a:r>
            <a:rPr lang="ru-RU" sz="2800" dirty="0"/>
            <a:t>м</a:t>
          </a:r>
          <a:r>
            <a:rPr lang="uk-UA" sz="2800" dirty="0" err="1"/>
            <a:t>ожливість</a:t>
          </a:r>
          <a:r>
            <a:rPr lang="uk-UA" sz="2800" dirty="0"/>
            <a:t> одержання, оброблення інформації, її блокування та (чи) порушення цілісності.</a:t>
          </a:r>
          <a:endParaRPr lang="ru-RU" sz="2800" dirty="0"/>
        </a:p>
      </dgm:t>
    </dgm:pt>
    <dgm:pt modelId="{2F050696-A79C-4128-AF93-C487117383DE}" type="parTrans" cxnId="{870333A8-9BE7-4B0A-BFEA-BE60840EA532}">
      <dgm:prSet/>
      <dgm:spPr/>
      <dgm:t>
        <a:bodyPr/>
        <a:lstStyle/>
        <a:p>
          <a:endParaRPr lang="ru-RU"/>
        </a:p>
      </dgm:t>
    </dgm:pt>
    <dgm:pt modelId="{EAA2706B-860A-4048-BC85-036B5A3F17A0}" type="sibTrans" cxnId="{870333A8-9BE7-4B0A-BFEA-BE60840EA532}">
      <dgm:prSet/>
      <dgm:spPr/>
      <dgm:t>
        <a:bodyPr/>
        <a:lstStyle/>
        <a:p>
          <a:endParaRPr lang="ru-RU"/>
        </a:p>
      </dgm:t>
    </dgm:pt>
    <dgm:pt modelId="{C7A0C95D-F036-4F39-ADBE-031778347D0B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uk-UA" sz="2400" b="1" i="1" dirty="0"/>
            <a:t>Санкціонований доступ до інформації</a:t>
          </a:r>
          <a:r>
            <a:rPr lang="uk-UA" sz="2400" dirty="0"/>
            <a:t> – це доступ до інформації, що не порушує встановлені правила розмежування доступу</a:t>
          </a:r>
          <a:endParaRPr lang="ru-RU" sz="2400" dirty="0"/>
        </a:p>
      </dgm:t>
    </dgm:pt>
    <dgm:pt modelId="{F298B1D2-CD36-45BF-954F-4B5F860F16E9}" type="parTrans" cxnId="{04CACF22-6D9F-4D72-B444-176CC5E7AD80}">
      <dgm:prSet/>
      <dgm:spPr/>
      <dgm:t>
        <a:bodyPr/>
        <a:lstStyle/>
        <a:p>
          <a:endParaRPr lang="ru-RU"/>
        </a:p>
      </dgm:t>
    </dgm:pt>
    <dgm:pt modelId="{E47C72FC-5432-4D89-B423-AD59B3FE20CA}" type="sibTrans" cxnId="{04CACF22-6D9F-4D72-B444-176CC5E7AD80}">
      <dgm:prSet/>
      <dgm:spPr/>
      <dgm:t>
        <a:bodyPr/>
        <a:lstStyle/>
        <a:p>
          <a:endParaRPr lang="ru-RU"/>
        </a:p>
      </dgm:t>
    </dgm:pt>
    <dgm:pt modelId="{66D6F1E4-8607-4808-82AA-B28662C33E9A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dirty="0"/>
            <a:t>Несанкціонований доступ (НСД) до інформації - </a:t>
          </a:r>
          <a:r>
            <a:rPr lang="uk-UA" sz="2400" b="0" dirty="0"/>
            <a:t>д</a:t>
          </a:r>
          <a:r>
            <a:rPr lang="uk-UA" sz="2400" dirty="0"/>
            <a:t>оступ до інформації, за якого порушуються встановлений порядок його здійснення та (чи) правові норми. </a:t>
          </a:r>
          <a:br>
            <a:rPr lang="uk-UA" sz="2400" dirty="0"/>
          </a:br>
          <a:r>
            <a:rPr lang="uk-UA" sz="2400" dirty="0"/>
            <a:t>Дане поняття пов'язане з поширенням різного роду комп'ютерних вірусів.</a:t>
          </a:r>
          <a:endParaRPr lang="en-US" sz="1900" dirty="0"/>
        </a:p>
      </dgm:t>
    </dgm:pt>
    <dgm:pt modelId="{94F45FE6-3C8F-46C9-B7B9-CA6F38B4B4CC}" type="parTrans" cxnId="{C75A7835-EED2-4C0D-B6E9-33EA34BFDAF8}">
      <dgm:prSet/>
      <dgm:spPr/>
      <dgm:t>
        <a:bodyPr/>
        <a:lstStyle/>
        <a:p>
          <a:endParaRPr lang="ru-RU"/>
        </a:p>
      </dgm:t>
    </dgm:pt>
    <dgm:pt modelId="{4BE105F9-A71A-421C-87FC-9EA3965906BA}" type="sibTrans" cxnId="{C75A7835-EED2-4C0D-B6E9-33EA34BFDAF8}">
      <dgm:prSet/>
      <dgm:spPr/>
      <dgm:t>
        <a:bodyPr/>
        <a:lstStyle/>
        <a:p>
          <a:endParaRPr lang="ru-RU"/>
        </a:p>
      </dgm:t>
    </dgm:pt>
    <dgm:pt modelId="{D1ABBCDD-DF1B-49A5-BF8E-3BEF0B83B766}" type="pres">
      <dgm:prSet presAssocID="{D3D1884C-40A7-4FC2-AA39-79C7E438EBB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93A32CC-369C-4DE2-AF13-7816196F5D63}" type="pres">
      <dgm:prSet presAssocID="{1BB290DF-0125-4807-9D78-DAA9BC4B4FE0}" presName="root" presStyleCnt="0"/>
      <dgm:spPr/>
    </dgm:pt>
    <dgm:pt modelId="{F054021A-D354-4788-97CF-333F4E9D55B5}" type="pres">
      <dgm:prSet presAssocID="{1BB290DF-0125-4807-9D78-DAA9BC4B4FE0}" presName="rootComposite" presStyleCnt="0"/>
      <dgm:spPr/>
    </dgm:pt>
    <dgm:pt modelId="{5E812B17-12B9-473A-B5C0-E56CF9720C62}" type="pres">
      <dgm:prSet presAssocID="{1BB290DF-0125-4807-9D78-DAA9BC4B4FE0}" presName="rootText" presStyleLbl="node1" presStyleIdx="0" presStyleCnt="1" custScaleX="833484" custScaleY="303593"/>
      <dgm:spPr/>
    </dgm:pt>
    <dgm:pt modelId="{FD19C0E9-597A-43D3-AE8C-E65D129A1134}" type="pres">
      <dgm:prSet presAssocID="{1BB290DF-0125-4807-9D78-DAA9BC4B4FE0}" presName="rootConnector" presStyleLbl="node1" presStyleIdx="0" presStyleCnt="1"/>
      <dgm:spPr/>
    </dgm:pt>
    <dgm:pt modelId="{EE47CBBB-573B-4F2D-AC47-1FEFBAD3A254}" type="pres">
      <dgm:prSet presAssocID="{1BB290DF-0125-4807-9D78-DAA9BC4B4FE0}" presName="childShape" presStyleCnt="0"/>
      <dgm:spPr/>
    </dgm:pt>
    <dgm:pt modelId="{99A47650-8EBA-4158-9A01-778E31CEE338}" type="pres">
      <dgm:prSet presAssocID="{F298B1D2-CD36-45BF-954F-4B5F860F16E9}" presName="Name13" presStyleLbl="parChTrans1D2" presStyleIdx="0" presStyleCnt="2"/>
      <dgm:spPr/>
    </dgm:pt>
    <dgm:pt modelId="{F4A7591D-50E4-4DF9-8AB9-11CA389D5EAA}" type="pres">
      <dgm:prSet presAssocID="{C7A0C95D-F036-4F39-ADBE-031778347D0B}" presName="childText" presStyleLbl="bgAcc1" presStyleIdx="0" presStyleCnt="2" custScaleX="1101436" custScaleY="240841" custLinFactNeighborX="1822">
        <dgm:presLayoutVars>
          <dgm:bulletEnabled val="1"/>
        </dgm:presLayoutVars>
      </dgm:prSet>
      <dgm:spPr/>
    </dgm:pt>
    <dgm:pt modelId="{A741A809-C167-48F1-B3EB-E2E078FE61D1}" type="pres">
      <dgm:prSet presAssocID="{94F45FE6-3C8F-46C9-B7B9-CA6F38B4B4CC}" presName="Name13" presStyleLbl="parChTrans1D2" presStyleIdx="1" presStyleCnt="2"/>
      <dgm:spPr/>
    </dgm:pt>
    <dgm:pt modelId="{8CD4C2A8-5F0D-4C73-924D-89975637F605}" type="pres">
      <dgm:prSet presAssocID="{66D6F1E4-8607-4808-82AA-B28662C33E9A}" presName="childText" presStyleLbl="bgAcc1" presStyleIdx="1" presStyleCnt="2" custScaleX="1198239" custScaleY="533444">
        <dgm:presLayoutVars>
          <dgm:bulletEnabled val="1"/>
        </dgm:presLayoutVars>
      </dgm:prSet>
      <dgm:spPr/>
    </dgm:pt>
  </dgm:ptLst>
  <dgm:cxnLst>
    <dgm:cxn modelId="{35624A0F-7AAF-4712-B35B-3B4684FFDEAF}" type="presOf" srcId="{1BB290DF-0125-4807-9D78-DAA9BC4B4FE0}" destId="{5E812B17-12B9-473A-B5C0-E56CF9720C62}" srcOrd="0" destOrd="0" presId="urn:microsoft.com/office/officeart/2005/8/layout/hierarchy3"/>
    <dgm:cxn modelId="{A328D11E-28D6-496E-B3A6-89D62DC3B8E2}" type="presOf" srcId="{66D6F1E4-8607-4808-82AA-B28662C33E9A}" destId="{8CD4C2A8-5F0D-4C73-924D-89975637F605}" srcOrd="0" destOrd="0" presId="urn:microsoft.com/office/officeart/2005/8/layout/hierarchy3"/>
    <dgm:cxn modelId="{04CACF22-6D9F-4D72-B444-176CC5E7AD80}" srcId="{1BB290DF-0125-4807-9D78-DAA9BC4B4FE0}" destId="{C7A0C95D-F036-4F39-ADBE-031778347D0B}" srcOrd="0" destOrd="0" parTransId="{F298B1D2-CD36-45BF-954F-4B5F860F16E9}" sibTransId="{E47C72FC-5432-4D89-B423-AD59B3FE20CA}"/>
    <dgm:cxn modelId="{C75A7835-EED2-4C0D-B6E9-33EA34BFDAF8}" srcId="{1BB290DF-0125-4807-9D78-DAA9BC4B4FE0}" destId="{66D6F1E4-8607-4808-82AA-B28662C33E9A}" srcOrd="1" destOrd="0" parTransId="{94F45FE6-3C8F-46C9-B7B9-CA6F38B4B4CC}" sibTransId="{4BE105F9-A71A-421C-87FC-9EA3965906BA}"/>
    <dgm:cxn modelId="{F24E4838-2C25-40B5-B9C2-58368FF790C4}" type="presOf" srcId="{F298B1D2-CD36-45BF-954F-4B5F860F16E9}" destId="{99A47650-8EBA-4158-9A01-778E31CEE338}" srcOrd="0" destOrd="0" presId="urn:microsoft.com/office/officeart/2005/8/layout/hierarchy3"/>
    <dgm:cxn modelId="{AC1F6D39-F942-4BB7-8B20-40634F1FE175}" type="presOf" srcId="{94F45FE6-3C8F-46C9-B7B9-CA6F38B4B4CC}" destId="{A741A809-C167-48F1-B3EB-E2E078FE61D1}" srcOrd="0" destOrd="0" presId="urn:microsoft.com/office/officeart/2005/8/layout/hierarchy3"/>
    <dgm:cxn modelId="{6A131163-81DD-4A67-A8B5-A8C64896FFEC}" type="presOf" srcId="{D3D1884C-40A7-4FC2-AA39-79C7E438EBB1}" destId="{D1ABBCDD-DF1B-49A5-BF8E-3BEF0B83B766}" srcOrd="0" destOrd="0" presId="urn:microsoft.com/office/officeart/2005/8/layout/hierarchy3"/>
    <dgm:cxn modelId="{870333A8-9BE7-4B0A-BFEA-BE60840EA532}" srcId="{D3D1884C-40A7-4FC2-AA39-79C7E438EBB1}" destId="{1BB290DF-0125-4807-9D78-DAA9BC4B4FE0}" srcOrd="0" destOrd="0" parTransId="{2F050696-A79C-4128-AF93-C487117383DE}" sibTransId="{EAA2706B-860A-4048-BC85-036B5A3F17A0}"/>
    <dgm:cxn modelId="{DC2B69EC-7B6C-4175-9E80-C0713E93B3C3}" type="presOf" srcId="{1BB290DF-0125-4807-9D78-DAA9BC4B4FE0}" destId="{FD19C0E9-597A-43D3-AE8C-E65D129A1134}" srcOrd="1" destOrd="0" presId="urn:microsoft.com/office/officeart/2005/8/layout/hierarchy3"/>
    <dgm:cxn modelId="{C79B26FB-2ED2-49A1-80E7-44FF1EE3A9E2}" type="presOf" srcId="{C7A0C95D-F036-4F39-ADBE-031778347D0B}" destId="{F4A7591D-50E4-4DF9-8AB9-11CA389D5EAA}" srcOrd="0" destOrd="0" presId="urn:microsoft.com/office/officeart/2005/8/layout/hierarchy3"/>
    <dgm:cxn modelId="{F56CA1E6-45BD-4DB8-8CE2-4EFF97A1D57C}" type="presParOf" srcId="{D1ABBCDD-DF1B-49A5-BF8E-3BEF0B83B766}" destId="{293A32CC-369C-4DE2-AF13-7816196F5D63}" srcOrd="0" destOrd="0" presId="urn:microsoft.com/office/officeart/2005/8/layout/hierarchy3"/>
    <dgm:cxn modelId="{B90D5286-5F3E-4B73-8FB4-51E75E0551E8}" type="presParOf" srcId="{293A32CC-369C-4DE2-AF13-7816196F5D63}" destId="{F054021A-D354-4788-97CF-333F4E9D55B5}" srcOrd="0" destOrd="0" presId="urn:microsoft.com/office/officeart/2005/8/layout/hierarchy3"/>
    <dgm:cxn modelId="{9DCE253E-66E6-4725-B099-E4AFEE4293B0}" type="presParOf" srcId="{F054021A-D354-4788-97CF-333F4E9D55B5}" destId="{5E812B17-12B9-473A-B5C0-E56CF9720C62}" srcOrd="0" destOrd="0" presId="urn:microsoft.com/office/officeart/2005/8/layout/hierarchy3"/>
    <dgm:cxn modelId="{F49F0149-2945-4453-BB0E-20BD7837D02B}" type="presParOf" srcId="{F054021A-D354-4788-97CF-333F4E9D55B5}" destId="{FD19C0E9-597A-43D3-AE8C-E65D129A1134}" srcOrd="1" destOrd="0" presId="urn:microsoft.com/office/officeart/2005/8/layout/hierarchy3"/>
    <dgm:cxn modelId="{C537D67B-9281-44CE-BD36-2B18C6D74F3E}" type="presParOf" srcId="{293A32CC-369C-4DE2-AF13-7816196F5D63}" destId="{EE47CBBB-573B-4F2D-AC47-1FEFBAD3A254}" srcOrd="1" destOrd="0" presId="urn:microsoft.com/office/officeart/2005/8/layout/hierarchy3"/>
    <dgm:cxn modelId="{4D137B1A-9DA0-47D4-8B37-C88A3E2E2A96}" type="presParOf" srcId="{EE47CBBB-573B-4F2D-AC47-1FEFBAD3A254}" destId="{99A47650-8EBA-4158-9A01-778E31CEE338}" srcOrd="0" destOrd="0" presId="urn:microsoft.com/office/officeart/2005/8/layout/hierarchy3"/>
    <dgm:cxn modelId="{BF58F282-BD9F-43AE-9E9D-2A77153D1F60}" type="presParOf" srcId="{EE47CBBB-573B-4F2D-AC47-1FEFBAD3A254}" destId="{F4A7591D-50E4-4DF9-8AB9-11CA389D5EAA}" srcOrd="1" destOrd="0" presId="urn:microsoft.com/office/officeart/2005/8/layout/hierarchy3"/>
    <dgm:cxn modelId="{3167EE9A-F145-4789-BC9A-786060A928FA}" type="presParOf" srcId="{EE47CBBB-573B-4F2D-AC47-1FEFBAD3A254}" destId="{A741A809-C167-48F1-B3EB-E2E078FE61D1}" srcOrd="2" destOrd="0" presId="urn:microsoft.com/office/officeart/2005/8/layout/hierarchy3"/>
    <dgm:cxn modelId="{88115C21-6F3C-4D10-9D7E-A486A4BCDACE}" type="presParOf" srcId="{EE47CBBB-573B-4F2D-AC47-1FEFBAD3A254}" destId="{8CD4C2A8-5F0D-4C73-924D-89975637F60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776F9-3DDF-4EFB-A8E6-90E5765C62EA}">
      <dsp:nvSpPr>
        <dsp:cNvPr id="0" name=""/>
        <dsp:cNvSpPr/>
      </dsp:nvSpPr>
      <dsp:spPr>
        <a:xfrm>
          <a:off x="8622677" y="1937229"/>
          <a:ext cx="259200" cy="1301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1094"/>
              </a:lnTo>
              <a:lnTo>
                <a:pt x="259200" y="130109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F12F6-F631-40C4-A66A-771337FEAF9D}">
      <dsp:nvSpPr>
        <dsp:cNvPr id="0" name=""/>
        <dsp:cNvSpPr/>
      </dsp:nvSpPr>
      <dsp:spPr>
        <a:xfrm>
          <a:off x="5586178" y="928488"/>
          <a:ext cx="3727701" cy="439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949"/>
              </a:lnTo>
              <a:lnTo>
                <a:pt x="3727701" y="219949"/>
              </a:lnTo>
              <a:lnTo>
                <a:pt x="3727701" y="43989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3D8FA8-2A36-46F1-8D91-2FB3CE7B20FB}">
      <dsp:nvSpPr>
        <dsp:cNvPr id="0" name=""/>
        <dsp:cNvSpPr/>
      </dsp:nvSpPr>
      <dsp:spPr>
        <a:xfrm>
          <a:off x="6350717" y="1961308"/>
          <a:ext cx="265368" cy="1937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7439"/>
              </a:lnTo>
              <a:lnTo>
                <a:pt x="265368" y="193743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831DC-83A9-49D9-8C6B-7CA7C53A4FA7}">
      <dsp:nvSpPr>
        <dsp:cNvPr id="0" name=""/>
        <dsp:cNvSpPr/>
      </dsp:nvSpPr>
      <dsp:spPr>
        <a:xfrm>
          <a:off x="5586178" y="928488"/>
          <a:ext cx="1472189" cy="439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949"/>
              </a:lnTo>
              <a:lnTo>
                <a:pt x="1472189" y="219949"/>
              </a:lnTo>
              <a:lnTo>
                <a:pt x="1472189" y="43989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E306D0-8A3E-4EC9-98D2-1B87855B9124}">
      <dsp:nvSpPr>
        <dsp:cNvPr id="0" name=""/>
        <dsp:cNvSpPr/>
      </dsp:nvSpPr>
      <dsp:spPr>
        <a:xfrm>
          <a:off x="3743294" y="1999642"/>
          <a:ext cx="304557" cy="1944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4352"/>
              </a:lnTo>
              <a:lnTo>
                <a:pt x="304557" y="194435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CFB66-7649-4B59-B510-5F71162EBAF9}">
      <dsp:nvSpPr>
        <dsp:cNvPr id="0" name=""/>
        <dsp:cNvSpPr/>
      </dsp:nvSpPr>
      <dsp:spPr>
        <a:xfrm>
          <a:off x="4555448" y="928488"/>
          <a:ext cx="1030729" cy="439898"/>
        </a:xfrm>
        <a:custGeom>
          <a:avLst/>
          <a:gdLst/>
          <a:ahLst/>
          <a:cxnLst/>
          <a:rect l="0" t="0" r="0" b="0"/>
          <a:pathLst>
            <a:path>
              <a:moveTo>
                <a:pt x="1030729" y="0"/>
              </a:moveTo>
              <a:lnTo>
                <a:pt x="1030729" y="219949"/>
              </a:lnTo>
              <a:lnTo>
                <a:pt x="0" y="219949"/>
              </a:lnTo>
              <a:lnTo>
                <a:pt x="0" y="43989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A98F51-8016-4ECE-BA0A-C1FBD6937044}">
      <dsp:nvSpPr>
        <dsp:cNvPr id="0" name=""/>
        <dsp:cNvSpPr/>
      </dsp:nvSpPr>
      <dsp:spPr>
        <a:xfrm>
          <a:off x="1201963" y="2039851"/>
          <a:ext cx="311234" cy="1355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5584"/>
              </a:lnTo>
              <a:lnTo>
                <a:pt x="311234" y="135558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D83AE-C7AA-4195-B161-83C8485E08E6}">
      <dsp:nvSpPr>
        <dsp:cNvPr id="0" name=""/>
        <dsp:cNvSpPr/>
      </dsp:nvSpPr>
      <dsp:spPr>
        <a:xfrm>
          <a:off x="2031922" y="928488"/>
          <a:ext cx="3554256" cy="439898"/>
        </a:xfrm>
        <a:custGeom>
          <a:avLst/>
          <a:gdLst/>
          <a:ahLst/>
          <a:cxnLst/>
          <a:rect l="0" t="0" r="0" b="0"/>
          <a:pathLst>
            <a:path>
              <a:moveTo>
                <a:pt x="3554256" y="0"/>
              </a:moveTo>
              <a:lnTo>
                <a:pt x="3554256" y="219949"/>
              </a:lnTo>
              <a:lnTo>
                <a:pt x="0" y="219949"/>
              </a:lnTo>
              <a:lnTo>
                <a:pt x="0" y="43989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BA11F-42F8-48C4-881B-607838DCB313}">
      <dsp:nvSpPr>
        <dsp:cNvPr id="0" name=""/>
        <dsp:cNvSpPr/>
      </dsp:nvSpPr>
      <dsp:spPr>
        <a:xfrm>
          <a:off x="2928729" y="4701"/>
          <a:ext cx="5314898" cy="9237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>
              <a:solidFill>
                <a:schemeClr val="bg2">
                  <a:lumMod val="25000"/>
                </a:schemeClr>
              </a:solidFill>
            </a:rPr>
            <a:t>Інформаційні ресурси</a:t>
          </a:r>
          <a:endParaRPr lang="ru-RU" sz="3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928729" y="4701"/>
        <a:ext cx="5314898" cy="923787"/>
      </dsp:txXfrm>
    </dsp:sp>
    <dsp:sp modelId="{AB3C3CCC-D0AA-42B9-9CE2-73A110F19B40}">
      <dsp:nvSpPr>
        <dsp:cNvPr id="0" name=""/>
        <dsp:cNvSpPr/>
      </dsp:nvSpPr>
      <dsp:spPr>
        <a:xfrm>
          <a:off x="994473" y="1368387"/>
          <a:ext cx="2074897" cy="67146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dirty="0"/>
            <a:t>за видом інформації</a:t>
          </a:r>
          <a:r>
            <a:rPr lang="uk-UA" sz="2400" kern="1200" dirty="0"/>
            <a:t> </a:t>
          </a:r>
          <a:endParaRPr lang="ru-RU" sz="2400" kern="1200" dirty="0"/>
        </a:p>
      </dsp:txBody>
      <dsp:txXfrm>
        <a:off x="994473" y="1368387"/>
        <a:ext cx="2074897" cy="671463"/>
      </dsp:txXfrm>
    </dsp:sp>
    <dsp:sp modelId="{1EE35743-66D4-44F7-AB38-3CD19B82303C}">
      <dsp:nvSpPr>
        <dsp:cNvPr id="0" name=""/>
        <dsp:cNvSpPr/>
      </dsp:nvSpPr>
      <dsp:spPr>
        <a:xfrm>
          <a:off x="1513197" y="2479749"/>
          <a:ext cx="2094755" cy="1831371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000" kern="1200" dirty="0"/>
            <a:t>правові,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000" kern="1200" dirty="0"/>
            <a:t>науково-технічні, політичні, </a:t>
          </a:r>
          <a:r>
            <a:rPr lang="uk-UA" sz="2000" kern="1200" dirty="0" err="1"/>
            <a:t>фінансово-</a:t>
          </a:r>
          <a:endParaRPr lang="uk-UA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000" kern="1200" dirty="0"/>
            <a:t>економічні, статистичні тощо</a:t>
          </a:r>
          <a:endParaRPr lang="ru-RU" sz="2000" kern="1200" dirty="0"/>
        </a:p>
      </dsp:txBody>
      <dsp:txXfrm>
        <a:off x="1513197" y="2479749"/>
        <a:ext cx="2094755" cy="1831371"/>
      </dsp:txXfrm>
    </dsp:sp>
    <dsp:sp modelId="{6C661593-361F-47C6-ACD3-06F33FE1F510}">
      <dsp:nvSpPr>
        <dsp:cNvPr id="0" name=""/>
        <dsp:cNvSpPr/>
      </dsp:nvSpPr>
      <dsp:spPr>
        <a:xfrm>
          <a:off x="3540256" y="1368387"/>
          <a:ext cx="2030384" cy="63125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dirty="0"/>
            <a:t>за видом носія</a:t>
          </a:r>
          <a:r>
            <a:rPr lang="uk-UA" sz="2400" kern="1200" dirty="0"/>
            <a:t> </a:t>
          </a:r>
          <a:endParaRPr lang="ru-RU" sz="2400" kern="1200" dirty="0"/>
        </a:p>
      </dsp:txBody>
      <dsp:txXfrm>
        <a:off x="3540256" y="1368387"/>
        <a:ext cx="2030384" cy="631254"/>
      </dsp:txXfrm>
    </dsp:sp>
    <dsp:sp modelId="{A080C063-621D-4AC1-87E5-6BC299B22D23}">
      <dsp:nvSpPr>
        <dsp:cNvPr id="0" name=""/>
        <dsp:cNvSpPr/>
      </dsp:nvSpPr>
      <dsp:spPr>
        <a:xfrm>
          <a:off x="4047852" y="2439541"/>
          <a:ext cx="2128334" cy="300890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на папері (документи, листи, медичні карти, телефонні довідники організацій і т.п.), </a:t>
          </a:r>
          <a:br>
            <a:rPr lang="uk-UA" sz="2000" kern="1200" dirty="0"/>
          </a:br>
          <a:r>
            <a:rPr lang="uk-UA" sz="2000" kern="1200" dirty="0"/>
            <a:t>в пам'яті комп’ютера, в мережі, на дисках та інших носіях.</a:t>
          </a:r>
          <a:endParaRPr lang="ru-RU" sz="2000" kern="1200" dirty="0"/>
        </a:p>
      </dsp:txBody>
      <dsp:txXfrm>
        <a:off x="4047852" y="2439541"/>
        <a:ext cx="2128334" cy="3008907"/>
      </dsp:txXfrm>
    </dsp:sp>
    <dsp:sp modelId="{4D405769-61F8-4A34-A731-CF8002F6E398}">
      <dsp:nvSpPr>
        <dsp:cNvPr id="0" name=""/>
        <dsp:cNvSpPr/>
      </dsp:nvSpPr>
      <dsp:spPr>
        <a:xfrm>
          <a:off x="6173804" y="1368387"/>
          <a:ext cx="1769126" cy="59292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dirty="0"/>
            <a:t>за режимом доступу</a:t>
          </a:r>
          <a:r>
            <a:rPr lang="uk-UA" sz="2400" kern="1200" dirty="0"/>
            <a:t> </a:t>
          </a:r>
          <a:endParaRPr lang="ru-RU" sz="2400" kern="1200" dirty="0"/>
        </a:p>
      </dsp:txBody>
      <dsp:txXfrm>
        <a:off x="6173804" y="1368387"/>
        <a:ext cx="1769126" cy="592920"/>
      </dsp:txXfrm>
    </dsp:sp>
    <dsp:sp modelId="{28E98164-F13D-4C2D-A9EA-2DF9BB4720F7}">
      <dsp:nvSpPr>
        <dsp:cNvPr id="0" name=""/>
        <dsp:cNvSpPr/>
      </dsp:nvSpPr>
      <dsp:spPr>
        <a:xfrm>
          <a:off x="6616085" y="2401207"/>
          <a:ext cx="1825893" cy="2995081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відкриті, обмеженого доступу, державна таємниця, конфіденційна інформація, комерційна  професійна , службова , особиста (персональна) таємниця</a:t>
          </a:r>
          <a:endParaRPr lang="ru-RU" sz="1700" kern="1200" dirty="0"/>
        </a:p>
      </dsp:txBody>
      <dsp:txXfrm>
        <a:off x="6616085" y="2401207"/>
        <a:ext cx="1825893" cy="2995081"/>
      </dsp:txXfrm>
    </dsp:sp>
    <dsp:sp modelId="{E850E74A-2C5D-4622-99CF-2364E519E791}">
      <dsp:nvSpPr>
        <dsp:cNvPr id="0" name=""/>
        <dsp:cNvSpPr/>
      </dsp:nvSpPr>
      <dsp:spPr>
        <a:xfrm>
          <a:off x="8449877" y="1368387"/>
          <a:ext cx="1728006" cy="56884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dirty="0"/>
            <a:t>за формою власності</a:t>
          </a:r>
          <a:r>
            <a:rPr lang="uk-UA" sz="2400" kern="1200" dirty="0"/>
            <a:t> </a:t>
          </a:r>
          <a:endParaRPr lang="ru-RU" sz="2400" kern="1200" dirty="0"/>
        </a:p>
      </dsp:txBody>
      <dsp:txXfrm>
        <a:off x="8449877" y="1368387"/>
        <a:ext cx="1728006" cy="568841"/>
      </dsp:txXfrm>
    </dsp:sp>
    <dsp:sp modelId="{E52123BA-BD23-448B-8178-4232CF20CECD}">
      <dsp:nvSpPr>
        <dsp:cNvPr id="0" name=""/>
        <dsp:cNvSpPr/>
      </dsp:nvSpPr>
      <dsp:spPr>
        <a:xfrm>
          <a:off x="8881878" y="2377127"/>
          <a:ext cx="2315647" cy="1722392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державні, муніципальні, регіональні, приватні, колективні</a:t>
          </a:r>
          <a:endParaRPr lang="ru-RU" sz="2000" kern="1200" dirty="0"/>
        </a:p>
      </dsp:txBody>
      <dsp:txXfrm>
        <a:off x="8881878" y="2377127"/>
        <a:ext cx="2315647" cy="17223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12B17-12B9-473A-B5C0-E56CF9720C62}">
      <dsp:nvSpPr>
        <dsp:cNvPr id="0" name=""/>
        <dsp:cNvSpPr/>
      </dsp:nvSpPr>
      <dsp:spPr>
        <a:xfrm>
          <a:off x="300925" y="1242"/>
          <a:ext cx="7102838" cy="12935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/>
            <a:t>Доступ до інформації - </a:t>
          </a:r>
          <a:r>
            <a:rPr lang="ru-RU" sz="2800" kern="1200" dirty="0"/>
            <a:t>м</a:t>
          </a:r>
          <a:r>
            <a:rPr lang="uk-UA" sz="2800" kern="1200" dirty="0" err="1"/>
            <a:t>ожливість</a:t>
          </a:r>
          <a:r>
            <a:rPr lang="uk-UA" sz="2800" kern="1200" dirty="0"/>
            <a:t> одержання, оброблення інформації, її блокування та (чи) порушення цілісності.</a:t>
          </a:r>
          <a:endParaRPr lang="ru-RU" sz="2800" kern="1200" dirty="0"/>
        </a:p>
      </dsp:txBody>
      <dsp:txXfrm>
        <a:off x="338813" y="39130"/>
        <a:ext cx="7027062" cy="1217813"/>
      </dsp:txXfrm>
    </dsp:sp>
    <dsp:sp modelId="{99A47650-8EBA-4158-9A01-778E31CEE338}">
      <dsp:nvSpPr>
        <dsp:cNvPr id="0" name=""/>
        <dsp:cNvSpPr/>
      </dsp:nvSpPr>
      <dsp:spPr>
        <a:xfrm>
          <a:off x="1011209" y="1294831"/>
          <a:ext cx="722705" cy="619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9626"/>
              </a:lnTo>
              <a:lnTo>
                <a:pt x="722705" y="6196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A7591D-50E4-4DF9-8AB9-11CA389D5EAA}">
      <dsp:nvSpPr>
        <dsp:cNvPr id="0" name=""/>
        <dsp:cNvSpPr/>
      </dsp:nvSpPr>
      <dsp:spPr>
        <a:xfrm>
          <a:off x="1733914" y="1401354"/>
          <a:ext cx="7509031" cy="102620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/>
            <a:t>Санкціонований доступ до інформації</a:t>
          </a:r>
          <a:r>
            <a:rPr lang="uk-UA" sz="2400" kern="1200" dirty="0"/>
            <a:t> – це доступ до інформації, що не порушує встановлені правила розмежування доступу</a:t>
          </a:r>
          <a:endParaRPr lang="ru-RU" sz="2400" kern="1200" dirty="0"/>
        </a:p>
      </dsp:txBody>
      <dsp:txXfrm>
        <a:off x="1763971" y="1431411"/>
        <a:ext cx="7448917" cy="966093"/>
      </dsp:txXfrm>
    </dsp:sp>
    <dsp:sp modelId="{A741A809-C167-48F1-B3EB-E2E078FE61D1}">
      <dsp:nvSpPr>
        <dsp:cNvPr id="0" name=""/>
        <dsp:cNvSpPr/>
      </dsp:nvSpPr>
      <dsp:spPr>
        <a:xfrm>
          <a:off x="1011209" y="1294831"/>
          <a:ext cx="710283" cy="2375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5738"/>
              </a:lnTo>
              <a:lnTo>
                <a:pt x="710283" y="23757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4C2A8-5F0D-4C73-924D-89975637F605}">
      <dsp:nvSpPr>
        <dsp:cNvPr id="0" name=""/>
        <dsp:cNvSpPr/>
      </dsp:nvSpPr>
      <dsp:spPr>
        <a:xfrm>
          <a:off x="1721493" y="2534085"/>
          <a:ext cx="8168984" cy="227296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kern="1200" dirty="0"/>
            <a:t>Несанкціонований доступ (НСД) до інформації - </a:t>
          </a:r>
          <a:r>
            <a:rPr lang="uk-UA" sz="2400" b="0" kern="1200" dirty="0"/>
            <a:t>д</a:t>
          </a:r>
          <a:r>
            <a:rPr lang="uk-UA" sz="2400" kern="1200" dirty="0"/>
            <a:t>оступ до інформації, за якого порушуються встановлений порядок його здійснення та (чи) правові норми. </a:t>
          </a:r>
          <a:br>
            <a:rPr lang="uk-UA" sz="2400" kern="1200" dirty="0"/>
          </a:br>
          <a:r>
            <a:rPr lang="uk-UA" sz="2400" kern="1200" dirty="0"/>
            <a:t>Дане поняття пов'язане з поширенням різного роду комп'ютерних вірусів.</a:t>
          </a:r>
          <a:endParaRPr lang="en-US" sz="1900" kern="1200" dirty="0"/>
        </a:p>
      </dsp:txBody>
      <dsp:txXfrm>
        <a:off x="1788066" y="2600658"/>
        <a:ext cx="8035838" cy="2139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7F478-FFD4-4E37-B9BB-2C77636CD9F9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45C78-21F0-49FE-9CCC-80C8BF665404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356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F0BFB6-4347-4D9C-B8CE-2B30F623DB00}" type="slidenum">
              <a:rPr lang="uk-UA" smtClean="0"/>
              <a:pPr/>
              <a:t>10</a:t>
            </a:fld>
            <a:endParaRPr lang="uk-UA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785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C15327-1091-4153-AA20-EA2096C0AD98}" type="slidenum">
              <a:rPr lang="uk-UA" smtClean="0"/>
              <a:pPr/>
              <a:t>11</a:t>
            </a:fld>
            <a:endParaRPr lang="uk-UA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66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F557C8-F40B-4DC0-B598-D072115FD675}" type="slidenum">
              <a:rPr lang="uk-UA" smtClean="0"/>
              <a:pPr/>
              <a:t>12</a:t>
            </a:fld>
            <a:endParaRPr lang="uk-UA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519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pPr rtl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85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AEBE-FA54-4F13-8DB0-075C2824033A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9D3D-1E1B-4A63-A6F8-B1570904E2E3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D2F9-E236-4160-9EB4-31E4352B631A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9ADF-EA52-40DE-AE7F-23ED45E5F0AC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DC9A-0828-48F4-B6BE-555DED24E169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4415-5D08-4164-A48A-B5AF00057D63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47F7-4B89-471A-8AD3-372F5EB11B69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448E-154B-4B89-8F13-A2131502A410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6C3C-DEA0-4DFA-A77B-B1FBE98CD638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D6C6-45AF-442D-8A28-5115BCDE6585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5BA2-04EE-49B5-BA9F-24CC3B21E131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80" r="29070"/>
          <a:stretch/>
        </p:blipFill>
        <p:spPr>
          <a:xfrm flipV="1">
            <a:off x="0" y="2155219"/>
            <a:ext cx="12192000" cy="470278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87"/>
          <a:stretch/>
        </p:blipFill>
        <p:spPr>
          <a:xfrm>
            <a:off x="0" y="-1"/>
            <a:ext cx="12192000" cy="215522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612" y="1287255"/>
            <a:ext cx="10493187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8968E-CEE0-4914-A74D-1CB16BB7E481}" type="datetime1">
              <a:rPr lang="uk-UA" smtClean="0"/>
              <a:pPr/>
              <a:t>30.03.2023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ОСНОВИ ІНФОРМАЦІЙНОЇ БЕЗПЕКИ             Єгорова О.Л.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DAB9A-D90D-4DD1-B76E-E9EA0BFB9222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163208"/>
            <a:ext cx="10515597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t-science.com.ua/" TargetMode="External"/><Relationship Id="rId5" Type="http://schemas.openxmlformats.org/officeDocument/2006/relationships/hyperlink" Target="http://disted.edu.vn.ua/media/bp/" TargetMode="External"/><Relationship Id="rId4" Type="http://schemas.openxmlformats.org/officeDocument/2006/relationships/hyperlink" Target="http://www.youtube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1928" y="1039237"/>
            <a:ext cx="8279476" cy="2387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</a:t>
            </a: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поняття в області безпеки інформаційних технологій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2682817" y="223088"/>
            <a:ext cx="6610812" cy="42530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0" cmpd="dbl" algn="ctr">
            <a:solidFill>
              <a:srgbClr val="7030A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Georgia" pitchFamily="18" charset="0"/>
              </a:rPr>
              <a:t>Інформаційна безпека</a:t>
            </a:r>
            <a:endParaRPr lang="uk-UA" sz="2400" b="1" i="1" dirty="0">
              <a:solidFill>
                <a:srgbClr val="FFFFFF"/>
              </a:solidFill>
              <a:latin typeface="Georgia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 descr="itogi_kiberbezop_2017-m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15" y="3586499"/>
            <a:ext cx="6214792" cy="26634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294" y="3657601"/>
            <a:ext cx="3573530" cy="267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7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771700" y="894728"/>
            <a:ext cx="10515597" cy="801068"/>
          </a:xfrm>
        </p:spPr>
        <p:txBody>
          <a:bodyPr>
            <a:normAutofit/>
          </a:bodyPr>
          <a:lstStyle/>
          <a:p>
            <a:pPr eaLnBrk="1" hangingPunct="1"/>
            <a:r>
              <a:rPr lang="uk-UA" sz="3600" b="1" dirty="0">
                <a:solidFill>
                  <a:srgbClr val="9D3342"/>
                </a:solidFill>
                <a:latin typeface="Century Gothic" panose="020B0502020202020204" pitchFamily="34" charset="0"/>
              </a:rPr>
              <a:t>Автоматизована система (АС)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0165" y="1680158"/>
            <a:ext cx="7400177" cy="21656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800" dirty="0"/>
              <a:t>АС - це організаційно-технічна система, що реалізує інформаційну технологію і поєднує: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800" dirty="0"/>
              <a:t>обчислювальну систему (ОС);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800" dirty="0"/>
              <a:t>фізичне середовище;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800" dirty="0"/>
              <a:t>персонал;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800" dirty="0"/>
              <a:t>Інформацію, що обробляється</a:t>
            </a:r>
            <a:endParaRPr lang="uk-UA" sz="2800" b="1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6915" y="4007721"/>
            <a:ext cx="7433428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dirty="0"/>
              <a:t>Обчислювальна система - сукупність програмно-апаратних засобів, що призначені для обробки інформації</a:t>
            </a:r>
            <a:endParaRPr lang="uk-UA" sz="2400" b="1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Рисунок 7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345" y="2266923"/>
            <a:ext cx="3866594" cy="4133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524000" y="2438400"/>
            <a:ext cx="7924800" cy="38862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4775200" y="2705100"/>
            <a:ext cx="5892800" cy="3352800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804951" y="1094233"/>
            <a:ext cx="6327369" cy="734567"/>
          </a:xfrm>
        </p:spPr>
        <p:txBody>
          <a:bodyPr>
            <a:normAutofit/>
          </a:bodyPr>
          <a:lstStyle/>
          <a:p>
            <a:pPr eaLnBrk="1" hangingPunct="1"/>
            <a:r>
              <a:rPr lang="uk-UA" sz="3600" b="1" dirty="0">
                <a:solidFill>
                  <a:srgbClr val="9D3342"/>
                </a:solidFill>
                <a:latin typeface="Century Gothic" panose="020B0502020202020204" pitchFamily="34" charset="0"/>
              </a:rPr>
              <a:t>Автоматизована система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 rot="16200000" flipH="1">
            <a:off x="2310871" y="4602074"/>
            <a:ext cx="16351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latin typeface="Tahoma" pitchFamily="34" charset="0"/>
              </a:rPr>
              <a:t>Обчислю-вальна система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 rot="-5400000">
            <a:off x="1822450" y="3255317"/>
            <a:ext cx="1638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latin typeface="Tahoma" pitchFamily="34" charset="0"/>
              </a:rPr>
              <a:t>Персонал</a:t>
            </a:r>
          </a:p>
        </p:txBody>
      </p:sp>
      <p:sp>
        <p:nvSpPr>
          <p:cNvPr id="13319" name="Freeform 25"/>
          <p:cNvSpPr>
            <a:spLocks/>
          </p:cNvSpPr>
          <p:nvPr/>
        </p:nvSpPr>
        <p:spPr bwMode="auto">
          <a:xfrm>
            <a:off x="5080001" y="4419600"/>
            <a:ext cx="2146300" cy="1614488"/>
          </a:xfrm>
          <a:custGeom>
            <a:avLst/>
            <a:gdLst>
              <a:gd name="T0" fmla="*/ 2110018109 w 1220"/>
              <a:gd name="T1" fmla="*/ 0 h 1017"/>
              <a:gd name="T2" fmla="*/ 2092609336 w 1220"/>
              <a:gd name="T3" fmla="*/ 2147483647 h 1017"/>
              <a:gd name="T4" fmla="*/ 10446058 w 1220"/>
              <a:gd name="T5" fmla="*/ 1350804241 h 1017"/>
              <a:gd name="T6" fmla="*/ 2110018109 w 1220"/>
              <a:gd name="T7" fmla="*/ 0 h 1017"/>
              <a:gd name="T8" fmla="*/ 0 60000 65536"/>
              <a:gd name="T9" fmla="*/ 0 60000 65536"/>
              <a:gd name="T10" fmla="*/ 0 60000 65536"/>
              <a:gd name="T11" fmla="*/ 0 60000 65536"/>
              <a:gd name="T12" fmla="*/ 0 w 1220"/>
              <a:gd name="T13" fmla="*/ 0 h 1017"/>
              <a:gd name="T14" fmla="*/ 1220 w 1220"/>
              <a:gd name="T15" fmla="*/ 1017 h 10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20" h="1017">
                <a:moveTo>
                  <a:pt x="1212" y="0"/>
                </a:moveTo>
                <a:cubicBezTo>
                  <a:pt x="1220" y="601"/>
                  <a:pt x="1216" y="517"/>
                  <a:pt x="1202" y="1017"/>
                </a:cubicBezTo>
                <a:cubicBezTo>
                  <a:pt x="533" y="992"/>
                  <a:pt x="11" y="946"/>
                  <a:pt x="6" y="536"/>
                </a:cubicBezTo>
                <a:cubicBezTo>
                  <a:pt x="0" y="83"/>
                  <a:pt x="598" y="17"/>
                  <a:pt x="1212" y="0"/>
                </a:cubicBezTo>
                <a:close/>
              </a:path>
            </a:pathLst>
          </a:custGeom>
          <a:solidFill>
            <a:schemeClr val="folHlink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235200" y="4381500"/>
            <a:ext cx="4978400" cy="1676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2235200" y="2705100"/>
            <a:ext cx="4978400" cy="160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556000" y="2705100"/>
            <a:ext cx="345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latin typeface="Tahoma" pitchFamily="34" charset="0"/>
              </a:rPr>
              <a:t>Керівники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556000" y="3238500"/>
            <a:ext cx="345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latin typeface="Tahoma" pitchFamily="34" charset="0"/>
              </a:rPr>
              <a:t>Адміністратори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3556000" y="3771900"/>
            <a:ext cx="345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latin typeface="Tahoma" pitchFamily="34" charset="0"/>
              </a:rPr>
              <a:t>Користувачі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860800" y="4419600"/>
            <a:ext cx="325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indent="-287338" algn="just" defTabSz="952500">
              <a:spcBef>
                <a:spcPct val="50000"/>
              </a:spcBef>
            </a:pPr>
            <a:r>
              <a:rPr lang="uk-UA" sz="2400">
                <a:latin typeface="Tahoma" pitchFamily="34" charset="0"/>
              </a:rPr>
              <a:t>ПЗ: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3860800" y="5181600"/>
            <a:ext cx="325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latin typeface="Tahoma" pitchFamily="34" charset="0"/>
              </a:rPr>
              <a:t>Програми ПЗП 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3860800" y="5562600"/>
            <a:ext cx="325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latin typeface="Tahoma" pitchFamily="34" charset="0"/>
              </a:rPr>
              <a:t>Апаратура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5486400" y="4343401"/>
            <a:ext cx="81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indent="-287338" algn="just" defTabSz="952500">
              <a:spcBef>
                <a:spcPct val="50000"/>
              </a:spcBef>
            </a:pPr>
            <a:r>
              <a:rPr lang="uk-UA">
                <a:latin typeface="Tahoma" pitchFamily="34" charset="0"/>
              </a:rPr>
              <a:t>ОС</a:t>
            </a:r>
            <a:endParaRPr lang="uk-UA" sz="2400">
              <a:latin typeface="Tahoma" pitchFamily="34" charset="0"/>
            </a:endParaRP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4572000" y="4572001"/>
            <a:ext cx="284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indent="-287338" algn="just" defTabSz="952500">
              <a:spcBef>
                <a:spcPct val="50000"/>
              </a:spcBef>
            </a:pPr>
            <a:r>
              <a:rPr lang="uk-UA">
                <a:latin typeface="Tahoma" pitchFamily="34" charset="0"/>
              </a:rPr>
              <a:t>інструментальне</a:t>
            </a:r>
            <a:endParaRPr lang="uk-UA" sz="2400">
              <a:latin typeface="Tahoma" pitchFamily="34" charset="0"/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4978400" y="4724400"/>
            <a:ext cx="193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indent="-287338" algn="just" defTabSz="952500">
              <a:spcBef>
                <a:spcPct val="50000"/>
              </a:spcBef>
            </a:pPr>
            <a:r>
              <a:rPr lang="uk-UA">
                <a:latin typeface="Tahoma" pitchFamily="34" charset="0"/>
              </a:rPr>
              <a:t>прикладне</a:t>
            </a:r>
            <a:r>
              <a:rPr lang="uk-UA" sz="2400">
                <a:latin typeface="Tahoma" pitchFamily="34" charset="0"/>
              </a:rPr>
              <a:t> 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812800" y="1981200"/>
            <a:ext cx="538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chemeClr val="hlink"/>
                </a:solidFill>
                <a:latin typeface="Tahoma" pitchFamily="34" charset="0"/>
              </a:rPr>
              <a:t>Фізичний периметр АС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7315200" y="17526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chemeClr val="tx2"/>
                </a:solidFill>
                <a:latin typeface="Tahoma" pitchFamily="34" charset="0"/>
              </a:rPr>
              <a:t>Зовнішнє середовище</a:t>
            </a:r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9448800" y="3048000"/>
            <a:ext cx="0" cy="2667000"/>
          </a:xfrm>
          <a:prstGeom prst="line">
            <a:avLst/>
          </a:prstGeom>
          <a:noFill/>
          <a:ln w="38100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9652000" y="5486400"/>
            <a:ext cx="2235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chemeClr val="tx2"/>
                </a:solidFill>
                <a:latin typeface="Tahoma" pitchFamily="34" charset="0"/>
              </a:rPr>
              <a:t>Комплекс засобів захисту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7416800" y="34290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chemeClr val="bg2"/>
                </a:solidFill>
                <a:latin typeface="Tahoma" pitchFamily="34" charset="0"/>
              </a:rPr>
              <a:t>Інформація</a:t>
            </a:r>
          </a:p>
        </p:txBody>
      </p:sp>
      <p:sp>
        <p:nvSpPr>
          <p:cNvPr id="13336" name="Line 26"/>
          <p:cNvSpPr>
            <a:spLocks noChangeShapeType="1"/>
          </p:cNvSpPr>
          <p:nvPr/>
        </p:nvSpPr>
        <p:spPr bwMode="auto">
          <a:xfrm>
            <a:off x="6807200" y="5791200"/>
            <a:ext cx="2844800" cy="3810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" grpId="0" autoUpdateAnimBg="0"/>
      <p:bldP spid="2152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700" y="861478"/>
            <a:ext cx="10515597" cy="998742"/>
          </a:xfrm>
        </p:spPr>
        <p:txBody>
          <a:bodyPr>
            <a:normAutofit/>
          </a:bodyPr>
          <a:lstStyle/>
          <a:p>
            <a:pPr eaLnBrk="1" hangingPunct="1"/>
            <a:r>
              <a:rPr lang="uk-UA" sz="3600" b="1" dirty="0">
                <a:solidFill>
                  <a:srgbClr val="9D3342"/>
                </a:solidFill>
                <a:latin typeface="Century Gothic" panose="020B0502020202020204" pitchFamily="34" charset="0"/>
              </a:rPr>
              <a:t>Захист інформації в АС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299258" y="1995051"/>
            <a:ext cx="5020887" cy="428936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2550" indent="366713" eaLnBrk="1" hangingPunct="1">
              <a:buNone/>
            </a:pPr>
            <a:r>
              <a:rPr lang="uk-UA" sz="3000" dirty="0"/>
              <a:t> Це діяльність, спрямована на забезпечення безпеки інформації, що обробляють в АС, і АС в цілому, і яка дозволяє запобігти або ускладнити можливість реалізації загроз, а також знизити величину потенціального збитку в результаті реалізації загроз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552901" y="2128058"/>
            <a:ext cx="6317673" cy="41231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kumimoji="0" lang="uk-UA" sz="3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Комплексна система захисту </a:t>
            </a:r>
            <a:r>
              <a:rPr kumimoji="0" lang="uk-UA" sz="35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інформації-</a:t>
            </a:r>
            <a:r>
              <a:rPr kumimoji="0" lang="uk-UA" sz="3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з</a:t>
            </a:r>
            <a:r>
              <a:rPr lang="uk-UA" sz="3500" dirty="0" err="1"/>
              <a:t>ахист</a:t>
            </a:r>
            <a:r>
              <a:rPr lang="uk-UA" sz="3500" dirty="0"/>
              <a:t> інформації в АС, що полягає у створенні й підтриманні у працездатному стані системи заходів як технічних (інженерних, програмно-апаратних), так і нетехнічних (правових, організаційних), що дозволяють запобігти або ускладнити можливість реалізації загроз, а також знизити потенційний збиток</a:t>
            </a:r>
            <a:endParaRPr kumimoji="0" lang="uk-UA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autoUpdateAnimBg="0" advAuto="50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"/>
          <p:cNvSpPr txBox="1">
            <a:spLocks/>
          </p:cNvSpPr>
          <p:nvPr/>
        </p:nvSpPr>
        <p:spPr>
          <a:xfrm>
            <a:off x="334794" y="45885"/>
            <a:ext cx="10371853" cy="1049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>
                <a:solidFill>
                  <a:srgbClr val="9D3342"/>
                </a:solidFill>
                <a:latin typeface="Century Gothic" panose="020B0502020202020204" pitchFamily="34" charset="0"/>
              </a:rPr>
              <a:t>Джерела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7913" y="2232410"/>
            <a:ext cx="11126654" cy="28007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1. Н. В. Морзе, О. В. </a:t>
            </a:r>
            <a:r>
              <a:rPr lang="ru-RU" sz="2200" dirty="0" err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Барна</a:t>
            </a:r>
            <a:r>
              <a:rPr lang="ru-RU" sz="22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, Інформатика 10 (11) </a:t>
            </a:r>
            <a:r>
              <a:rPr lang="ru-RU" sz="2200" dirty="0" err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клас</a:t>
            </a:r>
            <a:endParaRPr lang="ru-RU" sz="220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r>
              <a:rPr lang="ru-RU" sz="22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2. </a:t>
            </a:r>
            <a:r>
              <a:rPr lang="ru-RU" sz="2200" dirty="0" err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Ривкінд</a:t>
            </a:r>
            <a:r>
              <a:rPr lang="ru-RU" sz="22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Й. Я., Лисенко Т. І., </a:t>
            </a:r>
            <a:r>
              <a:rPr lang="ru-RU" sz="2200" dirty="0" err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Чернікова</a:t>
            </a:r>
            <a:r>
              <a:rPr lang="ru-RU" sz="22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Л. А., </a:t>
            </a:r>
            <a:r>
              <a:rPr lang="ru-RU" sz="2200" dirty="0" err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Шакотько</a:t>
            </a:r>
            <a:r>
              <a:rPr lang="ru-RU" sz="22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В. В., Інформатика 10 (11) </a:t>
            </a:r>
            <a:r>
              <a:rPr lang="ru-RU" sz="2200" dirty="0" err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клас</a:t>
            </a:r>
            <a:endParaRPr lang="ru-RU" sz="220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r>
              <a:rPr lang="ru-RU" sz="22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3. О. О. Бондаренко, В. В. </a:t>
            </a:r>
            <a:r>
              <a:rPr lang="ru-RU" sz="2200" dirty="0" err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Ластовецький</a:t>
            </a:r>
            <a:r>
              <a:rPr lang="ru-RU" sz="22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, О. П. </a:t>
            </a:r>
            <a:r>
              <a:rPr lang="ru-RU" sz="2200" dirty="0" err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Пилипчук</a:t>
            </a:r>
            <a:r>
              <a:rPr lang="ru-RU" sz="22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, Є. А. Шестопалов, </a:t>
            </a:r>
            <a:r>
              <a:rPr lang="ru-RU" sz="2200" dirty="0" err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Інформатика</a:t>
            </a:r>
            <a:r>
              <a:rPr lang="ru-RU" sz="22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10 (11) </a:t>
            </a:r>
            <a:r>
              <a:rPr lang="ru-RU" sz="2200" dirty="0" err="1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клас</a:t>
            </a:r>
            <a:endParaRPr lang="ru-RU" sz="220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r>
              <a:rPr lang="ru-RU" sz="22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4. </a:t>
            </a:r>
            <a:r>
              <a:rPr lang="uk-UA" sz="2200" u="sng" dirty="0">
                <a:solidFill>
                  <a:schemeClr val="tx1"/>
                </a:solidFill>
                <a:latin typeface="Calibri" pitchFamily="34" charset="0"/>
                <a:cs typeface="Arial" pitchFamily="34" charset="0"/>
                <a:hlinkClick r:id="rId3"/>
              </a:rPr>
              <a:t>http://uk.wikipedia.org/</a:t>
            </a:r>
            <a:r>
              <a:rPr lang="uk-UA" sz="22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uk-UA" sz="2200" u="sng" dirty="0">
                <a:solidFill>
                  <a:schemeClr val="tx1"/>
                </a:solidFill>
                <a:latin typeface="Calibri" pitchFamily="34" charset="0"/>
                <a:cs typeface="Arial" pitchFamily="34" charset="0"/>
                <a:hlinkClick r:id="rId4"/>
              </a:rPr>
              <a:t>http://www.youtube.com/</a:t>
            </a:r>
            <a:r>
              <a:rPr lang="uk-UA" sz="22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, </a:t>
            </a:r>
          </a:p>
          <a:p>
            <a:r>
              <a:rPr lang="en-US" sz="22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5. </a:t>
            </a:r>
            <a:r>
              <a:rPr lang="uk-UA" sz="2200" u="sng" dirty="0">
                <a:solidFill>
                  <a:schemeClr val="tx1"/>
                </a:solidFill>
                <a:latin typeface="Calibri" pitchFamily="34" charset="0"/>
                <a:cs typeface="Arial" pitchFamily="34" charset="0"/>
                <a:hlinkClick r:id="rId5"/>
              </a:rPr>
              <a:t>http://disted.edu.vn.ua/media/bp/</a:t>
            </a:r>
            <a:r>
              <a:rPr lang="uk-UA" sz="22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ru-RU" sz="220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r>
              <a:rPr lang="ru-RU" sz="22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6</a:t>
            </a:r>
            <a:r>
              <a:rPr lang="ru-RU" sz="2200" dirty="0">
                <a:latin typeface="Calibri" pitchFamily="34" charset="0"/>
                <a:cs typeface="Arial" pitchFamily="34" charset="0"/>
              </a:rPr>
              <a:t>. </a:t>
            </a:r>
            <a:r>
              <a:rPr lang="en-US" sz="2200" dirty="0">
                <a:latin typeface="Calibri" pitchFamily="34" charset="0"/>
                <a:cs typeface="Arial" pitchFamily="34" charset="0"/>
                <a:hlinkClick r:id="rId6"/>
              </a:rPr>
              <a:t>http://it-science.com.ua/</a:t>
            </a:r>
            <a:endParaRPr lang="ru-RU" sz="2200" dirty="0">
              <a:latin typeface="Calibri" pitchFamily="34" charset="0"/>
              <a:cs typeface="Arial" pitchFamily="34" charset="0"/>
            </a:endParaRPr>
          </a:p>
          <a:p>
            <a:endParaRPr lang="uk-UA" sz="2200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ОСНОВИ ІНФОРМАЦІЙНОЇ </a:t>
            </a:r>
            <a:r>
              <a:rPr lang="ru-RU" sz="1400" dirty="0"/>
              <a:t>БЕЗПЕКИ             </a:t>
            </a:r>
            <a:r>
              <a:rPr lang="ru-RU" sz="1400" dirty="0" err="1"/>
              <a:t>Єгорова</a:t>
            </a:r>
            <a:r>
              <a:rPr lang="ru-RU" sz="1400" dirty="0"/>
              <a:t> О.Л.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50323988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34794" y="1662545"/>
            <a:ext cx="6057206" cy="4688379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82563" indent="-182563"/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таке</a:t>
            </a:r>
            <a:r>
              <a:rPr lang="ru-RU" sz="3200" dirty="0"/>
              <a:t> </a:t>
            </a:r>
            <a:r>
              <a:rPr lang="uk-UA" sz="3200" dirty="0"/>
              <a:t>і</a:t>
            </a:r>
            <a:r>
              <a:rPr lang="ru-RU" sz="3200" dirty="0" err="1"/>
              <a:t>нформаційні</a:t>
            </a:r>
            <a:r>
              <a:rPr lang="ru-RU" sz="3200" dirty="0"/>
              <a:t> </a:t>
            </a:r>
            <a:r>
              <a:rPr lang="ru-RU" sz="3200" dirty="0" err="1"/>
              <a:t>ресурси</a:t>
            </a:r>
            <a:r>
              <a:rPr lang="ru-RU" sz="3200" dirty="0"/>
              <a:t>, </a:t>
            </a:r>
            <a:r>
              <a:rPr lang="ru-RU" sz="3200" dirty="0" err="1"/>
              <a:t>їх</a:t>
            </a:r>
            <a:r>
              <a:rPr lang="ru-RU" sz="3200" dirty="0"/>
              <a:t> </a:t>
            </a:r>
            <a:r>
              <a:rPr lang="ru-RU" sz="3200" dirty="0" err="1"/>
              <a:t>різновиди</a:t>
            </a:r>
            <a:r>
              <a:rPr lang="uk-UA" sz="3200" dirty="0"/>
              <a:t>; </a:t>
            </a:r>
          </a:p>
          <a:p>
            <a:pPr marL="182563" indent="-182563"/>
            <a:r>
              <a:rPr lang="uk-UA" sz="3200" dirty="0"/>
              <a:t>Що таке захист інформації</a:t>
            </a:r>
          </a:p>
          <a:p>
            <a:pPr marL="182563" indent="-182563"/>
            <a:r>
              <a:rPr lang="uk-UA" sz="3200" dirty="0"/>
              <a:t>Яка інформація підлягає захисту</a:t>
            </a:r>
          </a:p>
          <a:p>
            <a:pPr marL="182563" indent="-182563"/>
            <a:r>
              <a:rPr lang="uk-UA" sz="3200" dirty="0"/>
              <a:t>Які існують виду доступу до інформації;</a:t>
            </a:r>
          </a:p>
          <a:p>
            <a:pPr marL="182563" indent="-182563"/>
            <a:r>
              <a:rPr lang="uk-UA" sz="3200" dirty="0"/>
              <a:t>роль автоматизованих систем в управлінні процесами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" y="1030508"/>
            <a:ext cx="5802284" cy="523220"/>
          </a:xfrm>
          <a:prstGeom prst="rect">
            <a:avLst/>
          </a:prstGeom>
          <a:solidFill>
            <a:srgbClr val="FFC73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Пригадайте: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01543" y="1063759"/>
            <a:ext cx="6090458" cy="52322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дізнаєтеся: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0" y="1681943"/>
            <a:ext cx="5835535" cy="46357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uk-UA" sz="4200" b="1" dirty="0">
                <a:latin typeface="Century Gothic" panose="020B0502020202020204" pitchFamily="34" charset="0"/>
              </a:rPr>
              <a:t>Назвіть основні етапи розвитку людства.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uk-UA" sz="4200" b="1" dirty="0">
                <a:latin typeface="Century Gothic" panose="020B0502020202020204" pitchFamily="34" charset="0"/>
              </a:rPr>
              <a:t>Яке суспільство називають інформаційним?</a:t>
            </a:r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r>
              <a:rPr lang="uk-UA" sz="4200" b="1" dirty="0">
                <a:latin typeface="Century Gothic" panose="020B0502020202020204" pitchFamily="34" charset="0"/>
              </a:rPr>
              <a:t>Чим займається інформатика як наука та як галузь діяльності людини?</a:t>
            </a:r>
            <a:r>
              <a:rPr lang="uk-UA" sz="4200" i="1" dirty="0"/>
              <a:t> </a:t>
            </a:r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r>
              <a:rPr lang="uk-UA" sz="4200" b="1" dirty="0">
                <a:latin typeface="Century Gothic" panose="020B0502020202020204" pitchFamily="34" charset="0"/>
              </a:rPr>
              <a:t>Яка система називається інформаційною? Телекомунікаційною?</a:t>
            </a:r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r>
              <a:rPr lang="uk-UA" sz="4200" b="1" dirty="0">
                <a:latin typeface="Century Gothic" panose="020B0502020202020204" pitchFamily="34" charset="0"/>
              </a:rPr>
              <a:t>Для чого ми захищаємо інформацію?</a:t>
            </a:r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r>
              <a:rPr lang="uk-UA" sz="4200" b="1" dirty="0">
                <a:latin typeface="Century Gothic" panose="020B0502020202020204" pitchFamily="34" charset="0"/>
              </a:rPr>
              <a:t>Де ми захищаємо інформацію?</a:t>
            </a:r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r>
              <a:rPr lang="uk-UA" sz="4200" b="1" dirty="0">
                <a:latin typeface="Century Gothic" panose="020B0502020202020204" pitchFamily="34" charset="0"/>
              </a:rPr>
              <a:t>Як ми захищаємо інформацію?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593833" y="299258"/>
            <a:ext cx="8201031" cy="24605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dirty="0"/>
              <a:t>Хто володіє інформацією – той володіє світом» </a:t>
            </a:r>
            <a:endParaRPr lang="uk-UA" sz="5400" b="1" dirty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32263" y="2909455"/>
            <a:ext cx="6201294" cy="3046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Інформаційний ресурс є сьогодні таким же багатством, як корисні копалини, виробничі і людські ресурси, і також як вони підлягає захисту від різного роду посягань, зловживань і злочинів.</a:t>
            </a:r>
            <a:endParaRPr kumimoji="0" lang="uk-UA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info-1170-m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815" y="2739079"/>
            <a:ext cx="5026429" cy="34368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951" y="1177361"/>
            <a:ext cx="10515597" cy="601563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9D3342"/>
                </a:solidFill>
                <a:latin typeface="Century Gothic" panose="020B0502020202020204" pitchFamily="34" charset="0"/>
              </a:rPr>
              <a:t>Поняття "інформація" </a:t>
            </a:r>
            <a:endParaRPr lang="ru-RU" sz="3600" b="1" dirty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7486" y="1978429"/>
            <a:ext cx="8167010" cy="124690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220663">
              <a:buNone/>
            </a:pPr>
            <a:r>
              <a:rPr lang="uk-UA" b="1" i="1" dirty="0"/>
              <a:t>Інформація</a:t>
            </a:r>
            <a:r>
              <a:rPr lang="uk-UA" dirty="0"/>
              <a:t> – данні про людей, предмети, факти, події, явища і процеси незалежно від форми їхнього представлення.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2922" y="3391593"/>
            <a:ext cx="11224030" cy="13542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600" dirty="0"/>
              <a:t>У </a:t>
            </a:r>
            <a:r>
              <a:rPr lang="uk-UA" sz="2600" i="1" dirty="0"/>
              <a:t>галузі інформаційних систем</a:t>
            </a:r>
            <a:r>
              <a:rPr lang="uk-UA" sz="2600" dirty="0"/>
              <a:t> рекомендується таке означення інформації:</a:t>
            </a:r>
            <a:endParaRPr lang="ru-RU" sz="2600" dirty="0"/>
          </a:p>
          <a:p>
            <a:r>
              <a:rPr lang="uk-UA" sz="2800" b="1" i="1" dirty="0"/>
              <a:t>Інформація</a:t>
            </a:r>
            <a:r>
              <a:rPr lang="uk-UA" sz="2800" dirty="0"/>
              <a:t> – це відомості, які є об’єктом зберігання, передавання і оброблення.</a:t>
            </a:r>
            <a:endParaRPr lang="ru-RU" sz="2800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748144" y="4921135"/>
            <a:ext cx="11205558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Інформаційні ресурси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це окремі документи та масиви документів, представлені самостійно або в інформаційних системах (бібліотеках, архівах, фондах, базах даних та інших ІС).</a:t>
            </a:r>
            <a:endParaRPr kumimoji="0" lang="uk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605607"/>
              </p:ext>
            </p:extLst>
          </p:nvPr>
        </p:nvGraphicFramePr>
        <p:xfrm>
          <a:off x="0" y="731519"/>
          <a:ext cx="12192000" cy="545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191" y="1160735"/>
            <a:ext cx="10515597" cy="998742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9D3342"/>
                </a:solidFill>
                <a:latin typeface="Century Gothic" panose="020B0502020202020204" pitchFamily="34" charset="0"/>
              </a:rPr>
              <a:t>Інформація, що захищається</a:t>
            </a:r>
            <a:endParaRPr lang="ru-RU" sz="3600" b="1" dirty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100" y="2061556"/>
            <a:ext cx="6471213" cy="375735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449263" algn="just">
              <a:buNone/>
            </a:pPr>
            <a:r>
              <a:rPr lang="uk-UA" sz="2900" b="1" i="1" dirty="0"/>
              <a:t>Інформація, що захищається,</a:t>
            </a:r>
            <a:r>
              <a:rPr lang="uk-UA" sz="2900" dirty="0"/>
              <a:t> — це інформація, що є предметом власності якого-небудь суб’єкта (держави, відомства, групи осіб або окремого громадянина) і підлягає захисту відповідно до вимог правових документів або вимог, які встановлюються власником інформації. </a:t>
            </a:r>
            <a:endParaRPr lang="ru-RU" sz="2900" dirty="0"/>
          </a:p>
        </p:txBody>
      </p:sp>
      <p:pic>
        <p:nvPicPr>
          <p:cNvPr id="5" name="Рисунок 4" descr="depositphotos_28824913-stock-photo-security-concept-information-security-on-500x2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991" y="2518496"/>
            <a:ext cx="4762500" cy="24860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35" y="764137"/>
            <a:ext cx="10515600" cy="812746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9D3342"/>
                </a:solidFill>
                <a:latin typeface="Century Gothic" panose="020B0502020202020204" pitchFamily="34" charset="0"/>
              </a:rPr>
              <a:t>Види інформації, які підлягають захисту</a:t>
            </a:r>
            <a:endParaRPr lang="ru-RU" sz="3600" b="1" dirty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37458" y="3986446"/>
            <a:ext cx="10515600" cy="464216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b="1" dirty="0"/>
          </a:p>
          <a:p>
            <a:pPr marL="0" indent="0">
              <a:buNone/>
              <a:defRPr/>
            </a:pPr>
            <a:endParaRPr lang="en-US" b="1" dirty="0"/>
          </a:p>
          <a:p>
            <a:pPr marL="0" indent="0">
              <a:buNone/>
              <a:defRPr/>
            </a:pPr>
            <a:endParaRPr lang="en-US" b="1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76290" y="1664836"/>
            <a:ext cx="7919563" cy="125572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uk-UA" sz="2800" b="1" dirty="0"/>
              <a:t>Інформація з обмеженим доступом - і</a:t>
            </a:r>
            <a:r>
              <a:rPr lang="uk-UA" sz="2800" dirty="0"/>
              <a:t>нформація, право доступу до якої обмежено встановленими правовими нормами і (чи) правилами.</a:t>
            </a:r>
            <a:endParaRPr kumimoji="0" lang="uk-UA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6913" y="3076697"/>
            <a:ext cx="8796715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b="1" dirty="0"/>
              <a:t>Таємна інформація </a:t>
            </a:r>
            <a:r>
              <a:rPr lang="uk-UA" sz="2800" dirty="0"/>
              <a:t>- </a:t>
            </a:r>
            <a:r>
              <a:rPr lang="uk-UA" sz="2800" dirty="0" err="1"/>
              <a:t>інформація</a:t>
            </a:r>
            <a:r>
              <a:rPr lang="uk-UA" sz="2800" dirty="0"/>
              <a:t> з обмеженим доступом, яка містить відомості, що становлять державну або іншу передбачену законом таємницю.</a:t>
            </a:r>
            <a:endParaRPr lang="uk-UA" sz="2400" b="1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3664" y="4653000"/>
            <a:ext cx="11224030" cy="1692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600" b="1" dirty="0"/>
              <a:t>Конфіденційна інформація - </a:t>
            </a:r>
            <a:r>
              <a:rPr lang="uk-UA" sz="2600" b="1" dirty="0" err="1"/>
              <a:t>і</a:t>
            </a:r>
            <a:r>
              <a:rPr lang="uk-UA" sz="2600" dirty="0" err="1"/>
              <a:t>нформація</a:t>
            </a:r>
            <a:r>
              <a:rPr lang="uk-UA" sz="2600" dirty="0"/>
              <a:t> з обмеженим доступом, якою володіють, користуються чи розпоряджаються окремі фізичні чи юридичні особи або держава</a:t>
            </a:r>
            <a:r>
              <a:rPr lang="en-US" sz="2600" dirty="0"/>
              <a:t> </a:t>
            </a:r>
            <a:r>
              <a:rPr lang="uk-UA" sz="2600" dirty="0"/>
              <a:t>(авторизовані суб'єкти системи)</a:t>
            </a:r>
            <a:r>
              <a:rPr lang="en-US" sz="2600" dirty="0"/>
              <a:t>.</a:t>
            </a:r>
            <a:r>
              <a:rPr lang="uk-UA" sz="2600" dirty="0"/>
              <a:t> Для інших суб'єктів системи ця інформація повинна бути невідомою.</a:t>
            </a:r>
            <a:endParaRPr lang="uk-UA" sz="2600" b="1" dirty="0">
              <a:solidFill>
                <a:schemeClr val="l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Рисунок 7" descr="2013011300515203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639" y="2113512"/>
            <a:ext cx="2166851" cy="16251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2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0071"/>
            <a:ext cx="3061522" cy="17879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9D3342"/>
                </a:solidFill>
                <a:latin typeface="Century Gothic" panose="020B0502020202020204" pitchFamily="34" charset="0"/>
              </a:rPr>
              <a:t>Доступ </a:t>
            </a:r>
            <a:r>
              <a:rPr lang="uk-UA" sz="3600" b="1" dirty="0">
                <a:solidFill>
                  <a:srgbClr val="9D3342"/>
                </a:solidFill>
                <a:latin typeface="Century Gothic" panose="020B0502020202020204" pitchFamily="34" charset="0"/>
              </a:rPr>
              <a:t>до інформації</a:t>
            </a:r>
            <a:endParaRPr lang="ru-RU" sz="3600" b="1" dirty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482138" y="1064030"/>
          <a:ext cx="10191404" cy="4808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2515" y="312837"/>
            <a:ext cx="5097085" cy="998742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9D3342"/>
                </a:solidFill>
                <a:latin typeface="Century Gothic" panose="020B0502020202020204" pitchFamily="34" charset="0"/>
              </a:rPr>
              <a:t>Захист інформації</a:t>
            </a:r>
            <a:endParaRPr lang="ru-RU" sz="3600" b="1" dirty="0">
              <a:solidFill>
                <a:srgbClr val="9D3342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8959" y="2759827"/>
            <a:ext cx="11224030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i="1" dirty="0"/>
              <a:t>Захищеною</a:t>
            </a:r>
            <a:r>
              <a:rPr lang="uk-UA" sz="2800" dirty="0"/>
              <a:t> вважають інформацію, не зазнала незаконних змін у процесі передачі, зберігання та збереження, не змінила такі властивості, як достовірність, повнота і цілісність даних.</a:t>
            </a:r>
            <a:endParaRPr lang="ru-RU" sz="28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09542" y="1199323"/>
            <a:ext cx="7175170" cy="138499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r>
              <a:rPr lang="uk-UA" sz="2800" b="1" dirty="0">
                <a:latin typeface="Century Gothic" panose="020B0502020202020204" pitchFamily="34" charset="0"/>
              </a:rPr>
              <a:t>Захист інформації – </a:t>
            </a:r>
            <a:r>
              <a:rPr lang="uk-UA" sz="2800" dirty="0">
                <a:latin typeface="Century Gothic" panose="020B0502020202020204" pitchFamily="34" charset="0"/>
              </a:rPr>
              <a:t>це комплекс заходів, направлених на забезпечення інформаційної безпеки</a:t>
            </a:r>
            <a:r>
              <a:rPr lang="uk-UA" sz="2800" b="1" dirty="0">
                <a:latin typeface="Century Gothic" panose="020B0502020202020204" pitchFamily="34" charset="0"/>
              </a:rPr>
              <a:t>.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5428" y="4428515"/>
            <a:ext cx="11345270" cy="1815882"/>
          </a:xfrm>
          <a:prstGeom prst="rect">
            <a:avLst/>
          </a:prstGeom>
          <a:solidFill>
            <a:srgbClr val="99336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b="1" u="sng" dirty="0"/>
              <a:t>Цікаво</a:t>
            </a:r>
            <a:r>
              <a:rPr lang="uk-UA" sz="2800" dirty="0"/>
              <a:t>: У 1988 році американська </a:t>
            </a:r>
            <a:r>
              <a:rPr lang="uk-UA" sz="2800" i="1" dirty="0"/>
              <a:t>Асоціація комп'ютерного обладнання</a:t>
            </a:r>
            <a:r>
              <a:rPr lang="uk-UA" sz="2800" dirty="0"/>
              <a:t> оголосила 30 листопада Міжнародним </a:t>
            </a:r>
            <a:r>
              <a:rPr lang="uk-UA" sz="2800" b="1" dirty="0">
                <a:solidFill>
                  <a:srgbClr val="FFC000"/>
                </a:solidFill>
              </a:rPr>
              <a:t>днем захисту інформації (</a:t>
            </a:r>
            <a:r>
              <a:rPr lang="uk-UA" sz="2800" b="1" dirty="0" err="1">
                <a:solidFill>
                  <a:srgbClr val="FFC000"/>
                </a:solidFill>
              </a:rPr>
              <a:t>ComputerSecurityDay</a:t>
            </a:r>
            <a:r>
              <a:rPr lang="uk-UA" sz="2800" b="1" dirty="0">
                <a:solidFill>
                  <a:srgbClr val="FFC000"/>
                </a:solidFill>
              </a:rPr>
              <a:t>)</a:t>
            </a:r>
            <a:r>
              <a:rPr lang="uk-UA" sz="2800" dirty="0"/>
              <a:t>. Було зафіксовано першу масову епідемію хробака, якого назвали за іменем його творця — </a:t>
            </a:r>
            <a:r>
              <a:rPr lang="uk-UA" sz="2800" dirty="0" err="1"/>
              <a:t>Морріса</a:t>
            </a:r>
            <a:r>
              <a:rPr lang="uk-UA" sz="2800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Informatyka-2018</Template>
  <TotalTime>358</TotalTime>
  <Words>882</Words>
  <Application>Microsoft Office PowerPoint</Application>
  <PresentationFormat>Широкий екран</PresentationFormat>
  <Paragraphs>87</Paragraphs>
  <Slides>13</Slides>
  <Notes>4</Notes>
  <HiddenSlides>1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Georgia</vt:lpstr>
      <vt:lpstr>Tahoma</vt:lpstr>
      <vt:lpstr>Times New Roman</vt:lpstr>
      <vt:lpstr>Wingdings</vt:lpstr>
      <vt:lpstr>Тема Office</vt:lpstr>
      <vt:lpstr>Основні поняття в області безпеки інформаційних технологій</vt:lpstr>
      <vt:lpstr>Презентація PowerPoint</vt:lpstr>
      <vt:lpstr>Презентація PowerPoint</vt:lpstr>
      <vt:lpstr>Поняття "інформація" </vt:lpstr>
      <vt:lpstr>Презентація PowerPoint</vt:lpstr>
      <vt:lpstr>Інформація, що захищається</vt:lpstr>
      <vt:lpstr>Види інформації, які підлягають захисту</vt:lpstr>
      <vt:lpstr>Доступ до інформації</vt:lpstr>
      <vt:lpstr>Захист інформації</vt:lpstr>
      <vt:lpstr>Автоматизована система (АС)</vt:lpstr>
      <vt:lpstr>Автоматизована система</vt:lpstr>
      <vt:lpstr>Захист інформації в АС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УченьПК11каб2</dc:creator>
  <cp:lastModifiedBy>Olena</cp:lastModifiedBy>
  <cp:revision>48</cp:revision>
  <dcterms:created xsi:type="dcterms:W3CDTF">2019-03-27T13:13:48Z</dcterms:created>
  <dcterms:modified xsi:type="dcterms:W3CDTF">2023-03-30T12:52:42Z</dcterms:modified>
</cp:coreProperties>
</file>