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20.11.2023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84976" cy="6552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4"/>
            <a:ext cx="7772400" cy="2304255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00B0F0"/>
                </a:solidFill>
                <a:latin typeface="Arial Black" pitchFamily="34" charset="0"/>
              </a:rPr>
              <a:t>ПРЕЗЕНТАЦІЯ </a:t>
            </a:r>
            <a:br>
              <a:rPr lang="uk-UA" b="1" i="1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uk-UA" b="1" i="1" dirty="0" smtClean="0">
                <a:solidFill>
                  <a:srgbClr val="00B0F0"/>
                </a:solidFill>
                <a:latin typeface="Arial Black" pitchFamily="34" charset="0"/>
              </a:rPr>
              <a:t>НА ТЕМУ «СУЧАСНІ ВИДИ ТУРИЗМУ»</a:t>
            </a:r>
            <a:endParaRPr lang="uk-UA" b="1" i="1" dirty="0">
              <a:solidFill>
                <a:srgbClr val="00B0F0"/>
              </a:solidFill>
              <a:latin typeface="Arial Black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013176"/>
            <a:ext cx="5283224" cy="165618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Підготувала асистентка кафедри туризму, документних та міжкультурних комунікацій Шекір Каріна Олександрівна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3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1196752"/>
            <a:ext cx="2819400" cy="504056"/>
          </a:xfrm>
        </p:spPr>
        <p:txBody>
          <a:bodyPr/>
          <a:lstStyle/>
          <a:p>
            <a:r>
              <a:rPr lang="uk-UA" dirty="0" smtClean="0"/>
              <a:t>Гастрономічний</a:t>
            </a:r>
            <a:endParaRPr lang="uk-UA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899592" y="1340768"/>
            <a:ext cx="3888432" cy="4032448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953000" y="1772816"/>
            <a:ext cx="2819400" cy="337932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/>
              <a:t>Гастрономічний туризм — це різновид туризму, в межах якого мандрівник відвідує різні регіони світу, знайомиться з місцевими кулінарними традиціями, куштує національні страви та напої, дізнається секрети їх приготування у місцевих шеф-кухарів. Основна мета такого туризму — отримати найповніше уявлення про регіон (країну, місто), навчитися готувати нові страви, відкрити для себе цілу палітру смакових відчуттів.</a:t>
            </a:r>
          </a:p>
        </p:txBody>
      </p:sp>
    </p:spTree>
    <p:extLst>
      <p:ext uri="{BB962C8B-B14F-4D97-AF65-F5344CB8AC3E}">
        <p14:creationId xmlns:p14="http://schemas.microsoft.com/office/powerpoint/2010/main" val="91471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3473082" cy="18722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Гастрономія</a:t>
            </a:r>
            <a:endParaRPr lang="uk-UA" dirty="0"/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276872"/>
            <a:ext cx="3264363" cy="2448272"/>
          </a:xfrm>
        </p:spPr>
      </p:pic>
    </p:spTree>
    <p:extLst>
      <p:ext uri="{BB962C8B-B14F-4D97-AF65-F5344CB8AC3E}">
        <p14:creationId xmlns:p14="http://schemas.microsoft.com/office/powerpoint/2010/main" val="132595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err="1"/>
              <a:t>Бекпекінг</a:t>
            </a:r>
            <a:r>
              <a:rPr lang="uk-UA" sz="2400" dirty="0"/>
              <a:t> - (англ. </a:t>
            </a:r>
            <a:r>
              <a:rPr lang="en-US" sz="2400" dirty="0"/>
              <a:t>backpacking – </a:t>
            </a:r>
            <a:r>
              <a:rPr lang="uk-UA" sz="2400" dirty="0"/>
              <a:t>піший туризм) 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52210"/>
            <a:ext cx="5616624" cy="3510390"/>
          </a:xfrm>
        </p:spPr>
      </p:pic>
    </p:spTree>
    <p:extLst>
      <p:ext uri="{BB962C8B-B14F-4D97-AF65-F5344CB8AC3E}">
        <p14:creationId xmlns:p14="http://schemas.microsoft.com/office/powerpoint/2010/main" val="727457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196752"/>
            <a:ext cx="2819399" cy="576064"/>
          </a:xfrm>
        </p:spPr>
        <p:txBody>
          <a:bodyPr/>
          <a:lstStyle/>
          <a:p>
            <a:r>
              <a:rPr lang="uk-UA" dirty="0" err="1"/>
              <a:t>Бекпекінг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4953001" y="1988840"/>
            <a:ext cx="2819399" cy="2808312"/>
          </a:xfrm>
        </p:spPr>
        <p:txBody>
          <a:bodyPr/>
          <a:lstStyle/>
          <a:p>
            <a:pPr algn="l"/>
            <a:r>
              <a:rPr lang="ru-RU" dirty="0" err="1"/>
              <a:t>подорожі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здійснюються</a:t>
            </a:r>
            <a:r>
              <a:rPr lang="ru-RU" dirty="0"/>
              <a:t> туристом (</a:t>
            </a:r>
            <a:r>
              <a:rPr lang="ru-RU" dirty="0" err="1"/>
              <a:t>бекпекером</a:t>
            </a:r>
            <a:r>
              <a:rPr lang="ru-RU" dirty="0"/>
              <a:t>) будь-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доступними</a:t>
            </a:r>
            <a:r>
              <a:rPr lang="ru-RU" dirty="0"/>
              <a:t> способами за </a:t>
            </a:r>
            <a:r>
              <a:rPr lang="ru-RU" dirty="0" err="1"/>
              <a:t>мінімальні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(як правило,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відмови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туроператорів</a:t>
            </a:r>
            <a:r>
              <a:rPr lang="ru-RU" dirty="0"/>
              <a:t> і </a:t>
            </a:r>
            <a:r>
              <a:rPr lang="ru-RU" dirty="0" err="1"/>
              <a:t>переваги</a:t>
            </a:r>
            <a:r>
              <a:rPr lang="ru-RU" dirty="0"/>
              <a:t> </a:t>
            </a:r>
            <a:r>
              <a:rPr lang="ru-RU" dirty="0" err="1"/>
              <a:t>дешевих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і </a:t>
            </a:r>
            <a:r>
              <a:rPr lang="ru-RU" dirty="0" err="1"/>
              <a:t>проживання</a:t>
            </a:r>
            <a:r>
              <a:rPr lang="ru-RU" dirty="0"/>
              <a:t>)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672408" cy="3456384"/>
          </a:xfrm>
        </p:spPr>
      </p:pic>
    </p:spTree>
    <p:extLst>
      <p:ext uri="{BB962C8B-B14F-4D97-AF65-F5344CB8AC3E}">
        <p14:creationId xmlns:p14="http://schemas.microsoft.com/office/powerpoint/2010/main" val="36721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Шопінг-туризм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480720" cy="3456384"/>
          </a:xfrm>
        </p:spPr>
      </p:pic>
    </p:spTree>
    <p:extLst>
      <p:ext uri="{BB962C8B-B14F-4D97-AF65-F5344CB8AC3E}">
        <p14:creationId xmlns:p14="http://schemas.microsoft.com/office/powerpoint/2010/main" val="18449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196752"/>
            <a:ext cx="2819399" cy="576064"/>
          </a:xfrm>
        </p:spPr>
        <p:txBody>
          <a:bodyPr/>
          <a:lstStyle/>
          <a:p>
            <a:r>
              <a:rPr lang="uk-UA" dirty="0" err="1"/>
              <a:t>Шопінг-туризм</a:t>
            </a:r>
            <a:r>
              <a:rPr lang="uk-UA" dirty="0"/>
              <a:t> 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4953001" y="1844824"/>
            <a:ext cx="2819399" cy="3336776"/>
          </a:xfrm>
        </p:spPr>
        <p:txBody>
          <a:bodyPr/>
          <a:lstStyle/>
          <a:p>
            <a:pPr algn="l"/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перспективна та популярна </a:t>
            </a:r>
            <a:r>
              <a:rPr lang="ru-RU" dirty="0" err="1"/>
              <a:t>галузь</a:t>
            </a:r>
            <a:r>
              <a:rPr lang="ru-RU" dirty="0"/>
              <a:t> туризму, </a:t>
            </a:r>
            <a:r>
              <a:rPr lang="ru-RU" dirty="0" err="1"/>
              <a:t>адже</a:t>
            </a:r>
            <a:r>
              <a:rPr lang="ru-RU" dirty="0"/>
              <a:t>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зацікавленість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до таких </a:t>
            </a:r>
            <a:r>
              <a:rPr lang="ru-RU" dirty="0" err="1"/>
              <a:t>незвичних</a:t>
            </a:r>
            <a:r>
              <a:rPr lang="ru-RU" dirty="0"/>
              <a:t> і </a:t>
            </a:r>
            <a:r>
              <a:rPr lang="ru-RU" dirty="0" err="1"/>
              <a:t>оригінальних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744416" cy="3096344"/>
          </a:xfrm>
        </p:spPr>
      </p:pic>
    </p:spTree>
    <p:extLst>
      <p:ext uri="{BB962C8B-B14F-4D97-AF65-F5344CB8AC3E}">
        <p14:creationId xmlns:p14="http://schemas.microsoft.com/office/powerpoint/2010/main" val="44046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«</a:t>
            </a:r>
            <a:r>
              <a:rPr lang="uk-UA" sz="3100" dirty="0"/>
              <a:t>екстремальний туризм»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76872"/>
            <a:ext cx="6552728" cy="3564396"/>
          </a:xfrm>
        </p:spPr>
      </p:pic>
    </p:spTree>
    <p:extLst>
      <p:ext uri="{BB962C8B-B14F-4D97-AF65-F5344CB8AC3E}">
        <p14:creationId xmlns:p14="http://schemas.microsoft.com/office/powerpoint/2010/main" val="360696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Екстремальний туризм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/>
              <a:t>Конкретного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екстремального</a:t>
            </a:r>
            <a:r>
              <a:rPr lang="ru-RU" dirty="0"/>
              <a:t> туризму не </a:t>
            </a:r>
            <a:r>
              <a:rPr lang="ru-RU" dirty="0" err="1"/>
              <a:t>існує</a:t>
            </a:r>
            <a:r>
              <a:rPr lang="ru-RU" dirty="0"/>
              <a:t> і на </a:t>
            </a:r>
            <a:r>
              <a:rPr lang="ru-RU" dirty="0" err="1"/>
              <a:t>сьогоднішній</a:t>
            </a:r>
            <a:r>
              <a:rPr lang="ru-RU" dirty="0"/>
              <a:t> день. Є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ризиком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, але </a:t>
            </a:r>
            <a:r>
              <a:rPr lang="ru-RU" dirty="0" err="1"/>
              <a:t>знову</a:t>
            </a:r>
            <a:r>
              <a:rPr lang="ru-RU" dirty="0"/>
              <a:t> ж таки,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підготовки </a:t>
            </a:r>
            <a:r>
              <a:rPr lang="ru-RU" dirty="0" err="1"/>
              <a:t>людини</a:t>
            </a:r>
            <a:r>
              <a:rPr lang="ru-RU" dirty="0"/>
              <a:t> вид туризму </a:t>
            </a:r>
            <a:r>
              <a:rPr lang="ru-RU" dirty="0" err="1"/>
              <a:t>може</a:t>
            </a:r>
            <a:r>
              <a:rPr lang="ru-RU" dirty="0"/>
              <a:t> бути абсолютно </a:t>
            </a:r>
            <a:r>
              <a:rPr lang="ru-RU" dirty="0" err="1"/>
              <a:t>різним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3276600" cy="20736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12976"/>
            <a:ext cx="33337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0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Пляжний туризм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4864"/>
            <a:ext cx="7056784" cy="3528392"/>
          </a:xfrm>
        </p:spPr>
      </p:pic>
    </p:spTree>
    <p:extLst>
      <p:ext uri="{BB962C8B-B14F-4D97-AF65-F5344CB8AC3E}">
        <p14:creationId xmlns:p14="http://schemas.microsoft.com/office/powerpoint/2010/main" val="178166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Пляжний туризм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dirty="0" err="1"/>
              <a:t>різновид</a:t>
            </a:r>
            <a:r>
              <a:rPr lang="ru-RU" sz="1800" dirty="0"/>
              <a:t> туризму, метою </a:t>
            </a:r>
            <a:r>
              <a:rPr lang="ru-RU" sz="1800" dirty="0" err="1"/>
              <a:t>якого</a:t>
            </a:r>
            <a:r>
              <a:rPr lang="ru-RU" sz="1800" dirty="0"/>
              <a:t> є </a:t>
            </a:r>
            <a:r>
              <a:rPr lang="ru-RU" sz="1800" dirty="0" err="1"/>
              <a:t>відвідання</a:t>
            </a:r>
            <a:r>
              <a:rPr lang="ru-RU" sz="1800" dirty="0"/>
              <a:t> </a:t>
            </a:r>
            <a:r>
              <a:rPr lang="ru-RU" sz="1800" dirty="0" err="1"/>
              <a:t>пляжів</a:t>
            </a:r>
            <a:r>
              <a:rPr lang="ru-RU" sz="1800" dirty="0"/>
              <a:t> та </a:t>
            </a:r>
            <a:r>
              <a:rPr lang="ru-RU" sz="1800" dirty="0" err="1"/>
              <a:t>отримання</a:t>
            </a:r>
            <a:r>
              <a:rPr lang="ru-RU" sz="1800" dirty="0"/>
              <a:t> </a:t>
            </a:r>
            <a:r>
              <a:rPr lang="ru-RU" sz="1800" dirty="0" err="1"/>
              <a:t>послуг</a:t>
            </a:r>
            <a:r>
              <a:rPr lang="ru-RU" sz="1800" dirty="0"/>
              <a:t> в </a:t>
            </a:r>
            <a:r>
              <a:rPr lang="ru-RU" sz="1800" dirty="0" err="1"/>
              <a:t>пляжних</a:t>
            </a:r>
            <a:r>
              <a:rPr lang="ru-RU" sz="1800" dirty="0"/>
              <a:t> зонах.</a:t>
            </a:r>
            <a:endParaRPr lang="uk-UA" sz="1800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908720"/>
            <a:ext cx="3348372" cy="22322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56993"/>
            <a:ext cx="364789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0"/>
            <a:ext cx="5364088" cy="301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4" y="2924943"/>
            <a:ext cx="5244076" cy="39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2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3" y="188640"/>
            <a:ext cx="2524201" cy="1893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10" y="3815142"/>
            <a:ext cx="2944327" cy="1835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5" y="3815142"/>
            <a:ext cx="2743162" cy="1819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16831"/>
            <a:ext cx="2736304" cy="18983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0970"/>
            <a:ext cx="2686368" cy="174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9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6912767" cy="3528392"/>
          </a:xfrm>
        </p:spPr>
      </p:pic>
    </p:spTree>
    <p:extLst>
      <p:ext uri="{BB962C8B-B14F-4D97-AF65-F5344CB8AC3E}">
        <p14:creationId xmlns:p14="http://schemas.microsoft.com/office/powerpoint/2010/main" val="371082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9984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196752"/>
            <a:ext cx="2819399" cy="792088"/>
          </a:xfrm>
        </p:spPr>
        <p:txBody>
          <a:bodyPr/>
          <a:lstStyle/>
          <a:p>
            <a:r>
              <a:rPr lang="uk-UA" sz="2400" dirty="0" smtClean="0"/>
              <a:t>Сільський  туризм </a:t>
            </a:r>
            <a:endParaRPr lang="uk-UA" sz="24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4953001" y="1988840"/>
            <a:ext cx="2571327" cy="3600400"/>
          </a:xfrm>
        </p:spPr>
        <p:txBody>
          <a:bodyPr>
            <a:noAutofit/>
          </a:bodyPr>
          <a:lstStyle/>
          <a:p>
            <a:pPr algn="l"/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Сільський туризм 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rural tourism) —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відпочинковий вид туризму, сконцентрований на сільських територіях. Він передбачає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туристичних шляхів, місць для відпочинку,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сільськогосподарських 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і народних музеїв, а також центрів з обслуговування туристів з провідниками та екскурсоводами. Поняття «сільський туризм» часто ототожнюють з «</a:t>
            </a:r>
            <a:r>
              <a:rPr lang="uk-UA" sz="1200" dirty="0" err="1">
                <a:latin typeface="Times New Roman" pitchFamily="18" charset="0"/>
                <a:cs typeface="Times New Roman" pitchFamily="18" charset="0"/>
              </a:rPr>
              <a:t>агротуризмом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», але поняття «сільський </a:t>
            </a:r>
            <a:r>
              <a:rPr lang="uk-UA" sz="1200" dirty="0" smtClean="0">
                <a:latin typeface="Times New Roman" pitchFamily="18" charset="0"/>
                <a:cs typeface="Times New Roman" pitchFamily="18" charset="0"/>
              </a:rPr>
              <a:t>туризм</a:t>
            </a:r>
            <a:r>
              <a:rPr lang="uk-UA" sz="1200" dirty="0">
                <a:latin typeface="Times New Roman" pitchFamily="18" charset="0"/>
                <a:cs typeface="Times New Roman" pitchFamily="18" charset="0"/>
              </a:rPr>
              <a:t>» значно ширше</a:t>
            </a:r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124743"/>
            <a:ext cx="3382695" cy="226217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9000"/>
            <a:ext cx="345470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8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 err="1"/>
              <a:t>Агротуризм</a:t>
            </a:r>
            <a:r>
              <a:rPr lang="uk-UA" sz="2400" b="1" dirty="0"/>
              <a:t> (</a:t>
            </a:r>
            <a:r>
              <a:rPr lang="en-US" sz="2400" b="1" dirty="0"/>
              <a:t>farm tourism) </a:t>
            </a:r>
            <a:endParaRPr lang="uk-UA" sz="2400" b="1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idx="1"/>
          </p:nvPr>
        </p:nvSpPr>
        <p:spPr>
          <a:xfrm>
            <a:off x="1371600" y="1988840"/>
            <a:ext cx="3125788" cy="824699"/>
          </a:xfrm>
        </p:spPr>
        <p:txBody>
          <a:bodyPr>
            <a:noAutofit/>
          </a:bodyPr>
          <a:lstStyle/>
          <a:p>
            <a:r>
              <a:rPr lang="ru-RU" sz="1050" dirty="0" err="1"/>
              <a:t>відпочинковий</a:t>
            </a:r>
            <a:r>
              <a:rPr lang="ru-RU" sz="1050" dirty="0"/>
              <a:t> туризм, </a:t>
            </a:r>
            <a:r>
              <a:rPr lang="ru-RU" sz="1050" dirty="0" err="1"/>
              <a:t>що</a:t>
            </a:r>
            <a:r>
              <a:rPr lang="ru-RU" sz="1050" dirty="0"/>
              <a:t> </a:t>
            </a:r>
            <a:r>
              <a:rPr lang="ru-RU" sz="1050" dirty="0" err="1" smtClean="0"/>
              <a:t>передбачає</a:t>
            </a:r>
            <a:r>
              <a:rPr lang="ru-RU" sz="1050" dirty="0" smtClean="0"/>
              <a:t> </a:t>
            </a:r>
            <a:r>
              <a:rPr lang="ru-RU" sz="1050" dirty="0" err="1"/>
              <a:t>використання</a:t>
            </a:r>
            <a:r>
              <a:rPr lang="ru-RU" sz="1050" dirty="0"/>
              <a:t> </a:t>
            </a:r>
            <a:r>
              <a:rPr lang="ru-RU" sz="1050" dirty="0" err="1"/>
              <a:t>сільського</a:t>
            </a:r>
            <a:r>
              <a:rPr lang="ru-RU" sz="1050" dirty="0"/>
              <a:t> (</a:t>
            </a:r>
            <a:r>
              <a:rPr lang="ru-RU" sz="1050" dirty="0" err="1"/>
              <a:t>фермерського</a:t>
            </a:r>
            <a:r>
              <a:rPr lang="ru-RU" sz="1050" dirty="0"/>
              <a:t>) </a:t>
            </a:r>
            <a:r>
              <a:rPr lang="ru-RU" sz="1050" dirty="0" err="1"/>
              <a:t>господарства</a:t>
            </a:r>
            <a:endParaRPr lang="uk-UA" sz="1050" dirty="0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uk-UA"/>
          </a:p>
        </p:txBody>
      </p:sp>
      <p:pic>
        <p:nvPicPr>
          <p:cNvPr id="11" name="Місце для вмісту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9" y="2780928"/>
            <a:ext cx="3963029" cy="2448271"/>
          </a:xfrm>
        </p:spPr>
      </p:pic>
      <p:pic>
        <p:nvPicPr>
          <p:cNvPr id="14" name="Місце для вмісту 1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4864"/>
            <a:ext cx="3456384" cy="3130559"/>
          </a:xfrm>
        </p:spPr>
      </p:pic>
    </p:spTree>
    <p:extLst>
      <p:ext uri="{BB962C8B-B14F-4D97-AF65-F5344CB8AC3E}">
        <p14:creationId xmlns:p14="http://schemas.microsoft.com/office/powerpoint/2010/main" val="284239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1340768"/>
            <a:ext cx="2819399" cy="935072"/>
          </a:xfrm>
        </p:spPr>
        <p:txBody>
          <a:bodyPr/>
          <a:lstStyle/>
          <a:p>
            <a:r>
              <a:rPr lang="uk-UA" sz="1600" dirty="0"/>
              <a:t>Екологічний туризм (</a:t>
            </a:r>
            <a:r>
              <a:rPr lang="en-US" sz="1600" dirty="0"/>
              <a:t>Ecological tourism)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>
          <a:xfrm>
            <a:off x="4953001" y="1988840"/>
            <a:ext cx="2819399" cy="2448272"/>
          </a:xfrm>
        </p:spPr>
        <p:txBody>
          <a:bodyPr>
            <a:noAutofit/>
          </a:bodyPr>
          <a:lstStyle/>
          <a:p>
            <a:pPr algn="l"/>
            <a:r>
              <a:rPr lang="ru-RU" dirty="0" err="1"/>
              <a:t>це</a:t>
            </a:r>
            <a:r>
              <a:rPr lang="ru-RU" dirty="0"/>
              <a:t> форма </a:t>
            </a:r>
            <a:r>
              <a:rPr lang="ru-RU" dirty="0" err="1"/>
              <a:t>подорожі</a:t>
            </a:r>
            <a:r>
              <a:rPr lang="ru-RU" dirty="0"/>
              <a:t>, </a:t>
            </a:r>
            <a:r>
              <a:rPr lang="ru-RU" dirty="0" err="1"/>
              <a:t>сприятлива</a:t>
            </a:r>
            <a:r>
              <a:rPr lang="ru-RU" dirty="0"/>
              <a:t> для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Вона </a:t>
            </a:r>
            <a:r>
              <a:rPr lang="ru-RU" dirty="0" err="1"/>
              <a:t>відбувається</a:t>
            </a:r>
            <a:r>
              <a:rPr lang="ru-RU" dirty="0"/>
              <a:t> на </a:t>
            </a:r>
            <a:r>
              <a:rPr lang="ru-RU" dirty="0" err="1"/>
              <a:t>територіях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природничу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(</a:t>
            </a:r>
            <a:r>
              <a:rPr lang="ru-RU" dirty="0" err="1"/>
              <a:t>національні</a:t>
            </a:r>
            <a:r>
              <a:rPr lang="ru-RU" dirty="0"/>
              <a:t> та </a:t>
            </a:r>
            <a:r>
              <a:rPr lang="ru-RU" dirty="0" err="1" smtClean="0"/>
              <a:t>ландшафтні</a:t>
            </a:r>
            <a:r>
              <a:rPr lang="ru-RU" dirty="0" smtClean="0"/>
              <a:t> </a:t>
            </a:r>
            <a:r>
              <a:rPr lang="ru-RU" dirty="0"/>
              <a:t>парки). 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4743"/>
            <a:ext cx="3384376" cy="211523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39277"/>
            <a:ext cx="2520280" cy="1681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46190"/>
            <a:ext cx="3744416" cy="23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7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КІНОТУРИЗМ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31" y="2060847"/>
            <a:ext cx="6439021" cy="3743617"/>
          </a:xfrm>
        </p:spPr>
      </p:pic>
    </p:spTree>
    <p:extLst>
      <p:ext uri="{BB962C8B-B14F-4D97-AF65-F5344CB8AC3E}">
        <p14:creationId xmlns:p14="http://schemas.microsoft.com/office/powerpoint/2010/main" val="157024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Кінотуризм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ru-RU" dirty="0" err="1"/>
              <a:t>Кінотуризм</a:t>
            </a:r>
            <a:r>
              <a:rPr lang="ru-RU" dirty="0"/>
              <a:t> -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недавнє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, яке почало </a:t>
            </a:r>
            <a:r>
              <a:rPr lang="ru-RU" dirty="0" err="1"/>
              <a:t>розвиватися</a:t>
            </a:r>
            <a:r>
              <a:rPr lang="ru-RU" dirty="0"/>
              <a:t> за </a:t>
            </a:r>
            <a:r>
              <a:rPr lang="ru-RU" dirty="0" err="1"/>
              <a:t>минулі</a:t>
            </a:r>
            <a:r>
              <a:rPr lang="ru-RU" dirty="0"/>
              <a:t> 25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чином через </a:t>
            </a:r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 та </a:t>
            </a:r>
            <a:r>
              <a:rPr lang="ru-RU" dirty="0" err="1"/>
              <a:t>зростаючий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ЗМІ.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960440" cy="3312368"/>
          </a:xfrm>
        </p:spPr>
      </p:pic>
    </p:spTree>
    <p:extLst>
      <p:ext uri="{BB962C8B-B14F-4D97-AF65-F5344CB8AC3E}">
        <p14:creationId xmlns:p14="http://schemas.microsoft.com/office/powerpoint/2010/main" val="102927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ГАСТРОНОМІЧНИЙ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6120680" cy="3528392"/>
          </a:xfrm>
        </p:spPr>
      </p:pic>
    </p:spTree>
    <p:extLst>
      <p:ext uri="{BB962C8B-B14F-4D97-AF65-F5344CB8AC3E}">
        <p14:creationId xmlns:p14="http://schemas.microsoft.com/office/powerpoint/2010/main" val="374241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іційна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96</TotalTime>
  <Words>352</Words>
  <Application>Microsoft Office PowerPoint</Application>
  <PresentationFormat>Екран (4:3)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Кутюр</vt:lpstr>
      <vt:lpstr>ПРЕЗЕНТАЦІЯ  НА ТЕМУ «СУЧАСНІ ВИДИ ТУРИЗМУ»</vt:lpstr>
      <vt:lpstr>Презентація PowerPoint</vt:lpstr>
      <vt:lpstr>Презентація PowerPoint</vt:lpstr>
      <vt:lpstr>Сільський  туризм </vt:lpstr>
      <vt:lpstr>Агротуризм (farm tourism) </vt:lpstr>
      <vt:lpstr>Екологічний туризм (Ecological tourism)  </vt:lpstr>
      <vt:lpstr>КІНОТУРИЗМ</vt:lpstr>
      <vt:lpstr>Кінотуризм</vt:lpstr>
      <vt:lpstr>ГАСТРОНОМІЧНИЙ</vt:lpstr>
      <vt:lpstr>Гастрономічний</vt:lpstr>
      <vt:lpstr>Гастрономія</vt:lpstr>
      <vt:lpstr>Бекпекінг - (англ. backpacking – піший туризм) </vt:lpstr>
      <vt:lpstr>Бекпекінг</vt:lpstr>
      <vt:lpstr>Шопінг-туризм</vt:lpstr>
      <vt:lpstr>Шопінг-туризм </vt:lpstr>
      <vt:lpstr>«екстремальний туризм»</vt:lpstr>
      <vt:lpstr>Екстремальний туризм</vt:lpstr>
      <vt:lpstr>Пляжний туризм</vt:lpstr>
      <vt:lpstr>Пляжний туризм</vt:lpstr>
      <vt:lpstr>Презентація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 «СУЧАСНІ ВИДИ ТУРИЗМУ»</dc:title>
  <dc:creator>Sara Yasmeen (Wipro Technologies)</dc:creator>
  <cp:lastModifiedBy>11111</cp:lastModifiedBy>
  <cp:revision>11</cp:revision>
  <dcterms:created xsi:type="dcterms:W3CDTF">2010-02-23T11:30:32Z</dcterms:created>
  <dcterms:modified xsi:type="dcterms:W3CDTF">2023-11-20T10:11:32Z</dcterms:modified>
</cp:coreProperties>
</file>