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59" r:id="rId5"/>
    <p:sldId id="260" r:id="rId6"/>
    <p:sldId id="264" r:id="rId7"/>
    <p:sldId id="263" r:id="rId8"/>
    <p:sldId id="261" r:id="rId9"/>
    <p:sldId id="265" r:id="rId10"/>
    <p:sldId id="257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0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D9A7BF-DA9B-4AF7-A6E8-CF243686A94A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18574A-BC10-4801-931D-832EA0E5C8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A7BF-DA9B-4AF7-A6E8-CF243686A94A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8574A-BC10-4801-931D-832EA0E5C8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A7BF-DA9B-4AF7-A6E8-CF243686A94A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8574A-BC10-4801-931D-832EA0E5C8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A7BF-DA9B-4AF7-A6E8-CF243686A94A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8574A-BC10-4801-931D-832EA0E5C8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A7BF-DA9B-4AF7-A6E8-CF243686A94A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8574A-BC10-4801-931D-832EA0E5C8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A7BF-DA9B-4AF7-A6E8-CF243686A94A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8574A-BC10-4801-931D-832EA0E5C8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A7BF-DA9B-4AF7-A6E8-CF243686A94A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8574A-BC10-4801-931D-832EA0E5C8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A7BF-DA9B-4AF7-A6E8-CF243686A94A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8574A-BC10-4801-931D-832EA0E5C8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A7BF-DA9B-4AF7-A6E8-CF243686A94A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8574A-BC10-4801-931D-832EA0E5C8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0D9A7BF-DA9B-4AF7-A6E8-CF243686A94A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8574A-BC10-4801-931D-832EA0E5C8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D9A7BF-DA9B-4AF7-A6E8-CF243686A94A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18574A-BC10-4801-931D-832EA0E5C8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0D9A7BF-DA9B-4AF7-A6E8-CF243686A94A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D18574A-BC10-4801-931D-832EA0E5C8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habsburger.net/en/chapter/charles-v-empire-which-sun-never-se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958166" cy="1890713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mbria" pitchFamily="18" charset="0"/>
              </a:rPr>
              <a:t>Література Англії </a:t>
            </a:r>
            <a:br>
              <a:rPr lang="uk-UA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Cambria" pitchFamily="18" charset="0"/>
              </a:rPr>
              <a:t>XX </a:t>
            </a: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стол</a:t>
            </a:r>
            <a:r>
              <a:rPr lang="uk-UA" dirty="0" smtClean="0">
                <a:solidFill>
                  <a:schemeClr val="tx1"/>
                </a:solidFill>
                <a:latin typeface="Cambria" pitchFamily="18" charset="0"/>
              </a:rPr>
              <a:t>і</a:t>
            </a:r>
            <a:r>
              <a:rPr lang="ru-RU" dirty="0" err="1" smtClean="0">
                <a:solidFill>
                  <a:schemeClr val="tx1"/>
                </a:solidFill>
                <a:latin typeface="Cambria" pitchFamily="18" charset="0"/>
              </a:rPr>
              <a:t>ття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286255"/>
            <a:ext cx="7772400" cy="525055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mbria" pitchFamily="18" charset="0"/>
              </a:rPr>
              <a:t>Лекція 4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Урок - 1. Тема: Літературні жанри і стилі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8545128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 descr="Сентименталізм, романтизм, реалізм і їхні ознаки – Українська мова та  літератур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Без названия (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214290"/>
            <a:ext cx="8215370" cy="571105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85925"/>
            <a:ext cx="8229600" cy="2571769"/>
          </a:xfrm>
        </p:spPr>
        <p:txBody>
          <a:bodyPr/>
          <a:lstStyle/>
          <a:p>
            <a:r>
              <a:rPr lang="uk-UA" dirty="0" smtClean="0">
                <a:latin typeface="Cambria" pitchFamily="18" charset="0"/>
              </a:rPr>
              <a:t>Періодизація англійської літератури</a:t>
            </a:r>
          </a:p>
          <a:p>
            <a:r>
              <a:rPr lang="uk-UA" dirty="0" smtClean="0">
                <a:latin typeface="Cambria" pitchFamily="18" charset="0"/>
              </a:rPr>
              <a:t>Передумови становлення британської літератури </a:t>
            </a:r>
            <a:r>
              <a:rPr lang="en-US" dirty="0" smtClean="0">
                <a:latin typeface="Cambria" pitchFamily="18" charset="0"/>
              </a:rPr>
              <a:t>XX</a:t>
            </a:r>
            <a:r>
              <a:rPr lang="uk-UA" dirty="0" smtClean="0">
                <a:latin typeface="Cambria" pitchFamily="18" charset="0"/>
              </a:rPr>
              <a:t> століття </a:t>
            </a:r>
          </a:p>
          <a:p>
            <a:r>
              <a:rPr lang="uk-UA" dirty="0" smtClean="0">
                <a:latin typeface="Cambria" pitchFamily="18" charset="0"/>
              </a:rPr>
              <a:t>Визначні постаті</a:t>
            </a:r>
          </a:p>
          <a:p>
            <a:endParaRPr lang="uk-UA" dirty="0" smtClean="0">
              <a:latin typeface="Cambria" pitchFamily="18" charset="0"/>
            </a:endParaRPr>
          </a:p>
          <a:p>
            <a:pPr>
              <a:buNone/>
            </a:pPr>
            <a:endParaRPr lang="ru-RU" dirty="0">
              <a:latin typeface="Cambr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mbria" pitchFamily="18" charset="0"/>
              </a:rPr>
              <a:t>ПЛАН: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ез названия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2182005"/>
            <a:ext cx="6786610" cy="380050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sz="4400" dirty="0" smtClean="0"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Історичні передумови становлення Британської літератури ХХ століття:</a:t>
            </a:r>
            <a:r>
              <a:rPr lang="ru-RU" sz="4400" b="0" dirty="0" smtClean="0"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/>
            </a:r>
            <a:br>
              <a:rPr lang="ru-RU" sz="4400" b="0" dirty="0" smtClean="0"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285852" y="642918"/>
            <a:ext cx="742955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328738" algn="l"/>
              </a:tabLst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зміни в політиці, філософії, науці, суспільному житті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328738" algn="l"/>
              </a:tabLst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промислова революція Британії, що дала можливість домінувати у світовій економіці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  <p:pic>
        <p:nvPicPr>
          <p:cNvPr id="9" name="Содержимое 8" descr="Dobbs_und_Nelleson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643174" y="3357562"/>
            <a:ext cx="5151437" cy="29654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285860"/>
            <a:ext cx="75724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328738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визнання Лондона світовою політичною і фінансовою столицею,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328738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урбанізація Британії: чверть населення проживало у містах.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328738" algn="l"/>
              </a:tabLst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6" name="Содержимое 5" descr="Без названия (4)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928662" y="3286125"/>
            <a:ext cx="7643866" cy="259238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214422"/>
            <a:ext cx="75009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328738" algn="l"/>
              </a:tabLst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традиційна промисловість перебувала в занепаді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328738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328738" algn="l"/>
              </a:tabLst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зароджувалися такі явища як свобода думки, вегетаріанство, вільне кохання тощо.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857232"/>
            <a:ext cx="74295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328738" algn="l"/>
              </a:tabLst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колонізаторська політика, при якій одна четверта частина земної кулі залишилась під британським прапором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328738" algn="l"/>
              </a:tabLst>
            </a:pP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Без названия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2986881"/>
            <a:ext cx="7429552" cy="285628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u="sng" dirty="0" smtClean="0">
                <a:solidFill>
                  <a:schemeClr val="tx1"/>
                </a:solidFill>
                <a:effectLst/>
                <a:latin typeface="Cambria" pitchFamily="18" charset="0"/>
                <a:hlinkClick r:id="rId2"/>
              </a:rPr>
              <a:t/>
            </a:r>
            <a:br>
              <a:rPr lang="uk-UA" u="sng" dirty="0" smtClean="0">
                <a:solidFill>
                  <a:schemeClr val="tx1"/>
                </a:solidFill>
                <a:effectLst/>
                <a:latin typeface="Cambria" pitchFamily="18" charset="0"/>
                <a:hlinkClick r:id="rId2"/>
              </a:rPr>
            </a:br>
            <a:r>
              <a:rPr lang="en-US" u="sng" dirty="0" smtClean="0">
                <a:solidFill>
                  <a:schemeClr val="tx1"/>
                </a:solidFill>
                <a:effectLst/>
                <a:latin typeface="Cambria" pitchFamily="18" charset="0"/>
                <a:hlinkClick r:id="rId2"/>
              </a:rPr>
              <a:t>THE EMPIRE ON WHICH THE SUN NEVER SET</a:t>
            </a:r>
            <a:r>
              <a:rPr lang="en-US" b="0" u="sng" dirty="0" smtClean="0"/>
              <a:t/>
            </a:r>
            <a:br>
              <a:rPr lang="en-US" b="0" u="sng" dirty="0" smtClean="0"/>
            </a:br>
            <a:endParaRPr lang="ru-RU" dirty="0"/>
          </a:p>
        </p:txBody>
      </p:sp>
      <p:pic>
        <p:nvPicPr>
          <p:cNvPr id="10" name="Содержимое 9" descr="Z3qb8xapg7k5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71604" y="1728723"/>
            <a:ext cx="6845763" cy="4104961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28662" y="3034734"/>
          <a:ext cx="7715303" cy="894332"/>
        </p:xfrm>
        <a:graphic>
          <a:graphicData uri="http://schemas.openxmlformats.org/drawingml/2006/table">
            <a:tbl>
              <a:tblPr/>
              <a:tblGrid>
                <a:gridCol w="2571421"/>
                <a:gridCol w="2571941"/>
                <a:gridCol w="2571941"/>
              </a:tblGrid>
              <a:tr h="1873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700" b="1" dirty="0" err="1">
                          <a:latin typeface="Cambria"/>
                          <a:ea typeface="Calibri"/>
                          <a:cs typeface="Times New Roman"/>
                        </a:rPr>
                        <a:t>Грем</a:t>
                      </a:r>
                      <a:r>
                        <a:rPr lang="uk-UA" sz="1700" b="1" dirty="0">
                          <a:latin typeface="Cambria"/>
                          <a:ea typeface="Calibri"/>
                          <a:cs typeface="Times New Roman"/>
                        </a:rPr>
                        <a:t> Грін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Cambria"/>
                          <a:ea typeface="Calibri"/>
                          <a:cs typeface="Times New Roman"/>
                        </a:rPr>
                        <a:t>(02.10.1904 - 03.04.1991)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700" b="1">
                          <a:latin typeface="Cambria"/>
                          <a:ea typeface="Calibri"/>
                          <a:cs typeface="Times New Roman"/>
                        </a:rPr>
                        <a:t>Джон Фаулз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Cambria"/>
                          <a:ea typeface="Calibri"/>
                          <a:cs typeface="Times New Roman"/>
                        </a:rPr>
                        <a:t>(31.03.1926 - 05.11.2005)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700" b="1" dirty="0" err="1">
                          <a:latin typeface="Cambria"/>
                          <a:ea typeface="Calibri"/>
                          <a:cs typeface="Times New Roman"/>
                        </a:rPr>
                        <a:t>Мюріел</a:t>
                      </a:r>
                      <a:r>
                        <a:rPr lang="uk-UA" sz="1700" b="1" dirty="0"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700" b="1" dirty="0" err="1">
                          <a:latin typeface="Cambria"/>
                          <a:ea typeface="Calibri"/>
                          <a:cs typeface="Times New Roman"/>
                        </a:rPr>
                        <a:t>Спарк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Cambria"/>
                          <a:ea typeface="Calibri"/>
                          <a:cs typeface="Times New Roman"/>
                        </a:rPr>
                        <a:t>(01.02.2018 - 13.04.2006)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2771" name="Рисунок 1" descr="Грем Грін біографія, Основні риси творчості, Дитинство, Ранні ро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500042"/>
            <a:ext cx="1914525" cy="2476500"/>
          </a:xfrm>
          <a:prstGeom prst="rect">
            <a:avLst/>
          </a:prstGeom>
          <a:noFill/>
        </p:spPr>
      </p:pic>
      <p:pic>
        <p:nvPicPr>
          <p:cNvPr id="32770" name="Рисунок 4" descr="Джон Фаулз про самопізнання, філософію життя та коханн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500042"/>
            <a:ext cx="2466975" cy="2476500"/>
          </a:xfrm>
          <a:prstGeom prst="rect">
            <a:avLst/>
          </a:prstGeom>
          <a:noFill/>
        </p:spPr>
      </p:pic>
      <p:pic>
        <p:nvPicPr>
          <p:cNvPr id="32769" name="Рисунок 7" descr="Мюриэль Спарк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500042"/>
            <a:ext cx="1981200" cy="2476500"/>
          </a:xfrm>
          <a:prstGeom prst="rect">
            <a:avLst/>
          </a:prstGeom>
          <a:noFill/>
        </p:spPr>
      </p:pic>
      <p:pic>
        <p:nvPicPr>
          <p:cNvPr id="8" name="Содержимое 7" descr="images.jpg"/>
          <p:cNvPicPr>
            <a:picLocks noGrp="1" noChangeAspect="1"/>
          </p:cNvPicPr>
          <p:nvPr>
            <p:ph idx="4294967295"/>
          </p:nvPr>
        </p:nvPicPr>
        <p:blipFill>
          <a:blip r:embed="rId5"/>
          <a:stretch>
            <a:fillRect/>
          </a:stretch>
        </p:blipFill>
        <p:spPr>
          <a:xfrm>
            <a:off x="1428728" y="4286250"/>
            <a:ext cx="7143800" cy="150495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453</TotalTime>
  <Words>116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Література Англії  XX століття</vt:lpstr>
      <vt:lpstr>ПЛАН:</vt:lpstr>
      <vt:lpstr>Історичні передумови становлення Британської літератури ХХ століття: </vt:lpstr>
      <vt:lpstr>Слайд 4</vt:lpstr>
      <vt:lpstr>Слайд 5</vt:lpstr>
      <vt:lpstr>Слайд 6</vt:lpstr>
      <vt:lpstr>Слайд 7</vt:lpstr>
      <vt:lpstr> THE EMPIRE ON WHICH THE SUN NEVER SET 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Література Англії  XX століття</dc:title>
  <dc:creator>user</dc:creator>
  <cp:lastModifiedBy>user</cp:lastModifiedBy>
  <cp:revision>14</cp:revision>
  <dcterms:created xsi:type="dcterms:W3CDTF">2022-10-27T09:39:38Z</dcterms:created>
  <dcterms:modified xsi:type="dcterms:W3CDTF">2022-10-27T17:14:01Z</dcterms:modified>
</cp:coreProperties>
</file>