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259" r:id="rId2"/>
    <p:sldId id="256" r:id="rId3"/>
    <p:sldId id="260" r:id="rId4"/>
    <p:sldId id="257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75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996965-FB89-43F9-9B6C-AE84FD7F6F7D}" type="datetimeFigureOut">
              <a:rPr lang="ru-UA" smtClean="0"/>
              <a:t>27.09.2023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5DB00-4964-41F7-BC7C-7BACB5CEDF4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91892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5DB00-4964-41F7-BC7C-7BACB5CEDF41}" type="slidenum">
              <a:rPr lang="ru-UA" smtClean="0"/>
              <a:t>6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69716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3FBDD2-9AC8-4228-9C11-BC48620AB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A8657D0-30CF-4510-9FA4-9BD273EE33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922BC6C-CFBA-4148-8876-7C5E04D89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0D4D-3B7B-4EF1-A9DF-6DA167B791D2}" type="datetimeFigureOut">
              <a:rPr lang="uk-UA" smtClean="0"/>
              <a:t>27.09.2023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E05B5CA-B879-4C29-A6DC-1CE247ADA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672F7D0-23A5-4358-AEEB-97FC80B19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DD64-C4B2-41EB-9F30-DEFA63DF53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30895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E0DA09-3741-4C1F-9500-54925BC7B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70B12B5-3922-494E-8303-340E5503F1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8BB9C6D-BD76-4842-9D03-2E9694EB5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0D4D-3B7B-4EF1-A9DF-6DA167B791D2}" type="datetimeFigureOut">
              <a:rPr lang="uk-UA" smtClean="0"/>
              <a:t>27.09.2023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FE66F93-05A0-48DD-A323-9E3D7B205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2A39822-E627-4918-A4E6-896547956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DD64-C4B2-41EB-9F30-DEFA63DF53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46428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C7105A22-C916-49EC-B523-70965B65A3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83F6EBA-6910-4148-9B08-C47123D42A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4D5FAE7-2795-44EF-893A-209244FF4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0D4D-3B7B-4EF1-A9DF-6DA167B791D2}" type="datetimeFigureOut">
              <a:rPr lang="uk-UA" smtClean="0"/>
              <a:t>27.09.2023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52F544A-ED14-4FCF-A655-FD9BA3886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DB329C3-A73E-4E0F-B4DB-539C70555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DD64-C4B2-41EB-9F30-DEFA63DF53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5141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546994-6D92-4BB1-8AB6-86DDAC2EB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07C72FA-2BE8-409D-A361-76BF4BBB08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BA2C392-ED28-4797-889E-BE842C11D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0D4D-3B7B-4EF1-A9DF-6DA167B791D2}" type="datetimeFigureOut">
              <a:rPr lang="uk-UA" smtClean="0"/>
              <a:t>27.09.2023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98E54EF-58AA-4BC8-9046-A65C46C25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3F12686-CEC1-400D-9B1B-74C5E1DFF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DD64-C4B2-41EB-9F30-DEFA63DF53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71185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1A8FF3-2666-45CB-838D-38F205EDE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B0887F7-B4CE-425D-BA6C-51CE7CA331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68AE40F-91FE-4E10-ACB0-43DB9368F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0D4D-3B7B-4EF1-A9DF-6DA167B791D2}" type="datetimeFigureOut">
              <a:rPr lang="uk-UA" smtClean="0"/>
              <a:t>27.09.2023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7808A59-F1A0-4D31-B2F2-76140BFB6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449EC73-739D-4435-81CE-555E72097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DD64-C4B2-41EB-9F30-DEFA63DF53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9461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BFC9B4-9ED1-45E4-A863-EB15AEC0B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8162768-FBA0-415C-A92E-7B371CF202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865D657C-D08C-4617-B8C9-27BF4BB6BA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A3E617-4089-43C9-8908-2E434342F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0D4D-3B7B-4EF1-A9DF-6DA167B791D2}" type="datetimeFigureOut">
              <a:rPr lang="uk-UA" smtClean="0"/>
              <a:t>27.09.2023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1C04BEB-75DA-4FDC-887D-A15D0711D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6468F83-B2E2-4AF2-9DE0-7DAB9D972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DD64-C4B2-41EB-9F30-DEFA63DF53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1798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0F41A7-897A-472A-8E6F-20269234A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B001D41-6BFC-4799-92DE-5D12D012C5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4DC63F6-FFD9-4487-85A0-F0D1C657E3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8E3A0489-1580-42A4-9237-CABBD87623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F2D604C7-9C2A-4F51-A3AE-C3E682147A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32E860C3-84A4-468C-801A-41FDB649C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0D4D-3B7B-4EF1-A9DF-6DA167B791D2}" type="datetimeFigureOut">
              <a:rPr lang="uk-UA" smtClean="0"/>
              <a:t>27.09.2023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52F34593-CCA3-4D2C-ACF0-12E6D95F4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FA9D7391-F2BB-499B-9D3E-92230B5DD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DD64-C4B2-41EB-9F30-DEFA63DF53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7272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B6FFFA-81AE-4690-9D4D-A1CE5EA56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08FC9317-97AF-4807-8E4E-4D93F4CF0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0D4D-3B7B-4EF1-A9DF-6DA167B791D2}" type="datetimeFigureOut">
              <a:rPr lang="uk-UA" smtClean="0"/>
              <a:t>27.09.2023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AB48C00A-AB46-429D-92E9-59127EBB6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DB4F8058-6E22-40EE-AAEA-4F29749E0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DD64-C4B2-41EB-9F30-DEFA63DF53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07434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B378453F-11D1-4C5B-8F93-99C8FD33C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0D4D-3B7B-4EF1-A9DF-6DA167B791D2}" type="datetimeFigureOut">
              <a:rPr lang="uk-UA" smtClean="0"/>
              <a:t>27.09.2023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E7B08E7C-539B-47E5-A137-617D1BEE4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FB762A0-1DEB-46FD-8C8B-40B1F1EC8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DD64-C4B2-41EB-9F30-DEFA63DF53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43381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064A13-0DD1-49BE-AAB7-3F38376F5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3993921-4A0B-425D-96AD-6C657F27A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BDC9D5A-A14F-48A9-87FB-86A72593B6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AFBE452-7826-4543-AF22-675F2E34C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0D4D-3B7B-4EF1-A9DF-6DA167B791D2}" type="datetimeFigureOut">
              <a:rPr lang="uk-UA" smtClean="0"/>
              <a:t>27.09.2023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C7FE2A3-C47E-4692-B653-94B9B49F1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F10C161-EC6D-438F-B368-DE4DE143B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DD64-C4B2-41EB-9F30-DEFA63DF53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83086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176630-FD05-4F7F-A45A-805B10CA1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803BFC3C-C905-403D-BC08-ABD8945B5D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9BA99E6-491D-4FDB-B1BC-E011255C22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518C6B6-3E41-4CFF-9B45-F5AC985E2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0D4D-3B7B-4EF1-A9DF-6DA167B791D2}" type="datetimeFigureOut">
              <a:rPr lang="uk-UA" smtClean="0"/>
              <a:t>27.09.2023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7377159-3722-4479-9071-3157DFE73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6105986-9EA0-4127-8C40-70882677B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DD64-C4B2-41EB-9F30-DEFA63DF53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1771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63455368-4FD5-4BFD-9085-033A3D9C1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D2C4A4E-D1B8-45A6-8C1C-34DDDA438B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BAD74A1-68E5-4E07-89C1-A3D9834350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E50D4D-3B7B-4EF1-A9DF-6DA167B791D2}" type="datetimeFigureOut">
              <a:rPr lang="uk-UA" smtClean="0"/>
              <a:t>27.09.2023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E3CC10E-1C72-430A-B4F9-92386C3243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02CF5A5-470C-4D94-A791-506FEC41AF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5EDD64-C4B2-41EB-9F30-DEFA63DF53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62738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F6113BE-B1F8-4738-B8D4-BB34771828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87"/>
            <a:ext cx="12192000" cy="6854613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217BB7BE-28D7-4AA2-B4A1-02C25FDCADC7}"/>
              </a:ext>
            </a:extLst>
          </p:cNvPr>
          <p:cNvSpPr txBox="1">
            <a:spLocks/>
          </p:cNvSpPr>
          <p:nvPr/>
        </p:nvSpPr>
        <p:spPr>
          <a:xfrm>
            <a:off x="1419225" y="1776709"/>
            <a:ext cx="7267575" cy="13335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dirty="0"/>
              <a:t>ЕКОНОМІКА ПРАЦІ ТА СОЦІАЛЬНО-ТРУДОВІ ВІДНОСИНИ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4650B5-8E84-4330-9856-A83F10621C75}"/>
              </a:ext>
            </a:extLst>
          </p:cNvPr>
          <p:cNvSpPr txBox="1"/>
          <p:nvPr/>
        </p:nvSpPr>
        <p:spPr>
          <a:xfrm>
            <a:off x="3857625" y="4119860"/>
            <a:ext cx="61722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dirty="0"/>
              <a:t>Конспект лекцій</a:t>
            </a:r>
          </a:p>
          <a:p>
            <a:endParaRPr lang="uk-UA" sz="2400" dirty="0"/>
          </a:p>
          <a:p>
            <a:r>
              <a:rPr lang="uk-UA" sz="2400" dirty="0" err="1"/>
              <a:t>к.е.н</a:t>
            </a:r>
            <a:r>
              <a:rPr lang="uk-UA" sz="2400" dirty="0"/>
              <a:t>., доцент Нечипорук Оксана Василівна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D8C3109-B6E1-4ECD-ACA3-C17F7E5B3C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9149" y="47835"/>
            <a:ext cx="1357126" cy="107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1200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D7465F6-49D2-4BA6-873F-BCDE40348C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2C089B4-0CC9-4555-A7F5-3F4726DB7F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3050" y="484154"/>
            <a:ext cx="8037473" cy="5889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4170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EA254C2-AD33-4D26-B18A-C4E5D4141F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09BC4E6-2A26-465C-8408-98222FAC21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75" y="537264"/>
            <a:ext cx="7542163" cy="567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0640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1274994-FAA4-4AEF-ACB7-364E61A84F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C0F3654-A97F-427B-8614-8707FACE66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310926"/>
            <a:ext cx="7311657" cy="6236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516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4059038-8084-4B5B-A19F-C7D6F8B6BE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4266B6B-E8C7-46BB-8AB5-2EC8CE6943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5480" y="504826"/>
            <a:ext cx="8540312" cy="4602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1193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0BB282A-628D-4E38-B9E8-547A9044B7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EB41DDA-FFA6-4497-8A05-D0E8FD9AEC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9726" y="175016"/>
            <a:ext cx="7679328" cy="6371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2190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7B2A210-85B0-4B89-B2DD-7EA9EC72EB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C7325BF-D025-4E6E-9E09-5C265190B4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8776" y="547390"/>
            <a:ext cx="7822198" cy="5763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1482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DB1EB3E-681A-421F-9901-82A3453790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CE557D3-B8DE-4EF9-B5D0-BF4A34A7BA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0208" y="462869"/>
            <a:ext cx="8829412" cy="5932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6775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7D8E2F5-F639-4973-A2AF-7CBDB6611C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AC4B1E6-847F-42B0-88C0-1DF06CEE8B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244" y="342901"/>
            <a:ext cx="9021005" cy="5985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2935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509EC3A-BBA7-47BA-9318-C68E55B067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1A393C7-AF36-4682-B938-150062179D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4783" y="314325"/>
            <a:ext cx="8395744" cy="604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8626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2A41394-B2E6-4009-B348-8F10548C48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BB3489B-B6E7-4BC3-ABA2-A1FA7B7E05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1619" y="554259"/>
            <a:ext cx="8261776" cy="5749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179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5B3332-7725-4A74-B023-BC004D59AE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849312"/>
          </a:xfrm>
        </p:spPr>
        <p:txBody>
          <a:bodyPr>
            <a:normAutofit/>
          </a:bodyPr>
          <a:lstStyle/>
          <a:p>
            <a:pPr indent="450215" algn="ctr">
              <a:lnSpc>
                <a:spcPct val="115000"/>
              </a:lnSpc>
              <a:spcAft>
                <a:spcPts val="1000"/>
              </a:spcAft>
            </a:pPr>
            <a: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ТЕМА 3. УПРАВЛІННЯ ПЕРСОНАЛОМ. ПРОДУКТИВНІСТЬ </a:t>
            </a:r>
            <a:b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 ЕФЕКТИВНІСТЬ ПРАЦІ</a:t>
            </a:r>
            <a:endParaRPr lang="ru-UA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847DA5D-520D-4E3B-A54C-4EDEC09725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874" y="47835"/>
            <a:ext cx="1357126" cy="1074528"/>
          </a:xfrm>
          <a:prstGeom prst="rect">
            <a:avLst/>
          </a:prstGeom>
        </p:spPr>
      </p:pic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B70CA21D-488F-416E-AD40-BD08007AED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8750" y="2392363"/>
            <a:ext cx="8153400" cy="3343274"/>
          </a:xfrm>
        </p:spPr>
        <p:txBody>
          <a:bodyPr>
            <a:normAutofit/>
          </a:bodyPr>
          <a:lstStyle/>
          <a:p>
            <a:pPr indent="450215" algn="just">
              <a:lnSpc>
                <a:spcPct val="120000"/>
              </a:lnSpc>
              <a:spcBef>
                <a:spcPts val="0"/>
              </a:spcBef>
            </a:pPr>
            <a: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3.1.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зміст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</a:t>
            </a:r>
            <a: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UA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20000"/>
              </a:lnSpc>
              <a:spcBef>
                <a:spcPts val="0"/>
              </a:spcBef>
            </a:pPr>
            <a: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3.2. Поділ і кооперація праці на підприємстві</a:t>
            </a:r>
            <a:endParaRPr lang="ru-UA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20000"/>
              </a:lnSpc>
              <a:spcBef>
                <a:spcPts val="0"/>
              </a:spcBef>
            </a:pPr>
            <a: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3.3. Організація і обслуговування робочого місця</a:t>
            </a:r>
          </a:p>
          <a:p>
            <a:pPr indent="450215" algn="just">
              <a:lnSpc>
                <a:spcPct val="120000"/>
              </a:lnSpc>
              <a:spcBef>
                <a:spcPts val="0"/>
              </a:spcBef>
            </a:pPr>
            <a: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3.4. Умови праці і фактори їх формування</a:t>
            </a:r>
          </a:p>
          <a:p>
            <a:pPr indent="450215" algn="just">
              <a:lnSpc>
                <a:spcPct val="120000"/>
              </a:lnSpc>
              <a:spcBef>
                <a:spcPts val="0"/>
              </a:spcBef>
            </a:pPr>
            <a: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3.5.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Сутнісна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характеристика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ефективності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20000"/>
              </a:lnSpc>
              <a:spcBef>
                <a:spcPts val="0"/>
              </a:spcBef>
            </a:pPr>
            <a:r>
              <a:rPr lang="uk-U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3.6.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вимірювання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показники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продуктивності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20000"/>
              </a:lnSpc>
              <a:spcBef>
                <a:spcPts val="0"/>
              </a:spcBef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3.7.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Фактори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чинники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і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резерви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продуктивності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UA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20000"/>
              </a:lnSpc>
              <a:spcBef>
                <a:spcPts val="0"/>
              </a:spcBef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3.8.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продуктивності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операційної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endParaRPr lang="ru-UA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endParaRPr lang="ru-UA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8441807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AF1980C-AB2E-4F7F-9AB9-2FE84D0416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5425" y="443308"/>
            <a:ext cx="7734571" cy="5744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6148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34BE6CC-9A9C-4715-BE9C-084BED72AB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0127" y="542925"/>
            <a:ext cx="8791391" cy="5240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0102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28205A1-552D-4342-846D-AB22473110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7123" y="685800"/>
            <a:ext cx="8677259" cy="5126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5630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F049936-8B28-4D2C-BF2A-C538011A58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3932" y="485775"/>
            <a:ext cx="7848466" cy="602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9240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AF9DA3E-7A0B-431F-AB37-A46E333280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9976" y="276225"/>
            <a:ext cx="7688124" cy="618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8666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189220E-7B28-480F-9DAB-ADF1210765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908" y="447675"/>
            <a:ext cx="8127638" cy="557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166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7597E0B-7AFC-498C-A838-E73666226891}"/>
              </a:ext>
            </a:extLst>
          </p:cNvPr>
          <p:cNvSpPr txBox="1"/>
          <p:nvPr/>
        </p:nvSpPr>
        <p:spPr>
          <a:xfrm>
            <a:off x="3048000" y="40588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3.5.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Сутнісна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характеристика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ефективності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</a:t>
            </a:r>
            <a:endParaRPr lang="ru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27848A5-E1E8-4C38-AEA7-237EC0ABF7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5518" y="926006"/>
            <a:ext cx="7434731" cy="568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3543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435502B-54CB-4594-8D59-2A4F04151D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896" y="590551"/>
            <a:ext cx="9647198" cy="514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3404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D498355-7730-4B53-B996-E72D60018D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9726" y="464052"/>
            <a:ext cx="7824112" cy="5795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1257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69C282F-A4D2-44CB-99D2-B801B88737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833" y="600075"/>
            <a:ext cx="9197681" cy="5035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454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9700E45-A603-4870-A5B0-D8AA1382B9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6662" y="238335"/>
            <a:ext cx="1357126" cy="107452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C40A3C5-8211-4987-8843-4CCC27125C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1536" y="752475"/>
            <a:ext cx="8106120" cy="480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3687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446C4A9-D8F7-4033-9871-1F0A3E2C14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2568" y="723900"/>
            <a:ext cx="8127948" cy="4543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3240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1FCB0D7-083B-46CA-B5A8-35420FC9AD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742" y="352425"/>
            <a:ext cx="10042254" cy="583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8351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4D78514-A472-4202-A5A9-4A1A7A06E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214" y="466725"/>
            <a:ext cx="8902479" cy="500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1441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E680537-253F-40CF-B3F7-A4BDA86924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951" y="169389"/>
            <a:ext cx="7420252" cy="6519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175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846CC94-0E5B-4159-B867-72C76DAF7C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295" y="571500"/>
            <a:ext cx="8738065" cy="4726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7067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B73CD7E-E9B4-4417-9B74-A674E33E6C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2280" y="666750"/>
            <a:ext cx="8914035" cy="469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161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31CDF47-B693-4E81-B71F-E6FCDC46E3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6875" y="454221"/>
            <a:ext cx="8349893" cy="4946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0482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AAAE125-F2BA-4A45-B17C-CF014C7E14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850" y="250975"/>
            <a:ext cx="7934598" cy="6030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2813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B36BCBE-95A6-44C2-AE26-6C2638C84470}"/>
              </a:ext>
            </a:extLst>
          </p:cNvPr>
          <p:cNvSpPr txBox="1"/>
          <p:nvPr/>
        </p:nvSpPr>
        <p:spPr>
          <a:xfrm>
            <a:off x="2495550" y="263009"/>
            <a:ext cx="67246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3.6.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вимірювання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продуктивності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</a:t>
            </a:r>
            <a:endParaRPr lang="ru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27BD9D3-4B60-49EB-9A0C-2009EC6D10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7214" y="931311"/>
            <a:ext cx="6241321" cy="5395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8955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1F785D-A6B9-4DF2-BEF9-70420E43A3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2645" y="238126"/>
            <a:ext cx="8232179" cy="221177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1A91A0A-38DA-4DA9-B12A-BAF64A8E1C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6161" y="2326079"/>
            <a:ext cx="8539364" cy="3746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883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847DA5D-520D-4E3B-A54C-4EDEC09725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84D8BCC-6274-494C-A860-7410F84D2E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909" y="561975"/>
            <a:ext cx="855424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64463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5D6A995-32D0-4D27-873B-708E1989CB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850" y="742951"/>
            <a:ext cx="8685226" cy="493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2111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BBB2EAB-D608-441F-83C3-A38533B996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5925" y="133820"/>
            <a:ext cx="7976509" cy="358031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F0BBB43-0D73-44FF-9B7D-1AA211C018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5925" y="3607541"/>
            <a:ext cx="8081252" cy="2735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3606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A429E1D-AE75-4423-9FF9-570D35E2B2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0960" y="523875"/>
            <a:ext cx="8076196" cy="553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18245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C284432-585C-4B47-B44E-46A7D733DC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950" y="535825"/>
            <a:ext cx="7347856" cy="5933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8003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97E96B0-B8F8-4B82-A213-BDE2BEE2DCED}"/>
              </a:ext>
            </a:extLst>
          </p:cNvPr>
          <p:cNvSpPr txBox="1"/>
          <p:nvPr/>
        </p:nvSpPr>
        <p:spPr>
          <a:xfrm>
            <a:off x="1733550" y="324535"/>
            <a:ext cx="75628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3.7.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чинники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і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резерви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продуктивності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385B4BB-3726-4554-8AAF-D91B0756D6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961" y="1000125"/>
            <a:ext cx="7865609" cy="5259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26873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59F60FF-953E-4AEB-A775-33A2F955A4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4474" y="565697"/>
            <a:ext cx="8018419" cy="5390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87457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21C0EC6-514C-497A-A35E-FFE85EF8E1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722" y="247650"/>
            <a:ext cx="5716425" cy="615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89770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CFAB224-75A9-4AD5-B0D6-6464173BBD23}"/>
              </a:ext>
            </a:extLst>
          </p:cNvPr>
          <p:cNvSpPr txBox="1"/>
          <p:nvPr/>
        </p:nvSpPr>
        <p:spPr>
          <a:xfrm>
            <a:off x="885825" y="381685"/>
            <a:ext cx="90106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3.8.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продуктивності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операційної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endParaRPr lang="ru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4F317DE-5DC8-4A1D-822E-96CEFEC637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3747" y="1170555"/>
            <a:ext cx="8712728" cy="4516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21113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D19F92B-6C7D-4A78-A3D6-D1263F393F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3615" y="542925"/>
            <a:ext cx="7539726" cy="5416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21168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73469E0-8185-44A2-9A39-4D3BEC0405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7626" y="458922"/>
            <a:ext cx="7294571" cy="5456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286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943C477-1673-485A-BD25-DE460ADF6B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37B89DE-A79C-452F-9832-246254B3342F}"/>
              </a:ext>
            </a:extLst>
          </p:cNvPr>
          <p:cNvSpPr txBox="1"/>
          <p:nvPr/>
        </p:nvSpPr>
        <p:spPr>
          <a:xfrm>
            <a:off x="590550" y="288556"/>
            <a:ext cx="9744075" cy="312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endParaRPr lang="ru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65E697C-10C9-40C1-B957-9FFF405A51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5900" y="234650"/>
            <a:ext cx="7808871" cy="6334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57155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C000875-E986-46D7-AC49-C79AA3281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375" y="371475"/>
            <a:ext cx="7989820" cy="5952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63604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CB01780-83D4-4818-BF19-C1174965BF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0444" y="428625"/>
            <a:ext cx="8052902" cy="562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93809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960E278-7F10-49FD-8AA4-4E24EB5F1B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1104" y="514350"/>
            <a:ext cx="7878397" cy="5545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81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A440899-DBF0-4C33-8F95-7CE5CACE34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2747737-CB5C-4218-BDD9-B35D19BBBE74}"/>
              </a:ext>
            </a:extLst>
          </p:cNvPr>
          <p:cNvSpPr txBox="1"/>
          <p:nvPr/>
        </p:nvSpPr>
        <p:spPr>
          <a:xfrm>
            <a:off x="3048000" y="3236319"/>
            <a:ext cx="6096000" cy="6713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6695" marR="24130" indent="450215" algn="just">
              <a:lnSpc>
                <a:spcPct val="115000"/>
              </a:lnSpc>
            </a:pPr>
            <a:r>
              <a:rPr lang="uk-UA" sz="1800" b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 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6695" marR="24130" indent="450215" algn="just">
              <a:lnSpc>
                <a:spcPct val="115000"/>
              </a:lnSpc>
              <a:spcAft>
                <a:spcPts val="0"/>
              </a:spcAft>
            </a:pPr>
            <a:endParaRPr lang="ru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3D18E0F-1295-4F01-BB64-18D25F322A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7825" y="90823"/>
            <a:ext cx="7696479" cy="6676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4590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6745C80-87B6-4FDA-8984-84FE1FD2D9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E04807B-845B-4BB3-9FC8-5E71322F94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220" y="552450"/>
            <a:ext cx="8822672" cy="513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005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F290FFC-E498-4129-82BB-B804E4253F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01EE744-4017-4633-B2D5-081AAA39DE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8826" y="227086"/>
            <a:ext cx="7123066" cy="640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376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180DE4F-EB31-4E15-BC5A-481BB079EF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C6EAB1E-4996-4ECC-9154-F3510839BA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0775" y="542925"/>
            <a:ext cx="7992120" cy="5452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9368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</TotalTime>
  <Words>135</Words>
  <Application>Microsoft Office PowerPoint</Application>
  <PresentationFormat>Широкоэкранный</PresentationFormat>
  <Paragraphs>19</Paragraphs>
  <Slides>52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52</vt:i4>
      </vt:variant>
    </vt:vector>
  </HeadingPairs>
  <TitlesOfParts>
    <vt:vector size="57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ТЕМА 3. УПРАВЛІННЯ ПЕРСОНАЛОМ. ПРОДУКТИВНІСТЬ  І ЕФЕКТИВНІСТЬ ПРАЦІ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Tamara m</dc:creator>
  <cp:lastModifiedBy>Oksana</cp:lastModifiedBy>
  <cp:revision>26</cp:revision>
  <dcterms:created xsi:type="dcterms:W3CDTF">2023-09-02T13:04:54Z</dcterms:created>
  <dcterms:modified xsi:type="dcterms:W3CDTF">2023-09-27T19:55:28Z</dcterms:modified>
</cp:coreProperties>
</file>