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9" d="100"/>
          <a:sy n="39" d="100"/>
        </p:scale>
        <p:origin x="-3090" y="-13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130BF-3FB5-4F80-BE32-C9A960F2CD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76B43B0-1CE1-4998-A860-ACAAE24722B1}">
      <dgm:prSet phldrT="[Текст]"/>
      <dgm:spPr/>
      <dgm:t>
        <a:bodyPr/>
        <a:lstStyle/>
        <a:p>
          <a:r>
            <a:rPr lang="uk-UA" b="1" smtClean="0">
              <a:latin typeface="Times New Roman" pitchFamily="18" charset="0"/>
              <a:cs typeface="Times New Roman" pitchFamily="18" charset="0"/>
            </a:rPr>
            <a:t>Маркетингова цінова політика </a:t>
          </a:r>
          <a:r>
            <a:rPr lang="uk-UA" smtClean="0">
              <a:latin typeface="Times New Roman" pitchFamily="18" charset="0"/>
              <a:cs typeface="Times New Roman" pitchFamily="18" charset="0"/>
            </a:rPr>
            <a:t>– це комплекс заходів, щодо визначення цін, цінової стратегії і тактики, умов оплати, варіювання цінами залежно від позиції на ринку, стратегічних і тактичних цілей фірми.</a:t>
          </a:r>
          <a:endParaRPr lang="ru-RU">
            <a:latin typeface="Times New Roman" pitchFamily="18" charset="0"/>
            <a:cs typeface="Times New Roman" pitchFamily="18" charset="0"/>
          </a:endParaRPr>
        </a:p>
      </dgm:t>
    </dgm:pt>
    <dgm:pt modelId="{9C6369FC-1BE6-415A-921F-63FBD41C31BF}" type="parTrans" cxnId="{D6FB9E61-3025-415D-B4F7-AD32BD0347C3}">
      <dgm:prSet/>
      <dgm:spPr/>
      <dgm:t>
        <a:bodyPr/>
        <a:lstStyle/>
        <a:p>
          <a:endParaRPr lang="ru-RU"/>
        </a:p>
      </dgm:t>
    </dgm:pt>
    <dgm:pt modelId="{5BA1D5C4-3F7F-4D37-8C76-6888A65EC473}" type="sibTrans" cxnId="{D6FB9E61-3025-415D-B4F7-AD32BD0347C3}">
      <dgm:prSet/>
      <dgm:spPr/>
      <dgm:t>
        <a:bodyPr/>
        <a:lstStyle/>
        <a:p>
          <a:endParaRPr lang="ru-RU"/>
        </a:p>
      </dgm:t>
    </dgm:pt>
    <dgm:pt modelId="{3FDD07EE-5D1B-4EF2-BB71-1228CB1331C0}">
      <dgm:prSet/>
      <dgm:spPr/>
      <dgm:t>
        <a:bodyPr/>
        <a:lstStyle/>
        <a:p>
          <a:r>
            <a:rPr lang="uk-UA" b="1" dirty="0" smtClean="0">
              <a:latin typeface="Times New Roman" pitchFamily="18" charset="0"/>
              <a:cs typeface="Times New Roman" pitchFamily="18" charset="0"/>
            </a:rPr>
            <a:t>Маркетингова цінова стратегія </a:t>
          </a:r>
          <a:r>
            <a:rPr lang="uk-UA" dirty="0" smtClean="0">
              <a:latin typeface="Times New Roman" pitchFamily="18" charset="0"/>
              <a:cs typeface="Times New Roman" pitchFamily="18" charset="0"/>
            </a:rPr>
            <a:t>– це напрям дій фірми щодо ціноутворення з метою досягнення визначених цілей у конкретній ринковій ситуації протягом конкретного періоду.</a:t>
          </a:r>
          <a:endParaRPr lang="ru-RU" dirty="0">
            <a:latin typeface="Times New Roman" pitchFamily="18" charset="0"/>
            <a:cs typeface="Times New Roman" pitchFamily="18" charset="0"/>
          </a:endParaRPr>
        </a:p>
      </dgm:t>
    </dgm:pt>
    <dgm:pt modelId="{0E941E3A-1400-4E40-9CA0-EDF99412F3E9}" type="parTrans" cxnId="{44EFDB07-D8F8-46AB-9103-160597334542}">
      <dgm:prSet/>
      <dgm:spPr/>
      <dgm:t>
        <a:bodyPr/>
        <a:lstStyle/>
        <a:p>
          <a:endParaRPr lang="ru-RU"/>
        </a:p>
      </dgm:t>
    </dgm:pt>
    <dgm:pt modelId="{05109F60-4273-41A7-A69B-BBB253C18671}" type="sibTrans" cxnId="{44EFDB07-D8F8-46AB-9103-160597334542}">
      <dgm:prSet/>
      <dgm:spPr/>
      <dgm:t>
        <a:bodyPr/>
        <a:lstStyle/>
        <a:p>
          <a:endParaRPr lang="ru-RU"/>
        </a:p>
      </dgm:t>
    </dgm:pt>
    <dgm:pt modelId="{B18C84E3-7618-4D21-8417-8475AF92F118}" type="pres">
      <dgm:prSet presAssocID="{9E6130BF-3FB5-4F80-BE32-C9A960F2CD97}" presName="diagram" presStyleCnt="0">
        <dgm:presLayoutVars>
          <dgm:dir/>
          <dgm:resizeHandles val="exact"/>
        </dgm:presLayoutVars>
      </dgm:prSet>
      <dgm:spPr/>
      <dgm:t>
        <a:bodyPr/>
        <a:lstStyle/>
        <a:p>
          <a:endParaRPr lang="uk-UA"/>
        </a:p>
      </dgm:t>
    </dgm:pt>
    <dgm:pt modelId="{450307E2-44B7-4C28-A717-DD9D853C1AEF}" type="pres">
      <dgm:prSet presAssocID="{B76B43B0-1CE1-4998-A860-ACAAE24722B1}" presName="node" presStyleLbl="node1" presStyleIdx="0" presStyleCnt="2">
        <dgm:presLayoutVars>
          <dgm:bulletEnabled val="1"/>
        </dgm:presLayoutVars>
      </dgm:prSet>
      <dgm:spPr/>
      <dgm:t>
        <a:bodyPr/>
        <a:lstStyle/>
        <a:p>
          <a:endParaRPr lang="ru-RU"/>
        </a:p>
      </dgm:t>
    </dgm:pt>
    <dgm:pt modelId="{E29A0D33-54E5-4FE2-A701-F6E21851BFC6}" type="pres">
      <dgm:prSet presAssocID="{5BA1D5C4-3F7F-4D37-8C76-6888A65EC473}" presName="sibTrans" presStyleCnt="0"/>
      <dgm:spPr/>
    </dgm:pt>
    <dgm:pt modelId="{C1DF9134-96D6-4E60-AD4C-E9C1B3411DB0}" type="pres">
      <dgm:prSet presAssocID="{3FDD07EE-5D1B-4EF2-BB71-1228CB1331C0}" presName="node" presStyleLbl="node1" presStyleIdx="1" presStyleCnt="2">
        <dgm:presLayoutVars>
          <dgm:bulletEnabled val="1"/>
        </dgm:presLayoutVars>
      </dgm:prSet>
      <dgm:spPr/>
      <dgm:t>
        <a:bodyPr/>
        <a:lstStyle/>
        <a:p>
          <a:endParaRPr lang="uk-UA"/>
        </a:p>
      </dgm:t>
    </dgm:pt>
  </dgm:ptLst>
  <dgm:cxnLst>
    <dgm:cxn modelId="{07242114-1DCA-4D89-8778-43A3643AB0C0}" type="presOf" srcId="{9E6130BF-3FB5-4F80-BE32-C9A960F2CD97}" destId="{B18C84E3-7618-4D21-8417-8475AF92F118}" srcOrd="0" destOrd="0" presId="urn:microsoft.com/office/officeart/2005/8/layout/default"/>
    <dgm:cxn modelId="{44EFDB07-D8F8-46AB-9103-160597334542}" srcId="{9E6130BF-3FB5-4F80-BE32-C9A960F2CD97}" destId="{3FDD07EE-5D1B-4EF2-BB71-1228CB1331C0}" srcOrd="1" destOrd="0" parTransId="{0E941E3A-1400-4E40-9CA0-EDF99412F3E9}" sibTransId="{05109F60-4273-41A7-A69B-BBB253C18671}"/>
    <dgm:cxn modelId="{A2EE1275-6EE2-4D27-A681-6C922AE9ACBB}" type="presOf" srcId="{B76B43B0-1CE1-4998-A860-ACAAE24722B1}" destId="{450307E2-44B7-4C28-A717-DD9D853C1AEF}" srcOrd="0" destOrd="0" presId="urn:microsoft.com/office/officeart/2005/8/layout/default"/>
    <dgm:cxn modelId="{7A4984D0-07A1-4B00-B693-19BBC62869C2}" type="presOf" srcId="{3FDD07EE-5D1B-4EF2-BB71-1228CB1331C0}" destId="{C1DF9134-96D6-4E60-AD4C-E9C1B3411DB0}" srcOrd="0" destOrd="0" presId="urn:microsoft.com/office/officeart/2005/8/layout/default"/>
    <dgm:cxn modelId="{D6FB9E61-3025-415D-B4F7-AD32BD0347C3}" srcId="{9E6130BF-3FB5-4F80-BE32-C9A960F2CD97}" destId="{B76B43B0-1CE1-4998-A860-ACAAE24722B1}" srcOrd="0" destOrd="0" parTransId="{9C6369FC-1BE6-415A-921F-63FBD41C31BF}" sibTransId="{5BA1D5C4-3F7F-4D37-8C76-6888A65EC473}"/>
    <dgm:cxn modelId="{55710B83-D019-4E15-BCF0-37F1BA6C59A4}" type="presParOf" srcId="{B18C84E3-7618-4D21-8417-8475AF92F118}" destId="{450307E2-44B7-4C28-A717-DD9D853C1AEF}" srcOrd="0" destOrd="0" presId="urn:microsoft.com/office/officeart/2005/8/layout/default"/>
    <dgm:cxn modelId="{F707A3A2-A049-4939-A16A-6604FB850889}" type="presParOf" srcId="{B18C84E3-7618-4D21-8417-8475AF92F118}" destId="{E29A0D33-54E5-4FE2-A701-F6E21851BFC6}" srcOrd="1" destOrd="0" presId="urn:microsoft.com/office/officeart/2005/8/layout/default"/>
    <dgm:cxn modelId="{5FEC3A30-6629-47CE-9D91-A7AD7AAE7B5A}" type="presParOf" srcId="{B18C84E3-7618-4D21-8417-8475AF92F118}" destId="{C1DF9134-96D6-4E60-AD4C-E9C1B3411DB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46805-6685-4A1F-A503-BF7D58AF08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DBD8CBAA-A48A-46DC-933D-3D725D0E7557}">
      <dgm:prSet phldrT="[Текст]" custT="1"/>
      <dgm:spPr/>
      <dgm:t>
        <a:bodyPr/>
        <a:lstStyle/>
        <a:p>
          <a:pPr algn="just"/>
          <a:r>
            <a:rPr lang="uk-UA" sz="1500" i="0" smtClean="0">
              <a:latin typeface="Times New Roman" pitchFamily="18" charset="0"/>
              <a:cs typeface="Times New Roman" pitchFamily="18" charset="0"/>
            </a:rPr>
            <a:t>орієнтовані на прибуток – забезпечити отримання максимального або задовільного прибутку, доходу від інвестицій, швидке надходження готівки (коли фірма виводить на ринок новий товар або виходить з наявним товаром на новий ринок);</a:t>
          </a:r>
          <a:endParaRPr lang="ru-RU" sz="1500" i="0">
            <a:latin typeface="Times New Roman" pitchFamily="18" charset="0"/>
            <a:cs typeface="Times New Roman" pitchFamily="18" charset="0"/>
          </a:endParaRPr>
        </a:p>
      </dgm:t>
    </dgm:pt>
    <dgm:pt modelId="{91614377-10AE-4C84-84FC-9750C0A78F50}" type="parTrans" cxnId="{564C30D1-7390-4E41-A112-9943D412480E}">
      <dgm:prSet/>
      <dgm:spPr/>
      <dgm:t>
        <a:bodyPr/>
        <a:lstStyle/>
        <a:p>
          <a:endParaRPr lang="ru-RU"/>
        </a:p>
      </dgm:t>
    </dgm:pt>
    <dgm:pt modelId="{33749A16-338E-4147-8013-CBD846728C14}" type="sibTrans" cxnId="{564C30D1-7390-4E41-A112-9943D412480E}">
      <dgm:prSet/>
      <dgm:spPr/>
      <dgm:t>
        <a:bodyPr/>
        <a:lstStyle/>
        <a:p>
          <a:endParaRPr lang="ru-RU"/>
        </a:p>
      </dgm:t>
    </dgm:pt>
    <dgm:pt modelId="{FA0F0AD0-79C9-4CB1-AF9C-62D583DCA93D}">
      <dgm:prSet custT="1"/>
      <dgm:spPr/>
      <dgm:t>
        <a:bodyPr/>
        <a:lstStyle/>
        <a:p>
          <a:pPr algn="just"/>
          <a:r>
            <a:rPr lang="uk-UA" sz="1500" i="0" dirty="0" smtClean="0">
              <a:latin typeface="Times New Roman" pitchFamily="18" charset="0"/>
              <a:cs typeface="Times New Roman" pitchFamily="18" charset="0"/>
            </a:rPr>
            <a:t>орієнтовані на збут – забезпечити певний обсяг продажу, максимізувати виручку, збільшити частку ринку;</a:t>
          </a:r>
          <a:endParaRPr lang="ru-RU" sz="1500" i="0" dirty="0">
            <a:latin typeface="Times New Roman" pitchFamily="18" charset="0"/>
            <a:cs typeface="Times New Roman" pitchFamily="18" charset="0"/>
          </a:endParaRPr>
        </a:p>
      </dgm:t>
    </dgm:pt>
    <dgm:pt modelId="{6D218F71-7AD8-477F-A2C3-37C230C93431}" type="parTrans" cxnId="{F56B5267-9FD6-4DA9-8032-45E67AAC165D}">
      <dgm:prSet/>
      <dgm:spPr/>
      <dgm:t>
        <a:bodyPr/>
        <a:lstStyle/>
        <a:p>
          <a:endParaRPr lang="ru-RU"/>
        </a:p>
      </dgm:t>
    </dgm:pt>
    <dgm:pt modelId="{E8D6FA83-8280-4E12-B68C-0B3F0DD75EA3}" type="sibTrans" cxnId="{F56B5267-9FD6-4DA9-8032-45E67AAC165D}">
      <dgm:prSet/>
      <dgm:spPr/>
      <dgm:t>
        <a:bodyPr/>
        <a:lstStyle/>
        <a:p>
          <a:endParaRPr lang="ru-RU"/>
        </a:p>
      </dgm:t>
    </dgm:pt>
    <dgm:pt modelId="{B9C7E49A-0373-40FF-80DD-CEF0A6066393}">
      <dgm:prSet custT="1"/>
      <dgm:spPr/>
      <dgm:t>
        <a:bodyPr/>
        <a:lstStyle/>
        <a:p>
          <a:pPr algn="just"/>
          <a:r>
            <a:rPr lang="uk-UA" sz="1500" i="0" dirty="0" smtClean="0">
              <a:latin typeface="Times New Roman" pitchFamily="18" charset="0"/>
              <a:cs typeface="Times New Roman" pitchFamily="18" charset="0"/>
            </a:rPr>
            <a:t>пов’язані з конкуренцією – забезпечити стабілізацію цін на конкуруючі товари, суттєве коливання яких може спровокувати негативну реакцію споживачів.</a:t>
          </a:r>
          <a:endParaRPr lang="ru-RU" sz="1500" i="0" dirty="0">
            <a:latin typeface="Times New Roman" pitchFamily="18" charset="0"/>
            <a:cs typeface="Times New Roman" pitchFamily="18" charset="0"/>
          </a:endParaRPr>
        </a:p>
      </dgm:t>
    </dgm:pt>
    <dgm:pt modelId="{05438444-346B-42A3-859E-892E71CA8D52}" type="parTrans" cxnId="{7EF357E7-AFB1-4B16-9B83-192211AFEE8C}">
      <dgm:prSet/>
      <dgm:spPr/>
      <dgm:t>
        <a:bodyPr/>
        <a:lstStyle/>
        <a:p>
          <a:endParaRPr lang="ru-RU"/>
        </a:p>
      </dgm:t>
    </dgm:pt>
    <dgm:pt modelId="{B916204F-188B-47BC-92E9-FA861A971E1D}" type="sibTrans" cxnId="{7EF357E7-AFB1-4B16-9B83-192211AFEE8C}">
      <dgm:prSet/>
      <dgm:spPr/>
      <dgm:t>
        <a:bodyPr/>
        <a:lstStyle/>
        <a:p>
          <a:endParaRPr lang="ru-RU"/>
        </a:p>
      </dgm:t>
    </dgm:pt>
    <dgm:pt modelId="{5D1B14A1-1B1B-4BFF-9443-4E496A0548A3}" type="pres">
      <dgm:prSet presAssocID="{C0646805-6685-4A1F-A503-BF7D58AF083B}" presName="Name0" presStyleCnt="0">
        <dgm:presLayoutVars>
          <dgm:chMax val="7"/>
          <dgm:chPref val="7"/>
          <dgm:dir/>
        </dgm:presLayoutVars>
      </dgm:prSet>
      <dgm:spPr/>
      <dgm:t>
        <a:bodyPr/>
        <a:lstStyle/>
        <a:p>
          <a:endParaRPr lang="uk-UA"/>
        </a:p>
      </dgm:t>
    </dgm:pt>
    <dgm:pt modelId="{F24AFB08-DFCE-40DF-BCC0-B29F19F6315A}" type="pres">
      <dgm:prSet presAssocID="{C0646805-6685-4A1F-A503-BF7D58AF083B}" presName="Name1" presStyleCnt="0"/>
      <dgm:spPr/>
    </dgm:pt>
    <dgm:pt modelId="{92C2F744-BEF7-4154-8898-98BD3FA4BBC2}" type="pres">
      <dgm:prSet presAssocID="{C0646805-6685-4A1F-A503-BF7D58AF083B}" presName="cycle" presStyleCnt="0"/>
      <dgm:spPr/>
    </dgm:pt>
    <dgm:pt modelId="{49B228D6-DCE8-400C-B99D-EF6547716DE3}" type="pres">
      <dgm:prSet presAssocID="{C0646805-6685-4A1F-A503-BF7D58AF083B}" presName="srcNode" presStyleLbl="node1" presStyleIdx="0" presStyleCnt="3"/>
      <dgm:spPr/>
    </dgm:pt>
    <dgm:pt modelId="{4982F7C5-A915-444E-B8F6-8983CB7C09B9}" type="pres">
      <dgm:prSet presAssocID="{C0646805-6685-4A1F-A503-BF7D58AF083B}" presName="conn" presStyleLbl="parChTrans1D2" presStyleIdx="0" presStyleCnt="1"/>
      <dgm:spPr/>
      <dgm:t>
        <a:bodyPr/>
        <a:lstStyle/>
        <a:p>
          <a:endParaRPr lang="uk-UA"/>
        </a:p>
      </dgm:t>
    </dgm:pt>
    <dgm:pt modelId="{E6912846-A5CF-468F-88A6-D13916BCFF07}" type="pres">
      <dgm:prSet presAssocID="{C0646805-6685-4A1F-A503-BF7D58AF083B}" presName="extraNode" presStyleLbl="node1" presStyleIdx="0" presStyleCnt="3"/>
      <dgm:spPr/>
    </dgm:pt>
    <dgm:pt modelId="{8E1ECBBA-AA43-4317-A4D6-3E15AB8E8F12}" type="pres">
      <dgm:prSet presAssocID="{C0646805-6685-4A1F-A503-BF7D58AF083B}" presName="dstNode" presStyleLbl="node1" presStyleIdx="0" presStyleCnt="3"/>
      <dgm:spPr/>
    </dgm:pt>
    <dgm:pt modelId="{2AD09889-A411-4A1C-873E-B7C1A01657D4}" type="pres">
      <dgm:prSet presAssocID="{DBD8CBAA-A48A-46DC-933D-3D725D0E7557}" presName="text_1" presStyleLbl="node1" presStyleIdx="0" presStyleCnt="3">
        <dgm:presLayoutVars>
          <dgm:bulletEnabled val="1"/>
        </dgm:presLayoutVars>
      </dgm:prSet>
      <dgm:spPr/>
      <dgm:t>
        <a:bodyPr/>
        <a:lstStyle/>
        <a:p>
          <a:endParaRPr lang="uk-UA"/>
        </a:p>
      </dgm:t>
    </dgm:pt>
    <dgm:pt modelId="{F4281683-0AE2-4CAD-A074-E6A6FEAA0442}" type="pres">
      <dgm:prSet presAssocID="{DBD8CBAA-A48A-46DC-933D-3D725D0E7557}" presName="accent_1" presStyleCnt="0"/>
      <dgm:spPr/>
    </dgm:pt>
    <dgm:pt modelId="{AA479911-BD41-4914-B4A1-72044C6F13D1}" type="pres">
      <dgm:prSet presAssocID="{DBD8CBAA-A48A-46DC-933D-3D725D0E7557}" presName="accentRepeatNode" presStyleLbl="solidFgAcc1" presStyleIdx="0" presStyleCnt="3"/>
      <dgm:spPr/>
    </dgm:pt>
    <dgm:pt modelId="{86180395-D1E5-404D-B77D-D110D194FA7D}" type="pres">
      <dgm:prSet presAssocID="{FA0F0AD0-79C9-4CB1-AF9C-62D583DCA93D}" presName="text_2" presStyleLbl="node1" presStyleIdx="1" presStyleCnt="3">
        <dgm:presLayoutVars>
          <dgm:bulletEnabled val="1"/>
        </dgm:presLayoutVars>
      </dgm:prSet>
      <dgm:spPr/>
      <dgm:t>
        <a:bodyPr/>
        <a:lstStyle/>
        <a:p>
          <a:endParaRPr lang="uk-UA"/>
        </a:p>
      </dgm:t>
    </dgm:pt>
    <dgm:pt modelId="{D24F8741-F445-4C82-8791-8D58784E09A6}" type="pres">
      <dgm:prSet presAssocID="{FA0F0AD0-79C9-4CB1-AF9C-62D583DCA93D}" presName="accent_2" presStyleCnt="0"/>
      <dgm:spPr/>
    </dgm:pt>
    <dgm:pt modelId="{D9E0ABA6-43CA-441D-9E16-FD271D4AFE6D}" type="pres">
      <dgm:prSet presAssocID="{FA0F0AD0-79C9-4CB1-AF9C-62D583DCA93D}" presName="accentRepeatNode" presStyleLbl="solidFgAcc1" presStyleIdx="1" presStyleCnt="3"/>
      <dgm:spPr/>
    </dgm:pt>
    <dgm:pt modelId="{52A13679-7C6F-479F-A170-68C34AE05229}" type="pres">
      <dgm:prSet presAssocID="{B9C7E49A-0373-40FF-80DD-CEF0A6066393}" presName="text_3" presStyleLbl="node1" presStyleIdx="2" presStyleCnt="3">
        <dgm:presLayoutVars>
          <dgm:bulletEnabled val="1"/>
        </dgm:presLayoutVars>
      </dgm:prSet>
      <dgm:spPr/>
      <dgm:t>
        <a:bodyPr/>
        <a:lstStyle/>
        <a:p>
          <a:endParaRPr lang="uk-UA"/>
        </a:p>
      </dgm:t>
    </dgm:pt>
    <dgm:pt modelId="{FB955B70-8A5A-41C8-A2F9-DD0FBD03149E}" type="pres">
      <dgm:prSet presAssocID="{B9C7E49A-0373-40FF-80DD-CEF0A6066393}" presName="accent_3" presStyleCnt="0"/>
      <dgm:spPr/>
    </dgm:pt>
    <dgm:pt modelId="{65DE2CA4-C840-4B5F-AE9A-7214DD7DE910}" type="pres">
      <dgm:prSet presAssocID="{B9C7E49A-0373-40FF-80DD-CEF0A6066393}" presName="accentRepeatNode" presStyleLbl="solidFgAcc1" presStyleIdx="2" presStyleCnt="3"/>
      <dgm:spPr/>
    </dgm:pt>
  </dgm:ptLst>
  <dgm:cxnLst>
    <dgm:cxn modelId="{CD8F890C-4E92-4A2C-9BBB-4483FE31F658}" type="presOf" srcId="{B9C7E49A-0373-40FF-80DD-CEF0A6066393}" destId="{52A13679-7C6F-479F-A170-68C34AE05229}" srcOrd="0" destOrd="0" presId="urn:microsoft.com/office/officeart/2008/layout/VerticalCurvedList"/>
    <dgm:cxn modelId="{459FCB9F-814A-47E9-AB33-F728070770DB}" type="presOf" srcId="{FA0F0AD0-79C9-4CB1-AF9C-62D583DCA93D}" destId="{86180395-D1E5-404D-B77D-D110D194FA7D}" srcOrd="0" destOrd="0" presId="urn:microsoft.com/office/officeart/2008/layout/VerticalCurvedList"/>
    <dgm:cxn modelId="{6E3DAF0C-1626-427F-B9D2-A181737FFD12}" type="presOf" srcId="{C0646805-6685-4A1F-A503-BF7D58AF083B}" destId="{5D1B14A1-1B1B-4BFF-9443-4E496A0548A3}" srcOrd="0" destOrd="0" presId="urn:microsoft.com/office/officeart/2008/layout/VerticalCurvedList"/>
    <dgm:cxn modelId="{7EF357E7-AFB1-4B16-9B83-192211AFEE8C}" srcId="{C0646805-6685-4A1F-A503-BF7D58AF083B}" destId="{B9C7E49A-0373-40FF-80DD-CEF0A6066393}" srcOrd="2" destOrd="0" parTransId="{05438444-346B-42A3-859E-892E71CA8D52}" sibTransId="{B916204F-188B-47BC-92E9-FA861A971E1D}"/>
    <dgm:cxn modelId="{B4E7E1AB-C18F-4DA0-BCEA-B7188D28891E}" type="presOf" srcId="{33749A16-338E-4147-8013-CBD846728C14}" destId="{4982F7C5-A915-444E-B8F6-8983CB7C09B9}" srcOrd="0" destOrd="0" presId="urn:microsoft.com/office/officeart/2008/layout/VerticalCurvedList"/>
    <dgm:cxn modelId="{564C30D1-7390-4E41-A112-9943D412480E}" srcId="{C0646805-6685-4A1F-A503-BF7D58AF083B}" destId="{DBD8CBAA-A48A-46DC-933D-3D725D0E7557}" srcOrd="0" destOrd="0" parTransId="{91614377-10AE-4C84-84FC-9750C0A78F50}" sibTransId="{33749A16-338E-4147-8013-CBD846728C14}"/>
    <dgm:cxn modelId="{D03A371D-5414-48F6-BD72-CA792FF73567}" type="presOf" srcId="{DBD8CBAA-A48A-46DC-933D-3D725D0E7557}" destId="{2AD09889-A411-4A1C-873E-B7C1A01657D4}" srcOrd="0" destOrd="0" presId="urn:microsoft.com/office/officeart/2008/layout/VerticalCurvedList"/>
    <dgm:cxn modelId="{F56B5267-9FD6-4DA9-8032-45E67AAC165D}" srcId="{C0646805-6685-4A1F-A503-BF7D58AF083B}" destId="{FA0F0AD0-79C9-4CB1-AF9C-62D583DCA93D}" srcOrd="1" destOrd="0" parTransId="{6D218F71-7AD8-477F-A2C3-37C230C93431}" sibTransId="{E8D6FA83-8280-4E12-B68C-0B3F0DD75EA3}"/>
    <dgm:cxn modelId="{12C813E8-B608-4867-8109-E1831A231829}" type="presParOf" srcId="{5D1B14A1-1B1B-4BFF-9443-4E496A0548A3}" destId="{F24AFB08-DFCE-40DF-BCC0-B29F19F6315A}" srcOrd="0" destOrd="0" presId="urn:microsoft.com/office/officeart/2008/layout/VerticalCurvedList"/>
    <dgm:cxn modelId="{856A5F81-CF4C-410B-830D-6E32BFAA0D5A}" type="presParOf" srcId="{F24AFB08-DFCE-40DF-BCC0-B29F19F6315A}" destId="{92C2F744-BEF7-4154-8898-98BD3FA4BBC2}" srcOrd="0" destOrd="0" presId="urn:microsoft.com/office/officeart/2008/layout/VerticalCurvedList"/>
    <dgm:cxn modelId="{0A86E064-F48F-4779-97B3-070B55A2EFC5}" type="presParOf" srcId="{92C2F744-BEF7-4154-8898-98BD3FA4BBC2}" destId="{49B228D6-DCE8-400C-B99D-EF6547716DE3}" srcOrd="0" destOrd="0" presId="urn:microsoft.com/office/officeart/2008/layout/VerticalCurvedList"/>
    <dgm:cxn modelId="{B5254D5B-D899-4DF5-AD16-742EFBCB99BD}" type="presParOf" srcId="{92C2F744-BEF7-4154-8898-98BD3FA4BBC2}" destId="{4982F7C5-A915-444E-B8F6-8983CB7C09B9}" srcOrd="1" destOrd="0" presId="urn:microsoft.com/office/officeart/2008/layout/VerticalCurvedList"/>
    <dgm:cxn modelId="{BDDD33BC-F9FD-4B28-A6B9-400EADB9F89D}" type="presParOf" srcId="{92C2F744-BEF7-4154-8898-98BD3FA4BBC2}" destId="{E6912846-A5CF-468F-88A6-D13916BCFF07}" srcOrd="2" destOrd="0" presId="urn:microsoft.com/office/officeart/2008/layout/VerticalCurvedList"/>
    <dgm:cxn modelId="{EB0A1ECC-351F-4A12-A738-0D43050D4398}" type="presParOf" srcId="{92C2F744-BEF7-4154-8898-98BD3FA4BBC2}" destId="{8E1ECBBA-AA43-4317-A4D6-3E15AB8E8F12}" srcOrd="3" destOrd="0" presId="urn:microsoft.com/office/officeart/2008/layout/VerticalCurvedList"/>
    <dgm:cxn modelId="{9BAA62E8-FBA9-4060-B152-CDBE3BFDA84C}" type="presParOf" srcId="{F24AFB08-DFCE-40DF-BCC0-B29F19F6315A}" destId="{2AD09889-A411-4A1C-873E-B7C1A01657D4}" srcOrd="1" destOrd="0" presId="urn:microsoft.com/office/officeart/2008/layout/VerticalCurvedList"/>
    <dgm:cxn modelId="{E6A8A026-DB23-44BD-B54E-EA1DC6496BA7}" type="presParOf" srcId="{F24AFB08-DFCE-40DF-BCC0-B29F19F6315A}" destId="{F4281683-0AE2-4CAD-A074-E6A6FEAA0442}" srcOrd="2" destOrd="0" presId="urn:microsoft.com/office/officeart/2008/layout/VerticalCurvedList"/>
    <dgm:cxn modelId="{25979793-2BEB-4331-83C0-924822404F58}" type="presParOf" srcId="{F4281683-0AE2-4CAD-A074-E6A6FEAA0442}" destId="{AA479911-BD41-4914-B4A1-72044C6F13D1}" srcOrd="0" destOrd="0" presId="urn:microsoft.com/office/officeart/2008/layout/VerticalCurvedList"/>
    <dgm:cxn modelId="{E97E7C21-E020-4DAF-B52B-22829E3CA48F}" type="presParOf" srcId="{F24AFB08-DFCE-40DF-BCC0-B29F19F6315A}" destId="{86180395-D1E5-404D-B77D-D110D194FA7D}" srcOrd="3" destOrd="0" presId="urn:microsoft.com/office/officeart/2008/layout/VerticalCurvedList"/>
    <dgm:cxn modelId="{86FA198B-721E-4D9F-8062-15D2B4601C1F}" type="presParOf" srcId="{F24AFB08-DFCE-40DF-BCC0-B29F19F6315A}" destId="{D24F8741-F445-4C82-8791-8D58784E09A6}" srcOrd="4" destOrd="0" presId="urn:microsoft.com/office/officeart/2008/layout/VerticalCurvedList"/>
    <dgm:cxn modelId="{D095F0AB-A5FE-4EF9-B1B0-4E0F21758A92}" type="presParOf" srcId="{D24F8741-F445-4C82-8791-8D58784E09A6}" destId="{D9E0ABA6-43CA-441D-9E16-FD271D4AFE6D}" srcOrd="0" destOrd="0" presId="urn:microsoft.com/office/officeart/2008/layout/VerticalCurvedList"/>
    <dgm:cxn modelId="{29A03225-1E62-4971-8B35-842E9637A787}" type="presParOf" srcId="{F24AFB08-DFCE-40DF-BCC0-B29F19F6315A}" destId="{52A13679-7C6F-479F-A170-68C34AE05229}" srcOrd="5" destOrd="0" presId="urn:microsoft.com/office/officeart/2008/layout/VerticalCurvedList"/>
    <dgm:cxn modelId="{EBF2B259-DCE2-418D-8AC9-BE1F99B11603}" type="presParOf" srcId="{F24AFB08-DFCE-40DF-BCC0-B29F19F6315A}" destId="{FB955B70-8A5A-41C8-A2F9-DD0FBD03149E}" srcOrd="6" destOrd="0" presId="urn:microsoft.com/office/officeart/2008/layout/VerticalCurvedList"/>
    <dgm:cxn modelId="{D4802E7D-5780-4224-BE29-F13D9A5649F8}" type="presParOf" srcId="{FB955B70-8A5A-41C8-A2F9-DD0FBD03149E}" destId="{65DE2CA4-C840-4B5F-AE9A-7214DD7DE9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F66F11-DFD7-4CA4-A4C5-31473FA2F0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1391F00F-5C5E-4226-BCC6-E7ED27B05134}">
      <dgm:prSet phldrT="[Текст]"/>
      <dgm:spPr/>
      <dgm:t>
        <a:bodyPr/>
        <a:lstStyle/>
        <a:p>
          <a:r>
            <a:rPr lang="uk-UA" b="1" smtClean="0">
              <a:latin typeface="Times New Roman" pitchFamily="18" charset="0"/>
              <a:cs typeface="Times New Roman" pitchFamily="18" charset="0"/>
            </a:rPr>
            <a:t>Ринок чистої конкуренції </a:t>
          </a:r>
          <a:endParaRPr lang="ru-RU">
            <a:latin typeface="Times New Roman" pitchFamily="18" charset="0"/>
            <a:cs typeface="Times New Roman" pitchFamily="18" charset="0"/>
          </a:endParaRPr>
        </a:p>
      </dgm:t>
    </dgm:pt>
    <dgm:pt modelId="{B8C49538-8B64-411C-9191-523527356456}" type="parTrans" cxnId="{83D80FEE-3D9C-4C48-B4CC-8F6C85016AC1}">
      <dgm:prSet/>
      <dgm:spPr/>
      <dgm:t>
        <a:bodyPr/>
        <a:lstStyle/>
        <a:p>
          <a:endParaRPr lang="ru-RU"/>
        </a:p>
      </dgm:t>
    </dgm:pt>
    <dgm:pt modelId="{72AE39C3-6AA6-4129-AA5B-6B8A9A4AFC5A}" type="sibTrans" cxnId="{83D80FEE-3D9C-4C48-B4CC-8F6C85016AC1}">
      <dgm:prSet/>
      <dgm:spPr/>
      <dgm:t>
        <a:bodyPr/>
        <a:lstStyle/>
        <a:p>
          <a:endParaRPr lang="ru-RU"/>
        </a:p>
      </dgm:t>
    </dgm:pt>
    <dgm:pt modelId="{EB79C4E6-6723-438D-BB5A-9DEFD805F7E5}">
      <dgm:prSet/>
      <dgm:spPr/>
      <dgm:t>
        <a:bodyPr/>
        <a:lstStyle/>
        <a:p>
          <a:r>
            <a:rPr lang="uk-UA" b="1" smtClean="0">
              <a:latin typeface="Times New Roman" pitchFamily="18" charset="0"/>
              <a:cs typeface="Times New Roman" pitchFamily="18" charset="0"/>
            </a:rPr>
            <a:t>Ринок монополістичної конкуренції </a:t>
          </a:r>
          <a:endParaRPr lang="en-US" b="1" dirty="0" smtClean="0">
            <a:latin typeface="Times New Roman" pitchFamily="18" charset="0"/>
            <a:cs typeface="Times New Roman" pitchFamily="18" charset="0"/>
          </a:endParaRPr>
        </a:p>
      </dgm:t>
    </dgm:pt>
    <dgm:pt modelId="{8B6AEF14-C4A6-45AE-84ED-3C4AA8B3175D}" type="parTrans" cxnId="{D53B1B81-8E84-414B-8176-EAF9CA648B79}">
      <dgm:prSet/>
      <dgm:spPr/>
      <dgm:t>
        <a:bodyPr/>
        <a:lstStyle/>
        <a:p>
          <a:endParaRPr lang="ru-RU"/>
        </a:p>
      </dgm:t>
    </dgm:pt>
    <dgm:pt modelId="{3716D7F3-AB27-4980-90CC-96FD5850FD56}" type="sibTrans" cxnId="{D53B1B81-8E84-414B-8176-EAF9CA648B79}">
      <dgm:prSet/>
      <dgm:spPr/>
      <dgm:t>
        <a:bodyPr/>
        <a:lstStyle/>
        <a:p>
          <a:endParaRPr lang="ru-RU"/>
        </a:p>
      </dgm:t>
    </dgm:pt>
    <dgm:pt modelId="{E9506794-C680-4963-9729-00B8846AEE39}">
      <dgm:prSet/>
      <dgm:spPr/>
      <dgm:t>
        <a:bodyPr/>
        <a:lstStyle/>
        <a:p>
          <a:r>
            <a:rPr lang="uk-UA" b="1" dirty="0" smtClean="0">
              <a:latin typeface="Times New Roman" pitchFamily="18" charset="0"/>
              <a:cs typeface="Times New Roman" pitchFamily="18" charset="0"/>
            </a:rPr>
            <a:t>Ринок </a:t>
          </a:r>
          <a:r>
            <a:rPr lang="uk-UA" b="1" dirty="0" err="1" smtClean="0">
              <a:latin typeface="Times New Roman" pitchFamily="18" charset="0"/>
              <a:cs typeface="Times New Roman" pitchFamily="18" charset="0"/>
            </a:rPr>
            <a:t>олігополістичної</a:t>
          </a:r>
          <a:r>
            <a:rPr lang="uk-UA" b="1" dirty="0" smtClean="0">
              <a:latin typeface="Times New Roman" pitchFamily="18" charset="0"/>
              <a:cs typeface="Times New Roman" pitchFamily="18" charset="0"/>
            </a:rPr>
            <a:t> конкуренції </a:t>
          </a:r>
        </a:p>
      </dgm:t>
    </dgm:pt>
    <dgm:pt modelId="{8777D0B4-7F98-464D-815E-70FD7751189B}" type="parTrans" cxnId="{23E335E4-BCC8-41C8-BD31-3702884CABF9}">
      <dgm:prSet/>
      <dgm:spPr/>
      <dgm:t>
        <a:bodyPr/>
        <a:lstStyle/>
        <a:p>
          <a:endParaRPr lang="ru-RU"/>
        </a:p>
      </dgm:t>
    </dgm:pt>
    <dgm:pt modelId="{5338ED20-7C72-42D2-8331-B55FB7206432}" type="sibTrans" cxnId="{23E335E4-BCC8-41C8-BD31-3702884CABF9}">
      <dgm:prSet/>
      <dgm:spPr/>
      <dgm:t>
        <a:bodyPr/>
        <a:lstStyle/>
        <a:p>
          <a:endParaRPr lang="ru-RU"/>
        </a:p>
      </dgm:t>
    </dgm:pt>
    <dgm:pt modelId="{D7C29C57-1245-4D5E-958C-1A88A36E9C87}">
      <dgm:prSet/>
      <dgm:spPr/>
      <dgm:t>
        <a:bodyPr/>
        <a:lstStyle/>
        <a:p>
          <a:r>
            <a:rPr lang="uk-UA" b="1" smtClean="0">
              <a:latin typeface="Times New Roman" pitchFamily="18" charset="0"/>
              <a:cs typeface="Times New Roman" pitchFamily="18" charset="0"/>
            </a:rPr>
            <a:t>Чиста монополія </a:t>
          </a:r>
          <a:endParaRPr lang="en-US" b="1" dirty="0" smtClean="0">
            <a:latin typeface="Times New Roman" pitchFamily="18" charset="0"/>
            <a:cs typeface="Times New Roman" pitchFamily="18" charset="0"/>
          </a:endParaRPr>
        </a:p>
      </dgm:t>
    </dgm:pt>
    <dgm:pt modelId="{40EB93B8-1A32-445B-B794-1284615A5CEA}" type="parTrans" cxnId="{A7E567C8-E706-428B-8820-C909139B4400}">
      <dgm:prSet/>
      <dgm:spPr/>
      <dgm:t>
        <a:bodyPr/>
        <a:lstStyle/>
        <a:p>
          <a:endParaRPr lang="ru-RU"/>
        </a:p>
      </dgm:t>
    </dgm:pt>
    <dgm:pt modelId="{9B8E4E06-98F4-444C-AEE1-D0875BFFAAF4}" type="sibTrans" cxnId="{A7E567C8-E706-428B-8820-C909139B4400}">
      <dgm:prSet/>
      <dgm:spPr/>
      <dgm:t>
        <a:bodyPr/>
        <a:lstStyle/>
        <a:p>
          <a:endParaRPr lang="ru-RU"/>
        </a:p>
      </dgm:t>
    </dgm:pt>
    <dgm:pt modelId="{1DA7DC02-DFDF-469E-8986-3179C186AAD5}" type="pres">
      <dgm:prSet presAssocID="{9FF66F11-DFD7-4CA4-A4C5-31473FA2F028}" presName="Name0" presStyleCnt="0">
        <dgm:presLayoutVars>
          <dgm:chMax/>
          <dgm:chPref/>
          <dgm:dir/>
        </dgm:presLayoutVars>
      </dgm:prSet>
      <dgm:spPr/>
      <dgm:t>
        <a:bodyPr/>
        <a:lstStyle/>
        <a:p>
          <a:endParaRPr lang="uk-UA"/>
        </a:p>
      </dgm:t>
    </dgm:pt>
    <dgm:pt modelId="{0E2CF6E6-800E-4D97-878C-84C5CEE3957E}" type="pres">
      <dgm:prSet presAssocID="{1391F00F-5C5E-4226-BCC6-E7ED27B05134}" presName="parenttextcomposite" presStyleCnt="0"/>
      <dgm:spPr/>
    </dgm:pt>
    <dgm:pt modelId="{F44261B0-9588-486B-8453-EBAD6C3F1E36}" type="pres">
      <dgm:prSet presAssocID="{1391F00F-5C5E-4226-BCC6-E7ED27B05134}" presName="parenttext" presStyleLbl="revTx" presStyleIdx="0" presStyleCnt="4">
        <dgm:presLayoutVars>
          <dgm:chMax/>
          <dgm:chPref val="2"/>
          <dgm:bulletEnabled val="1"/>
        </dgm:presLayoutVars>
      </dgm:prSet>
      <dgm:spPr/>
      <dgm:t>
        <a:bodyPr/>
        <a:lstStyle/>
        <a:p>
          <a:endParaRPr lang="ru-RU"/>
        </a:p>
      </dgm:t>
    </dgm:pt>
    <dgm:pt modelId="{CF99ADB8-E846-4284-846E-37A52E5D310F}" type="pres">
      <dgm:prSet presAssocID="{1391F00F-5C5E-4226-BCC6-E7ED27B05134}" presName="parallelogramComposite" presStyleCnt="0"/>
      <dgm:spPr/>
    </dgm:pt>
    <dgm:pt modelId="{D1207CF9-3F0C-47D9-A12C-96318C47A5FE}" type="pres">
      <dgm:prSet presAssocID="{1391F00F-5C5E-4226-BCC6-E7ED27B05134}" presName="parallelogram1" presStyleLbl="alignNode1" presStyleIdx="0" presStyleCnt="28"/>
      <dgm:spPr/>
    </dgm:pt>
    <dgm:pt modelId="{C3D0CB59-8B24-4371-8B2C-37DDDA01BA2D}" type="pres">
      <dgm:prSet presAssocID="{1391F00F-5C5E-4226-BCC6-E7ED27B05134}" presName="parallelogram2" presStyleLbl="alignNode1" presStyleIdx="1" presStyleCnt="28"/>
      <dgm:spPr/>
    </dgm:pt>
    <dgm:pt modelId="{9BD849C1-3E78-4A4F-972E-65293C3E77B4}" type="pres">
      <dgm:prSet presAssocID="{1391F00F-5C5E-4226-BCC6-E7ED27B05134}" presName="parallelogram3" presStyleLbl="alignNode1" presStyleIdx="2" presStyleCnt="28"/>
      <dgm:spPr/>
    </dgm:pt>
    <dgm:pt modelId="{000846A4-F25A-428A-8B21-865C4CA9A3C5}" type="pres">
      <dgm:prSet presAssocID="{1391F00F-5C5E-4226-BCC6-E7ED27B05134}" presName="parallelogram4" presStyleLbl="alignNode1" presStyleIdx="3" presStyleCnt="28"/>
      <dgm:spPr/>
    </dgm:pt>
    <dgm:pt modelId="{E84C72EE-E5A2-4AE9-AC4D-130206BE1BC4}" type="pres">
      <dgm:prSet presAssocID="{1391F00F-5C5E-4226-BCC6-E7ED27B05134}" presName="parallelogram5" presStyleLbl="alignNode1" presStyleIdx="4" presStyleCnt="28"/>
      <dgm:spPr/>
    </dgm:pt>
    <dgm:pt modelId="{6DBF9FFE-5A49-414D-B61E-76BB9D75112A}" type="pres">
      <dgm:prSet presAssocID="{1391F00F-5C5E-4226-BCC6-E7ED27B05134}" presName="parallelogram6" presStyleLbl="alignNode1" presStyleIdx="5" presStyleCnt="28"/>
      <dgm:spPr/>
    </dgm:pt>
    <dgm:pt modelId="{0A6F5508-E629-4210-A9D9-12B25FE6D939}" type="pres">
      <dgm:prSet presAssocID="{1391F00F-5C5E-4226-BCC6-E7ED27B05134}" presName="parallelogram7" presStyleLbl="alignNode1" presStyleIdx="6" presStyleCnt="28"/>
      <dgm:spPr/>
    </dgm:pt>
    <dgm:pt modelId="{12DD7FD4-050F-4BC2-B04B-5F38FB7A47C8}" type="pres">
      <dgm:prSet presAssocID="{72AE39C3-6AA6-4129-AA5B-6B8A9A4AFC5A}" presName="sibTrans" presStyleCnt="0"/>
      <dgm:spPr/>
    </dgm:pt>
    <dgm:pt modelId="{79B4B09D-4F3A-4DC6-8524-43C56D5386E2}" type="pres">
      <dgm:prSet presAssocID="{EB79C4E6-6723-438D-BB5A-9DEFD805F7E5}" presName="parenttextcomposite" presStyleCnt="0"/>
      <dgm:spPr/>
    </dgm:pt>
    <dgm:pt modelId="{726A30C6-D05B-4A38-B3EC-9F5ECBB6F2BE}" type="pres">
      <dgm:prSet presAssocID="{EB79C4E6-6723-438D-BB5A-9DEFD805F7E5}" presName="parenttext" presStyleLbl="revTx" presStyleIdx="1" presStyleCnt="4">
        <dgm:presLayoutVars>
          <dgm:chMax/>
          <dgm:chPref val="2"/>
          <dgm:bulletEnabled val="1"/>
        </dgm:presLayoutVars>
      </dgm:prSet>
      <dgm:spPr/>
      <dgm:t>
        <a:bodyPr/>
        <a:lstStyle/>
        <a:p>
          <a:endParaRPr lang="uk-UA"/>
        </a:p>
      </dgm:t>
    </dgm:pt>
    <dgm:pt modelId="{F95601B3-A8C9-4F10-B819-B587AC68F59E}" type="pres">
      <dgm:prSet presAssocID="{EB79C4E6-6723-438D-BB5A-9DEFD805F7E5}" presName="parallelogramComposite" presStyleCnt="0"/>
      <dgm:spPr/>
    </dgm:pt>
    <dgm:pt modelId="{5439B5FD-6F6A-4F70-977A-88659ED5B0BE}" type="pres">
      <dgm:prSet presAssocID="{EB79C4E6-6723-438D-BB5A-9DEFD805F7E5}" presName="parallelogram1" presStyleLbl="alignNode1" presStyleIdx="7" presStyleCnt="28"/>
      <dgm:spPr/>
    </dgm:pt>
    <dgm:pt modelId="{97D201E7-F905-4ABE-A26E-838BD5EF5073}" type="pres">
      <dgm:prSet presAssocID="{EB79C4E6-6723-438D-BB5A-9DEFD805F7E5}" presName="parallelogram2" presStyleLbl="alignNode1" presStyleIdx="8" presStyleCnt="28"/>
      <dgm:spPr/>
    </dgm:pt>
    <dgm:pt modelId="{A089F0D2-850A-457C-B9AE-A11DFEF18DDF}" type="pres">
      <dgm:prSet presAssocID="{EB79C4E6-6723-438D-BB5A-9DEFD805F7E5}" presName="parallelogram3" presStyleLbl="alignNode1" presStyleIdx="9" presStyleCnt="28"/>
      <dgm:spPr/>
    </dgm:pt>
    <dgm:pt modelId="{F82F8B45-9456-4112-A7E8-97C3C208DB6B}" type="pres">
      <dgm:prSet presAssocID="{EB79C4E6-6723-438D-BB5A-9DEFD805F7E5}" presName="parallelogram4" presStyleLbl="alignNode1" presStyleIdx="10" presStyleCnt="28"/>
      <dgm:spPr/>
    </dgm:pt>
    <dgm:pt modelId="{F4A1DFB8-767F-4239-AF15-DD501DAC5DFB}" type="pres">
      <dgm:prSet presAssocID="{EB79C4E6-6723-438D-BB5A-9DEFD805F7E5}" presName="parallelogram5" presStyleLbl="alignNode1" presStyleIdx="11" presStyleCnt="28"/>
      <dgm:spPr/>
    </dgm:pt>
    <dgm:pt modelId="{03EDB43E-D8BB-4DE0-B7AB-62596387B1A2}" type="pres">
      <dgm:prSet presAssocID="{EB79C4E6-6723-438D-BB5A-9DEFD805F7E5}" presName="parallelogram6" presStyleLbl="alignNode1" presStyleIdx="12" presStyleCnt="28"/>
      <dgm:spPr/>
    </dgm:pt>
    <dgm:pt modelId="{D2441A66-0D6F-49C1-A389-F2898E8E2D60}" type="pres">
      <dgm:prSet presAssocID="{EB79C4E6-6723-438D-BB5A-9DEFD805F7E5}" presName="parallelogram7" presStyleLbl="alignNode1" presStyleIdx="13" presStyleCnt="28"/>
      <dgm:spPr/>
    </dgm:pt>
    <dgm:pt modelId="{8677615D-97FF-41E1-925D-E7AF6CE68A22}" type="pres">
      <dgm:prSet presAssocID="{3716D7F3-AB27-4980-90CC-96FD5850FD56}" presName="sibTrans" presStyleCnt="0"/>
      <dgm:spPr/>
    </dgm:pt>
    <dgm:pt modelId="{6E12FF2A-B225-4E7E-8054-B2B3C88D6CAD}" type="pres">
      <dgm:prSet presAssocID="{E9506794-C680-4963-9729-00B8846AEE39}" presName="parenttextcomposite" presStyleCnt="0"/>
      <dgm:spPr/>
    </dgm:pt>
    <dgm:pt modelId="{4BEFE747-1779-4EE8-A041-BD358B569594}" type="pres">
      <dgm:prSet presAssocID="{E9506794-C680-4963-9729-00B8846AEE39}" presName="parenttext" presStyleLbl="revTx" presStyleIdx="2" presStyleCnt="4">
        <dgm:presLayoutVars>
          <dgm:chMax/>
          <dgm:chPref val="2"/>
          <dgm:bulletEnabled val="1"/>
        </dgm:presLayoutVars>
      </dgm:prSet>
      <dgm:spPr/>
      <dgm:t>
        <a:bodyPr/>
        <a:lstStyle/>
        <a:p>
          <a:endParaRPr lang="uk-UA"/>
        </a:p>
      </dgm:t>
    </dgm:pt>
    <dgm:pt modelId="{66FF8B62-A353-46B9-A5FA-B7D9D09F435D}" type="pres">
      <dgm:prSet presAssocID="{E9506794-C680-4963-9729-00B8846AEE39}" presName="parallelogramComposite" presStyleCnt="0"/>
      <dgm:spPr/>
    </dgm:pt>
    <dgm:pt modelId="{7974E7A1-AD4F-4523-AAC8-E6B78C25C463}" type="pres">
      <dgm:prSet presAssocID="{E9506794-C680-4963-9729-00B8846AEE39}" presName="parallelogram1" presStyleLbl="alignNode1" presStyleIdx="14" presStyleCnt="28"/>
      <dgm:spPr/>
    </dgm:pt>
    <dgm:pt modelId="{C28DE8CD-1469-4756-84BA-80B8C8268C26}" type="pres">
      <dgm:prSet presAssocID="{E9506794-C680-4963-9729-00B8846AEE39}" presName="parallelogram2" presStyleLbl="alignNode1" presStyleIdx="15" presStyleCnt="28"/>
      <dgm:spPr/>
    </dgm:pt>
    <dgm:pt modelId="{5A8B3771-F2D4-42EC-9571-5A9221816E35}" type="pres">
      <dgm:prSet presAssocID="{E9506794-C680-4963-9729-00B8846AEE39}" presName="parallelogram3" presStyleLbl="alignNode1" presStyleIdx="16" presStyleCnt="28"/>
      <dgm:spPr/>
    </dgm:pt>
    <dgm:pt modelId="{ABFAEB91-3BDE-4FF0-96CC-E51729B414BE}" type="pres">
      <dgm:prSet presAssocID="{E9506794-C680-4963-9729-00B8846AEE39}" presName="parallelogram4" presStyleLbl="alignNode1" presStyleIdx="17" presStyleCnt="28"/>
      <dgm:spPr/>
    </dgm:pt>
    <dgm:pt modelId="{954B1882-A6D6-4D62-A03D-11E2C9DE1719}" type="pres">
      <dgm:prSet presAssocID="{E9506794-C680-4963-9729-00B8846AEE39}" presName="parallelogram5" presStyleLbl="alignNode1" presStyleIdx="18" presStyleCnt="28"/>
      <dgm:spPr/>
    </dgm:pt>
    <dgm:pt modelId="{DD55EDF3-CDAE-4E63-949C-7FA4AAAB5A05}" type="pres">
      <dgm:prSet presAssocID="{E9506794-C680-4963-9729-00B8846AEE39}" presName="parallelogram6" presStyleLbl="alignNode1" presStyleIdx="19" presStyleCnt="28"/>
      <dgm:spPr/>
    </dgm:pt>
    <dgm:pt modelId="{81A5FF92-59C6-415E-BC45-B3C4CEC3D3E5}" type="pres">
      <dgm:prSet presAssocID="{E9506794-C680-4963-9729-00B8846AEE39}" presName="parallelogram7" presStyleLbl="alignNode1" presStyleIdx="20" presStyleCnt="28"/>
      <dgm:spPr/>
    </dgm:pt>
    <dgm:pt modelId="{718D8F26-42F4-4CC2-9E4F-AC6F94AC5DA9}" type="pres">
      <dgm:prSet presAssocID="{5338ED20-7C72-42D2-8331-B55FB7206432}" presName="sibTrans" presStyleCnt="0"/>
      <dgm:spPr/>
    </dgm:pt>
    <dgm:pt modelId="{1E743E3D-763F-446F-B98C-2EB79279F792}" type="pres">
      <dgm:prSet presAssocID="{D7C29C57-1245-4D5E-958C-1A88A36E9C87}" presName="parenttextcomposite" presStyleCnt="0"/>
      <dgm:spPr/>
    </dgm:pt>
    <dgm:pt modelId="{56B325D3-0C71-47FA-9187-95C80CBA0BA0}" type="pres">
      <dgm:prSet presAssocID="{D7C29C57-1245-4D5E-958C-1A88A36E9C87}" presName="parenttext" presStyleLbl="revTx" presStyleIdx="3" presStyleCnt="4">
        <dgm:presLayoutVars>
          <dgm:chMax/>
          <dgm:chPref val="2"/>
          <dgm:bulletEnabled val="1"/>
        </dgm:presLayoutVars>
      </dgm:prSet>
      <dgm:spPr/>
      <dgm:t>
        <a:bodyPr/>
        <a:lstStyle/>
        <a:p>
          <a:endParaRPr lang="uk-UA"/>
        </a:p>
      </dgm:t>
    </dgm:pt>
    <dgm:pt modelId="{26F68E31-8272-4396-87B8-80DF91A257B7}" type="pres">
      <dgm:prSet presAssocID="{D7C29C57-1245-4D5E-958C-1A88A36E9C87}" presName="parallelogramComposite" presStyleCnt="0"/>
      <dgm:spPr/>
    </dgm:pt>
    <dgm:pt modelId="{3B4DCB6E-1B7C-4D25-A37F-78C4FEE7E360}" type="pres">
      <dgm:prSet presAssocID="{D7C29C57-1245-4D5E-958C-1A88A36E9C87}" presName="parallelogram1" presStyleLbl="alignNode1" presStyleIdx="21" presStyleCnt="28"/>
      <dgm:spPr/>
    </dgm:pt>
    <dgm:pt modelId="{9CB63F20-3A5F-4A63-8877-7B1B6FC68E65}" type="pres">
      <dgm:prSet presAssocID="{D7C29C57-1245-4D5E-958C-1A88A36E9C87}" presName="parallelogram2" presStyleLbl="alignNode1" presStyleIdx="22" presStyleCnt="28"/>
      <dgm:spPr/>
    </dgm:pt>
    <dgm:pt modelId="{D4BC768D-4EF7-434D-824E-4C2CA395C6FF}" type="pres">
      <dgm:prSet presAssocID="{D7C29C57-1245-4D5E-958C-1A88A36E9C87}" presName="parallelogram3" presStyleLbl="alignNode1" presStyleIdx="23" presStyleCnt="28"/>
      <dgm:spPr/>
    </dgm:pt>
    <dgm:pt modelId="{E730B32F-9855-4060-B130-5BCC760F682C}" type="pres">
      <dgm:prSet presAssocID="{D7C29C57-1245-4D5E-958C-1A88A36E9C87}" presName="parallelogram4" presStyleLbl="alignNode1" presStyleIdx="24" presStyleCnt="28"/>
      <dgm:spPr/>
    </dgm:pt>
    <dgm:pt modelId="{4036873B-1B1A-46C6-A246-B27F498561FF}" type="pres">
      <dgm:prSet presAssocID="{D7C29C57-1245-4D5E-958C-1A88A36E9C87}" presName="parallelogram5" presStyleLbl="alignNode1" presStyleIdx="25" presStyleCnt="28"/>
      <dgm:spPr/>
    </dgm:pt>
    <dgm:pt modelId="{CFB4E431-00AB-4371-8753-8A4562897B71}" type="pres">
      <dgm:prSet presAssocID="{D7C29C57-1245-4D5E-958C-1A88A36E9C87}" presName="parallelogram6" presStyleLbl="alignNode1" presStyleIdx="26" presStyleCnt="28"/>
      <dgm:spPr/>
    </dgm:pt>
    <dgm:pt modelId="{1E9A49A0-93AA-4992-ACCF-1C031991D349}" type="pres">
      <dgm:prSet presAssocID="{D7C29C57-1245-4D5E-958C-1A88A36E9C87}" presName="parallelogram7" presStyleLbl="alignNode1" presStyleIdx="27" presStyleCnt="28"/>
      <dgm:spPr/>
    </dgm:pt>
  </dgm:ptLst>
  <dgm:cxnLst>
    <dgm:cxn modelId="{4D42877D-AF33-4B8B-96FA-06B436521375}" type="presOf" srcId="{1391F00F-5C5E-4226-BCC6-E7ED27B05134}" destId="{F44261B0-9588-486B-8453-EBAD6C3F1E36}" srcOrd="0" destOrd="0" presId="urn:microsoft.com/office/officeart/2008/layout/VerticalAccentList"/>
    <dgm:cxn modelId="{4F3602E3-4A04-43C7-86D1-E8AE0297016D}" type="presOf" srcId="{E9506794-C680-4963-9729-00B8846AEE39}" destId="{4BEFE747-1779-4EE8-A041-BD358B569594}" srcOrd="0" destOrd="0" presId="urn:microsoft.com/office/officeart/2008/layout/VerticalAccentList"/>
    <dgm:cxn modelId="{A7E567C8-E706-428B-8820-C909139B4400}" srcId="{9FF66F11-DFD7-4CA4-A4C5-31473FA2F028}" destId="{D7C29C57-1245-4D5E-958C-1A88A36E9C87}" srcOrd="3" destOrd="0" parTransId="{40EB93B8-1A32-445B-B794-1284615A5CEA}" sibTransId="{9B8E4E06-98F4-444C-AEE1-D0875BFFAAF4}"/>
    <dgm:cxn modelId="{4AD79D36-F9D7-4C38-9625-F56C82947D4B}" type="presOf" srcId="{D7C29C57-1245-4D5E-958C-1A88A36E9C87}" destId="{56B325D3-0C71-47FA-9187-95C80CBA0BA0}" srcOrd="0" destOrd="0" presId="urn:microsoft.com/office/officeart/2008/layout/VerticalAccentList"/>
    <dgm:cxn modelId="{B7D1A43B-7011-4F46-855F-F831795CE44A}" type="presOf" srcId="{9FF66F11-DFD7-4CA4-A4C5-31473FA2F028}" destId="{1DA7DC02-DFDF-469E-8986-3179C186AAD5}" srcOrd="0" destOrd="0" presId="urn:microsoft.com/office/officeart/2008/layout/VerticalAccentList"/>
    <dgm:cxn modelId="{23E335E4-BCC8-41C8-BD31-3702884CABF9}" srcId="{9FF66F11-DFD7-4CA4-A4C5-31473FA2F028}" destId="{E9506794-C680-4963-9729-00B8846AEE39}" srcOrd="2" destOrd="0" parTransId="{8777D0B4-7F98-464D-815E-70FD7751189B}" sibTransId="{5338ED20-7C72-42D2-8331-B55FB7206432}"/>
    <dgm:cxn modelId="{83D80FEE-3D9C-4C48-B4CC-8F6C85016AC1}" srcId="{9FF66F11-DFD7-4CA4-A4C5-31473FA2F028}" destId="{1391F00F-5C5E-4226-BCC6-E7ED27B05134}" srcOrd="0" destOrd="0" parTransId="{B8C49538-8B64-411C-9191-523527356456}" sibTransId="{72AE39C3-6AA6-4129-AA5B-6B8A9A4AFC5A}"/>
    <dgm:cxn modelId="{0B4B9D1E-406D-44C5-A9CB-430B2FE623E9}" type="presOf" srcId="{EB79C4E6-6723-438D-BB5A-9DEFD805F7E5}" destId="{726A30C6-D05B-4A38-B3EC-9F5ECBB6F2BE}" srcOrd="0" destOrd="0" presId="urn:microsoft.com/office/officeart/2008/layout/VerticalAccentList"/>
    <dgm:cxn modelId="{D53B1B81-8E84-414B-8176-EAF9CA648B79}" srcId="{9FF66F11-DFD7-4CA4-A4C5-31473FA2F028}" destId="{EB79C4E6-6723-438D-BB5A-9DEFD805F7E5}" srcOrd="1" destOrd="0" parTransId="{8B6AEF14-C4A6-45AE-84ED-3C4AA8B3175D}" sibTransId="{3716D7F3-AB27-4980-90CC-96FD5850FD56}"/>
    <dgm:cxn modelId="{F259CA34-22A3-4575-896E-69A60795E38E}" type="presParOf" srcId="{1DA7DC02-DFDF-469E-8986-3179C186AAD5}" destId="{0E2CF6E6-800E-4D97-878C-84C5CEE3957E}" srcOrd="0" destOrd="0" presId="urn:microsoft.com/office/officeart/2008/layout/VerticalAccentList"/>
    <dgm:cxn modelId="{CA5778D5-18B4-404C-8249-070AD418997B}" type="presParOf" srcId="{0E2CF6E6-800E-4D97-878C-84C5CEE3957E}" destId="{F44261B0-9588-486B-8453-EBAD6C3F1E36}" srcOrd="0" destOrd="0" presId="urn:microsoft.com/office/officeart/2008/layout/VerticalAccentList"/>
    <dgm:cxn modelId="{E4CF6845-BFB4-4CB1-BAF6-957223C79B17}" type="presParOf" srcId="{1DA7DC02-DFDF-469E-8986-3179C186AAD5}" destId="{CF99ADB8-E846-4284-846E-37A52E5D310F}" srcOrd="1" destOrd="0" presId="urn:microsoft.com/office/officeart/2008/layout/VerticalAccentList"/>
    <dgm:cxn modelId="{E2549498-BBE4-41AE-A80A-C7A53D990033}" type="presParOf" srcId="{CF99ADB8-E846-4284-846E-37A52E5D310F}" destId="{D1207CF9-3F0C-47D9-A12C-96318C47A5FE}" srcOrd="0" destOrd="0" presId="urn:microsoft.com/office/officeart/2008/layout/VerticalAccentList"/>
    <dgm:cxn modelId="{77E3144A-101A-4C95-A465-D5AC98B97C20}" type="presParOf" srcId="{CF99ADB8-E846-4284-846E-37A52E5D310F}" destId="{C3D0CB59-8B24-4371-8B2C-37DDDA01BA2D}" srcOrd="1" destOrd="0" presId="urn:microsoft.com/office/officeart/2008/layout/VerticalAccentList"/>
    <dgm:cxn modelId="{99095B16-FC2A-4996-83C8-204A76CB39A9}" type="presParOf" srcId="{CF99ADB8-E846-4284-846E-37A52E5D310F}" destId="{9BD849C1-3E78-4A4F-972E-65293C3E77B4}" srcOrd="2" destOrd="0" presId="urn:microsoft.com/office/officeart/2008/layout/VerticalAccentList"/>
    <dgm:cxn modelId="{75072AA4-D076-49BE-BCB9-233ABD24A3AD}" type="presParOf" srcId="{CF99ADB8-E846-4284-846E-37A52E5D310F}" destId="{000846A4-F25A-428A-8B21-865C4CA9A3C5}" srcOrd="3" destOrd="0" presId="urn:microsoft.com/office/officeart/2008/layout/VerticalAccentList"/>
    <dgm:cxn modelId="{044FE9BB-7120-4861-A3F4-1E684A6F3369}" type="presParOf" srcId="{CF99ADB8-E846-4284-846E-37A52E5D310F}" destId="{E84C72EE-E5A2-4AE9-AC4D-130206BE1BC4}" srcOrd="4" destOrd="0" presId="urn:microsoft.com/office/officeart/2008/layout/VerticalAccentList"/>
    <dgm:cxn modelId="{ABABA419-3555-4398-B762-5EB550311988}" type="presParOf" srcId="{CF99ADB8-E846-4284-846E-37A52E5D310F}" destId="{6DBF9FFE-5A49-414D-B61E-76BB9D75112A}" srcOrd="5" destOrd="0" presId="urn:microsoft.com/office/officeart/2008/layout/VerticalAccentList"/>
    <dgm:cxn modelId="{A9984F7B-5593-4A22-A874-37E2FBC3D1DB}" type="presParOf" srcId="{CF99ADB8-E846-4284-846E-37A52E5D310F}" destId="{0A6F5508-E629-4210-A9D9-12B25FE6D939}" srcOrd="6" destOrd="0" presId="urn:microsoft.com/office/officeart/2008/layout/VerticalAccentList"/>
    <dgm:cxn modelId="{1493739A-094C-4D37-9F1A-05F202493B1F}" type="presParOf" srcId="{1DA7DC02-DFDF-469E-8986-3179C186AAD5}" destId="{12DD7FD4-050F-4BC2-B04B-5F38FB7A47C8}" srcOrd="2" destOrd="0" presId="urn:microsoft.com/office/officeart/2008/layout/VerticalAccentList"/>
    <dgm:cxn modelId="{4C198866-3077-4E85-91D4-1ABA78ECFBF8}" type="presParOf" srcId="{1DA7DC02-DFDF-469E-8986-3179C186AAD5}" destId="{79B4B09D-4F3A-4DC6-8524-43C56D5386E2}" srcOrd="3" destOrd="0" presId="urn:microsoft.com/office/officeart/2008/layout/VerticalAccentList"/>
    <dgm:cxn modelId="{1540FA6E-B458-4053-8AD8-49EEA70DC223}" type="presParOf" srcId="{79B4B09D-4F3A-4DC6-8524-43C56D5386E2}" destId="{726A30C6-D05B-4A38-B3EC-9F5ECBB6F2BE}" srcOrd="0" destOrd="0" presId="urn:microsoft.com/office/officeart/2008/layout/VerticalAccentList"/>
    <dgm:cxn modelId="{B3F1D829-5787-40A8-A335-D0D364F13B0E}" type="presParOf" srcId="{1DA7DC02-DFDF-469E-8986-3179C186AAD5}" destId="{F95601B3-A8C9-4F10-B819-B587AC68F59E}" srcOrd="4" destOrd="0" presId="urn:microsoft.com/office/officeart/2008/layout/VerticalAccentList"/>
    <dgm:cxn modelId="{B2FC1868-3AEE-4766-A2F6-E38DB0B0F92D}" type="presParOf" srcId="{F95601B3-A8C9-4F10-B819-B587AC68F59E}" destId="{5439B5FD-6F6A-4F70-977A-88659ED5B0BE}" srcOrd="0" destOrd="0" presId="urn:microsoft.com/office/officeart/2008/layout/VerticalAccentList"/>
    <dgm:cxn modelId="{47B6D31B-0FE9-411A-9C5A-3910C105F3BF}" type="presParOf" srcId="{F95601B3-A8C9-4F10-B819-B587AC68F59E}" destId="{97D201E7-F905-4ABE-A26E-838BD5EF5073}" srcOrd="1" destOrd="0" presId="urn:microsoft.com/office/officeart/2008/layout/VerticalAccentList"/>
    <dgm:cxn modelId="{4C897CB5-1CA0-42D8-9390-551B23F56CD7}" type="presParOf" srcId="{F95601B3-A8C9-4F10-B819-B587AC68F59E}" destId="{A089F0D2-850A-457C-B9AE-A11DFEF18DDF}" srcOrd="2" destOrd="0" presId="urn:microsoft.com/office/officeart/2008/layout/VerticalAccentList"/>
    <dgm:cxn modelId="{F4D80059-190D-4750-A8A7-7512ECAD73AF}" type="presParOf" srcId="{F95601B3-A8C9-4F10-B819-B587AC68F59E}" destId="{F82F8B45-9456-4112-A7E8-97C3C208DB6B}" srcOrd="3" destOrd="0" presId="urn:microsoft.com/office/officeart/2008/layout/VerticalAccentList"/>
    <dgm:cxn modelId="{2346875F-1422-4B0B-828D-475D50203C21}" type="presParOf" srcId="{F95601B3-A8C9-4F10-B819-B587AC68F59E}" destId="{F4A1DFB8-767F-4239-AF15-DD501DAC5DFB}" srcOrd="4" destOrd="0" presId="urn:microsoft.com/office/officeart/2008/layout/VerticalAccentList"/>
    <dgm:cxn modelId="{1AAAA613-FBDB-4B33-BE31-82DF0EBDAA1A}" type="presParOf" srcId="{F95601B3-A8C9-4F10-B819-B587AC68F59E}" destId="{03EDB43E-D8BB-4DE0-B7AB-62596387B1A2}" srcOrd="5" destOrd="0" presId="urn:microsoft.com/office/officeart/2008/layout/VerticalAccentList"/>
    <dgm:cxn modelId="{3EC86928-8ADA-44B7-9476-5AF3C3759AEA}" type="presParOf" srcId="{F95601B3-A8C9-4F10-B819-B587AC68F59E}" destId="{D2441A66-0D6F-49C1-A389-F2898E8E2D60}" srcOrd="6" destOrd="0" presId="urn:microsoft.com/office/officeart/2008/layout/VerticalAccentList"/>
    <dgm:cxn modelId="{2A71B0CA-DBD1-46D0-87AD-5C11FDD362AA}" type="presParOf" srcId="{1DA7DC02-DFDF-469E-8986-3179C186AAD5}" destId="{8677615D-97FF-41E1-925D-E7AF6CE68A22}" srcOrd="5" destOrd="0" presId="urn:microsoft.com/office/officeart/2008/layout/VerticalAccentList"/>
    <dgm:cxn modelId="{DBCA0CD1-CA34-4B73-827E-E722009D306A}" type="presParOf" srcId="{1DA7DC02-DFDF-469E-8986-3179C186AAD5}" destId="{6E12FF2A-B225-4E7E-8054-B2B3C88D6CAD}" srcOrd="6" destOrd="0" presId="urn:microsoft.com/office/officeart/2008/layout/VerticalAccentList"/>
    <dgm:cxn modelId="{82544744-812C-40F7-82D1-9C688A8456F8}" type="presParOf" srcId="{6E12FF2A-B225-4E7E-8054-B2B3C88D6CAD}" destId="{4BEFE747-1779-4EE8-A041-BD358B569594}" srcOrd="0" destOrd="0" presId="urn:microsoft.com/office/officeart/2008/layout/VerticalAccentList"/>
    <dgm:cxn modelId="{4E88F89A-294D-4DBE-9E18-51EE8A3270EA}" type="presParOf" srcId="{1DA7DC02-DFDF-469E-8986-3179C186AAD5}" destId="{66FF8B62-A353-46B9-A5FA-B7D9D09F435D}" srcOrd="7" destOrd="0" presId="urn:microsoft.com/office/officeart/2008/layout/VerticalAccentList"/>
    <dgm:cxn modelId="{10DD46A6-7D2F-487F-9DA3-A7BCA284640C}" type="presParOf" srcId="{66FF8B62-A353-46B9-A5FA-B7D9D09F435D}" destId="{7974E7A1-AD4F-4523-AAC8-E6B78C25C463}" srcOrd="0" destOrd="0" presId="urn:microsoft.com/office/officeart/2008/layout/VerticalAccentList"/>
    <dgm:cxn modelId="{696DD698-D5D4-47DA-AC4B-305B2C510425}" type="presParOf" srcId="{66FF8B62-A353-46B9-A5FA-B7D9D09F435D}" destId="{C28DE8CD-1469-4756-84BA-80B8C8268C26}" srcOrd="1" destOrd="0" presId="urn:microsoft.com/office/officeart/2008/layout/VerticalAccentList"/>
    <dgm:cxn modelId="{3B596986-DA80-47BF-87C8-CD36DC1B93F6}" type="presParOf" srcId="{66FF8B62-A353-46B9-A5FA-B7D9D09F435D}" destId="{5A8B3771-F2D4-42EC-9571-5A9221816E35}" srcOrd="2" destOrd="0" presId="urn:microsoft.com/office/officeart/2008/layout/VerticalAccentList"/>
    <dgm:cxn modelId="{7D777D29-9916-4FF7-8AF2-0B1ACF86ED64}" type="presParOf" srcId="{66FF8B62-A353-46B9-A5FA-B7D9D09F435D}" destId="{ABFAEB91-3BDE-4FF0-96CC-E51729B414BE}" srcOrd="3" destOrd="0" presId="urn:microsoft.com/office/officeart/2008/layout/VerticalAccentList"/>
    <dgm:cxn modelId="{20596E53-5F8E-4E3B-9799-10A1BEB1834D}" type="presParOf" srcId="{66FF8B62-A353-46B9-A5FA-B7D9D09F435D}" destId="{954B1882-A6D6-4D62-A03D-11E2C9DE1719}" srcOrd="4" destOrd="0" presId="urn:microsoft.com/office/officeart/2008/layout/VerticalAccentList"/>
    <dgm:cxn modelId="{FDE6DACA-E44C-4FD3-B73D-2472F2F9D730}" type="presParOf" srcId="{66FF8B62-A353-46B9-A5FA-B7D9D09F435D}" destId="{DD55EDF3-CDAE-4E63-949C-7FA4AAAB5A05}" srcOrd="5" destOrd="0" presId="urn:microsoft.com/office/officeart/2008/layout/VerticalAccentList"/>
    <dgm:cxn modelId="{3172F2BE-9363-4ECC-83DB-C32F177AF7DC}" type="presParOf" srcId="{66FF8B62-A353-46B9-A5FA-B7D9D09F435D}" destId="{81A5FF92-59C6-415E-BC45-B3C4CEC3D3E5}" srcOrd="6" destOrd="0" presId="urn:microsoft.com/office/officeart/2008/layout/VerticalAccentList"/>
    <dgm:cxn modelId="{AEF34364-3D28-44B5-9B74-2816A44FCE9C}" type="presParOf" srcId="{1DA7DC02-DFDF-469E-8986-3179C186AAD5}" destId="{718D8F26-42F4-4CC2-9E4F-AC6F94AC5DA9}" srcOrd="8" destOrd="0" presId="urn:microsoft.com/office/officeart/2008/layout/VerticalAccentList"/>
    <dgm:cxn modelId="{21D14A0F-C899-4382-9FCA-716146286AFD}" type="presParOf" srcId="{1DA7DC02-DFDF-469E-8986-3179C186AAD5}" destId="{1E743E3D-763F-446F-B98C-2EB79279F792}" srcOrd="9" destOrd="0" presId="urn:microsoft.com/office/officeart/2008/layout/VerticalAccentList"/>
    <dgm:cxn modelId="{A7FFB014-0666-4621-9010-3285C0D18747}" type="presParOf" srcId="{1E743E3D-763F-446F-B98C-2EB79279F792}" destId="{56B325D3-0C71-47FA-9187-95C80CBA0BA0}" srcOrd="0" destOrd="0" presId="urn:microsoft.com/office/officeart/2008/layout/VerticalAccentList"/>
    <dgm:cxn modelId="{5CAE26FD-78BB-4917-8D04-1207126952CC}" type="presParOf" srcId="{1DA7DC02-DFDF-469E-8986-3179C186AAD5}" destId="{26F68E31-8272-4396-87B8-80DF91A257B7}" srcOrd="10" destOrd="0" presId="urn:microsoft.com/office/officeart/2008/layout/VerticalAccentList"/>
    <dgm:cxn modelId="{E442B42E-A837-4A7C-B578-E9325120968F}" type="presParOf" srcId="{26F68E31-8272-4396-87B8-80DF91A257B7}" destId="{3B4DCB6E-1B7C-4D25-A37F-78C4FEE7E360}" srcOrd="0" destOrd="0" presId="urn:microsoft.com/office/officeart/2008/layout/VerticalAccentList"/>
    <dgm:cxn modelId="{9B02CE0D-B478-4605-B623-0A9F14224740}" type="presParOf" srcId="{26F68E31-8272-4396-87B8-80DF91A257B7}" destId="{9CB63F20-3A5F-4A63-8877-7B1B6FC68E65}" srcOrd="1" destOrd="0" presId="urn:microsoft.com/office/officeart/2008/layout/VerticalAccentList"/>
    <dgm:cxn modelId="{0B168C77-A611-4485-924B-9F38219E6D87}" type="presParOf" srcId="{26F68E31-8272-4396-87B8-80DF91A257B7}" destId="{D4BC768D-4EF7-434D-824E-4C2CA395C6FF}" srcOrd="2" destOrd="0" presId="urn:microsoft.com/office/officeart/2008/layout/VerticalAccentList"/>
    <dgm:cxn modelId="{578156DF-6D15-4215-87BD-5A07BE649ADC}" type="presParOf" srcId="{26F68E31-8272-4396-87B8-80DF91A257B7}" destId="{E730B32F-9855-4060-B130-5BCC760F682C}" srcOrd="3" destOrd="0" presId="urn:microsoft.com/office/officeart/2008/layout/VerticalAccentList"/>
    <dgm:cxn modelId="{995091D6-7CE7-4FAD-8811-D20FDF5E09D4}" type="presParOf" srcId="{26F68E31-8272-4396-87B8-80DF91A257B7}" destId="{4036873B-1B1A-46C6-A246-B27F498561FF}" srcOrd="4" destOrd="0" presId="urn:microsoft.com/office/officeart/2008/layout/VerticalAccentList"/>
    <dgm:cxn modelId="{6F16E987-E383-4037-935D-9A547C8A5A64}" type="presParOf" srcId="{26F68E31-8272-4396-87B8-80DF91A257B7}" destId="{CFB4E431-00AB-4371-8753-8A4562897B71}" srcOrd="5" destOrd="0" presId="urn:microsoft.com/office/officeart/2008/layout/VerticalAccentList"/>
    <dgm:cxn modelId="{D7BD5B38-F3E4-439E-9AC7-FDA2DB11E0AA}" type="presParOf" srcId="{26F68E31-8272-4396-87B8-80DF91A257B7}" destId="{1E9A49A0-93AA-4992-ACCF-1C031991D349}"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495DCA-F733-480B-A418-EC08FBFA114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9040B3B9-A6D6-46CD-B3D8-CE00901F110F}">
      <dgm:prSet phldrT="[Текст]"/>
      <dgm:spPr/>
      <dgm:t>
        <a:bodyPr/>
        <a:lstStyle/>
        <a:p>
          <a:r>
            <a:rPr lang="uk-UA" b="1" dirty="0" smtClean="0">
              <a:latin typeface="Times New Roman" pitchFamily="18" charset="0"/>
              <a:cs typeface="Times New Roman" pitchFamily="18" charset="0"/>
            </a:rPr>
            <a:t>Визначення цілей ціноутворення</a:t>
          </a:r>
          <a:endParaRPr lang="ru-RU" dirty="0">
            <a:latin typeface="Times New Roman" pitchFamily="18" charset="0"/>
            <a:cs typeface="Times New Roman" pitchFamily="18" charset="0"/>
          </a:endParaRPr>
        </a:p>
      </dgm:t>
    </dgm:pt>
    <dgm:pt modelId="{64368BFB-C4AD-4359-8A30-B5047FD35134}" type="parTrans" cxnId="{833590E6-6DB4-4523-BEA8-244CA2D774A7}">
      <dgm:prSet/>
      <dgm:spPr/>
      <dgm:t>
        <a:bodyPr/>
        <a:lstStyle/>
        <a:p>
          <a:endParaRPr lang="ru-RU"/>
        </a:p>
      </dgm:t>
    </dgm:pt>
    <dgm:pt modelId="{CC5E68C3-6D70-45B1-8BF2-943A099656DB}" type="sibTrans" cxnId="{833590E6-6DB4-4523-BEA8-244CA2D774A7}">
      <dgm:prSet/>
      <dgm:spPr/>
      <dgm:t>
        <a:bodyPr/>
        <a:lstStyle/>
        <a:p>
          <a:endParaRPr lang="ru-RU"/>
        </a:p>
      </dgm:t>
    </dgm:pt>
    <dgm:pt modelId="{394FC745-AC0E-4BBD-9A0B-FA3AFD61BDE5}">
      <dgm:prSet/>
      <dgm:spPr/>
      <dgm:t>
        <a:bodyPr/>
        <a:lstStyle/>
        <a:p>
          <a:r>
            <a:rPr lang="uk-UA" b="1" smtClean="0">
              <a:latin typeface="Times New Roman" pitchFamily="18" charset="0"/>
              <a:cs typeface="Times New Roman" pitchFamily="18" charset="0"/>
            </a:rPr>
            <a:t>Аналіз попиту на товар. </a:t>
          </a:r>
          <a:endParaRPr lang="uk-UA" b="1" dirty="0" smtClean="0">
            <a:latin typeface="Times New Roman" pitchFamily="18" charset="0"/>
            <a:cs typeface="Times New Roman" pitchFamily="18" charset="0"/>
          </a:endParaRPr>
        </a:p>
      </dgm:t>
    </dgm:pt>
    <dgm:pt modelId="{48FD34DF-DF4A-4A2D-8DC5-21E1B0C919D0}" type="parTrans" cxnId="{87C4B1A5-2408-43A5-9B4E-19BE010D1B3C}">
      <dgm:prSet/>
      <dgm:spPr/>
      <dgm:t>
        <a:bodyPr/>
        <a:lstStyle/>
        <a:p>
          <a:endParaRPr lang="ru-RU"/>
        </a:p>
      </dgm:t>
    </dgm:pt>
    <dgm:pt modelId="{AF71D8C7-8B15-4461-9B8B-1A3464694B55}" type="sibTrans" cxnId="{87C4B1A5-2408-43A5-9B4E-19BE010D1B3C}">
      <dgm:prSet/>
      <dgm:spPr/>
      <dgm:t>
        <a:bodyPr/>
        <a:lstStyle/>
        <a:p>
          <a:endParaRPr lang="ru-RU"/>
        </a:p>
      </dgm:t>
    </dgm:pt>
    <dgm:pt modelId="{C66B0D74-1A76-49CE-A40F-DC04AA10806F}">
      <dgm:prSet/>
      <dgm:spPr/>
      <dgm:t>
        <a:bodyPr/>
        <a:lstStyle/>
        <a:p>
          <a:r>
            <a:rPr lang="uk-UA" b="1" smtClean="0">
              <a:latin typeface="Times New Roman" pitchFamily="18" charset="0"/>
              <a:cs typeface="Times New Roman" pitchFamily="18" charset="0"/>
            </a:rPr>
            <a:t>Аналіз витрат</a:t>
          </a:r>
          <a:endParaRPr lang="uk-UA" b="1" dirty="0" smtClean="0">
            <a:latin typeface="Times New Roman" pitchFamily="18" charset="0"/>
            <a:cs typeface="Times New Roman" pitchFamily="18" charset="0"/>
          </a:endParaRPr>
        </a:p>
      </dgm:t>
    </dgm:pt>
    <dgm:pt modelId="{1C6A79FD-E2AC-43FA-86CB-A83F69E33FBA}" type="parTrans" cxnId="{CF969BFF-00B2-4008-9742-5C66407DEF20}">
      <dgm:prSet/>
      <dgm:spPr/>
      <dgm:t>
        <a:bodyPr/>
        <a:lstStyle/>
        <a:p>
          <a:endParaRPr lang="ru-RU"/>
        </a:p>
      </dgm:t>
    </dgm:pt>
    <dgm:pt modelId="{F8DAB4A3-A6AB-480E-ABEE-BB705253BF27}" type="sibTrans" cxnId="{CF969BFF-00B2-4008-9742-5C66407DEF20}">
      <dgm:prSet/>
      <dgm:spPr/>
      <dgm:t>
        <a:bodyPr/>
        <a:lstStyle/>
        <a:p>
          <a:endParaRPr lang="ru-RU"/>
        </a:p>
      </dgm:t>
    </dgm:pt>
    <dgm:pt modelId="{6638B4FF-2CFE-4A4B-AB0B-E37CC685D8CC}">
      <dgm:prSet/>
      <dgm:spPr/>
      <dgm:t>
        <a:bodyPr/>
        <a:lstStyle/>
        <a:p>
          <a:r>
            <a:rPr lang="uk-UA" b="1" smtClean="0">
              <a:latin typeface="Times New Roman" pitchFamily="18" charset="0"/>
              <a:cs typeface="Times New Roman" pitchFamily="18" charset="0"/>
            </a:rPr>
            <a:t>Аналіз цін конкурентів. </a:t>
          </a:r>
          <a:endParaRPr lang="uk-UA" b="1" dirty="0" smtClean="0">
            <a:latin typeface="Times New Roman" pitchFamily="18" charset="0"/>
            <a:cs typeface="Times New Roman" pitchFamily="18" charset="0"/>
          </a:endParaRPr>
        </a:p>
      </dgm:t>
    </dgm:pt>
    <dgm:pt modelId="{61B59A1E-D7C0-4788-8F20-89666109D423}" type="parTrans" cxnId="{A6ED2D53-2154-4E57-B7F5-ECD655796154}">
      <dgm:prSet/>
      <dgm:spPr/>
      <dgm:t>
        <a:bodyPr/>
        <a:lstStyle/>
        <a:p>
          <a:endParaRPr lang="ru-RU"/>
        </a:p>
      </dgm:t>
    </dgm:pt>
    <dgm:pt modelId="{741548ED-BECB-4384-8127-3ED9FF6EAED7}" type="sibTrans" cxnId="{A6ED2D53-2154-4E57-B7F5-ECD655796154}">
      <dgm:prSet/>
      <dgm:spPr/>
      <dgm:t>
        <a:bodyPr/>
        <a:lstStyle/>
        <a:p>
          <a:endParaRPr lang="ru-RU"/>
        </a:p>
      </dgm:t>
    </dgm:pt>
    <dgm:pt modelId="{DD2F4611-1971-4DEF-95A6-47C8A36F130A}">
      <dgm:prSet/>
      <dgm:spPr/>
      <dgm:t>
        <a:bodyPr/>
        <a:lstStyle/>
        <a:p>
          <a:r>
            <a:rPr lang="uk-UA" b="1" smtClean="0">
              <a:latin typeface="Times New Roman" pitchFamily="18" charset="0"/>
              <a:cs typeface="Times New Roman" pitchFamily="18" charset="0"/>
            </a:rPr>
            <a:t>Вибір методу ціноутворення.</a:t>
          </a:r>
          <a:endParaRPr lang="ru-RU" dirty="0">
            <a:latin typeface="Times New Roman" pitchFamily="18" charset="0"/>
            <a:cs typeface="Times New Roman" pitchFamily="18" charset="0"/>
          </a:endParaRPr>
        </a:p>
      </dgm:t>
    </dgm:pt>
    <dgm:pt modelId="{B65C322C-12C3-4B07-BF61-26AE068AC52D}" type="parTrans" cxnId="{B6F92D07-CB7B-4E0B-B2EC-4D3EDBDB59B3}">
      <dgm:prSet/>
      <dgm:spPr/>
      <dgm:t>
        <a:bodyPr/>
        <a:lstStyle/>
        <a:p>
          <a:endParaRPr lang="ru-RU"/>
        </a:p>
      </dgm:t>
    </dgm:pt>
    <dgm:pt modelId="{E277F4D4-3EC9-4084-B2C4-60D739A55B8D}" type="sibTrans" cxnId="{B6F92D07-CB7B-4E0B-B2EC-4D3EDBDB59B3}">
      <dgm:prSet/>
      <dgm:spPr/>
      <dgm:t>
        <a:bodyPr/>
        <a:lstStyle/>
        <a:p>
          <a:endParaRPr lang="ru-RU"/>
        </a:p>
      </dgm:t>
    </dgm:pt>
    <dgm:pt modelId="{E6A827D9-570E-4103-A970-5E0F650C0453}">
      <dgm:prSet/>
      <dgm:spPr/>
      <dgm:t>
        <a:bodyPr/>
        <a:lstStyle/>
        <a:p>
          <a:r>
            <a:rPr lang="uk-UA" b="1" dirty="0" smtClean="0">
              <a:latin typeface="Times New Roman" pitchFamily="18" charset="0"/>
              <a:cs typeface="Times New Roman" pitchFamily="18" charset="0"/>
            </a:rPr>
            <a:t>Встановлення остаточних цін</a:t>
          </a:r>
          <a:endParaRPr lang="ru-RU" dirty="0">
            <a:latin typeface="Times New Roman" pitchFamily="18" charset="0"/>
            <a:cs typeface="Times New Roman" pitchFamily="18" charset="0"/>
          </a:endParaRPr>
        </a:p>
      </dgm:t>
    </dgm:pt>
    <dgm:pt modelId="{6F00B913-6D97-4C1E-A5B1-A14C7DB9EF75}" type="parTrans" cxnId="{781776F3-B2F5-410F-9C8D-073592BD5F55}">
      <dgm:prSet/>
      <dgm:spPr/>
      <dgm:t>
        <a:bodyPr/>
        <a:lstStyle/>
        <a:p>
          <a:endParaRPr lang="ru-RU"/>
        </a:p>
      </dgm:t>
    </dgm:pt>
    <dgm:pt modelId="{9B70FC24-D356-45C3-9BD6-982FBDB85A4D}" type="sibTrans" cxnId="{781776F3-B2F5-410F-9C8D-073592BD5F55}">
      <dgm:prSet/>
      <dgm:spPr/>
      <dgm:t>
        <a:bodyPr/>
        <a:lstStyle/>
        <a:p>
          <a:endParaRPr lang="ru-RU"/>
        </a:p>
      </dgm:t>
    </dgm:pt>
    <dgm:pt modelId="{A1E17855-A4E3-4748-BE52-37D0B3AC6A72}" type="pres">
      <dgm:prSet presAssocID="{8A495DCA-F733-480B-A418-EC08FBFA1144}" presName="Name0" presStyleCnt="0">
        <dgm:presLayoutVars>
          <dgm:dir/>
          <dgm:resizeHandles val="exact"/>
        </dgm:presLayoutVars>
      </dgm:prSet>
      <dgm:spPr/>
      <dgm:t>
        <a:bodyPr/>
        <a:lstStyle/>
        <a:p>
          <a:endParaRPr lang="uk-UA"/>
        </a:p>
      </dgm:t>
    </dgm:pt>
    <dgm:pt modelId="{29B4281B-BAD1-4BF4-BC1E-D28DC27DD64B}" type="pres">
      <dgm:prSet presAssocID="{9040B3B9-A6D6-46CD-B3D8-CE00901F110F}" presName="node" presStyleLbl="node1" presStyleIdx="0" presStyleCnt="6">
        <dgm:presLayoutVars>
          <dgm:bulletEnabled val="1"/>
        </dgm:presLayoutVars>
      </dgm:prSet>
      <dgm:spPr/>
      <dgm:t>
        <a:bodyPr/>
        <a:lstStyle/>
        <a:p>
          <a:endParaRPr lang="uk-UA"/>
        </a:p>
      </dgm:t>
    </dgm:pt>
    <dgm:pt modelId="{3E3DDAE2-C262-4B5C-9CCC-AA6021A13BB4}" type="pres">
      <dgm:prSet presAssocID="{CC5E68C3-6D70-45B1-8BF2-943A099656DB}" presName="sibTrans" presStyleLbl="sibTrans1D1" presStyleIdx="0" presStyleCnt="5"/>
      <dgm:spPr/>
      <dgm:t>
        <a:bodyPr/>
        <a:lstStyle/>
        <a:p>
          <a:endParaRPr lang="uk-UA"/>
        </a:p>
      </dgm:t>
    </dgm:pt>
    <dgm:pt modelId="{9C18976B-F991-43A7-A4E3-D5F1FF85336A}" type="pres">
      <dgm:prSet presAssocID="{CC5E68C3-6D70-45B1-8BF2-943A099656DB}" presName="connectorText" presStyleLbl="sibTrans1D1" presStyleIdx="0" presStyleCnt="5"/>
      <dgm:spPr/>
      <dgm:t>
        <a:bodyPr/>
        <a:lstStyle/>
        <a:p>
          <a:endParaRPr lang="uk-UA"/>
        </a:p>
      </dgm:t>
    </dgm:pt>
    <dgm:pt modelId="{28561B39-F78E-4F97-9554-B956F50891AE}" type="pres">
      <dgm:prSet presAssocID="{394FC745-AC0E-4BBD-9A0B-FA3AFD61BDE5}" presName="node" presStyleLbl="node1" presStyleIdx="1" presStyleCnt="6">
        <dgm:presLayoutVars>
          <dgm:bulletEnabled val="1"/>
        </dgm:presLayoutVars>
      </dgm:prSet>
      <dgm:spPr/>
      <dgm:t>
        <a:bodyPr/>
        <a:lstStyle/>
        <a:p>
          <a:endParaRPr lang="uk-UA"/>
        </a:p>
      </dgm:t>
    </dgm:pt>
    <dgm:pt modelId="{7CE8D373-3366-41C1-A16C-FB31A00676B5}" type="pres">
      <dgm:prSet presAssocID="{AF71D8C7-8B15-4461-9B8B-1A3464694B55}" presName="sibTrans" presStyleLbl="sibTrans1D1" presStyleIdx="1" presStyleCnt="5"/>
      <dgm:spPr/>
      <dgm:t>
        <a:bodyPr/>
        <a:lstStyle/>
        <a:p>
          <a:endParaRPr lang="uk-UA"/>
        </a:p>
      </dgm:t>
    </dgm:pt>
    <dgm:pt modelId="{ED5CC6FC-2E31-4B9D-819A-996C0733666C}" type="pres">
      <dgm:prSet presAssocID="{AF71D8C7-8B15-4461-9B8B-1A3464694B55}" presName="connectorText" presStyleLbl="sibTrans1D1" presStyleIdx="1" presStyleCnt="5"/>
      <dgm:spPr/>
      <dgm:t>
        <a:bodyPr/>
        <a:lstStyle/>
        <a:p>
          <a:endParaRPr lang="uk-UA"/>
        </a:p>
      </dgm:t>
    </dgm:pt>
    <dgm:pt modelId="{DC10EA21-605C-47E5-B6DC-A2401B89D122}" type="pres">
      <dgm:prSet presAssocID="{C66B0D74-1A76-49CE-A40F-DC04AA10806F}" presName="node" presStyleLbl="node1" presStyleIdx="2" presStyleCnt="6">
        <dgm:presLayoutVars>
          <dgm:bulletEnabled val="1"/>
        </dgm:presLayoutVars>
      </dgm:prSet>
      <dgm:spPr/>
      <dgm:t>
        <a:bodyPr/>
        <a:lstStyle/>
        <a:p>
          <a:endParaRPr lang="uk-UA"/>
        </a:p>
      </dgm:t>
    </dgm:pt>
    <dgm:pt modelId="{139BD5C1-F07B-42CE-A87B-4E89307DA2B4}" type="pres">
      <dgm:prSet presAssocID="{F8DAB4A3-A6AB-480E-ABEE-BB705253BF27}" presName="sibTrans" presStyleLbl="sibTrans1D1" presStyleIdx="2" presStyleCnt="5"/>
      <dgm:spPr/>
      <dgm:t>
        <a:bodyPr/>
        <a:lstStyle/>
        <a:p>
          <a:endParaRPr lang="uk-UA"/>
        </a:p>
      </dgm:t>
    </dgm:pt>
    <dgm:pt modelId="{9BF102E9-F596-48D7-A071-350CF5F3A75B}" type="pres">
      <dgm:prSet presAssocID="{F8DAB4A3-A6AB-480E-ABEE-BB705253BF27}" presName="connectorText" presStyleLbl="sibTrans1D1" presStyleIdx="2" presStyleCnt="5"/>
      <dgm:spPr/>
      <dgm:t>
        <a:bodyPr/>
        <a:lstStyle/>
        <a:p>
          <a:endParaRPr lang="uk-UA"/>
        </a:p>
      </dgm:t>
    </dgm:pt>
    <dgm:pt modelId="{ECF0F818-D695-4BF8-92A6-E49F7503588A}" type="pres">
      <dgm:prSet presAssocID="{6638B4FF-2CFE-4A4B-AB0B-E37CC685D8CC}" presName="node" presStyleLbl="node1" presStyleIdx="3" presStyleCnt="6">
        <dgm:presLayoutVars>
          <dgm:bulletEnabled val="1"/>
        </dgm:presLayoutVars>
      </dgm:prSet>
      <dgm:spPr/>
      <dgm:t>
        <a:bodyPr/>
        <a:lstStyle/>
        <a:p>
          <a:endParaRPr lang="uk-UA"/>
        </a:p>
      </dgm:t>
    </dgm:pt>
    <dgm:pt modelId="{5E706D99-277E-42B7-9FE5-477CE9C86600}" type="pres">
      <dgm:prSet presAssocID="{741548ED-BECB-4384-8127-3ED9FF6EAED7}" presName="sibTrans" presStyleLbl="sibTrans1D1" presStyleIdx="3" presStyleCnt="5"/>
      <dgm:spPr/>
      <dgm:t>
        <a:bodyPr/>
        <a:lstStyle/>
        <a:p>
          <a:endParaRPr lang="uk-UA"/>
        </a:p>
      </dgm:t>
    </dgm:pt>
    <dgm:pt modelId="{E0AA28A3-DDEC-456B-8575-A013214E8A1F}" type="pres">
      <dgm:prSet presAssocID="{741548ED-BECB-4384-8127-3ED9FF6EAED7}" presName="connectorText" presStyleLbl="sibTrans1D1" presStyleIdx="3" presStyleCnt="5"/>
      <dgm:spPr/>
      <dgm:t>
        <a:bodyPr/>
        <a:lstStyle/>
        <a:p>
          <a:endParaRPr lang="uk-UA"/>
        </a:p>
      </dgm:t>
    </dgm:pt>
    <dgm:pt modelId="{E5A33059-FE3D-4258-B39A-04743F4F48CA}" type="pres">
      <dgm:prSet presAssocID="{DD2F4611-1971-4DEF-95A6-47C8A36F130A}" presName="node" presStyleLbl="node1" presStyleIdx="4" presStyleCnt="6">
        <dgm:presLayoutVars>
          <dgm:bulletEnabled val="1"/>
        </dgm:presLayoutVars>
      </dgm:prSet>
      <dgm:spPr/>
      <dgm:t>
        <a:bodyPr/>
        <a:lstStyle/>
        <a:p>
          <a:endParaRPr lang="uk-UA"/>
        </a:p>
      </dgm:t>
    </dgm:pt>
    <dgm:pt modelId="{5E032DFD-29D2-426D-AC01-3C006790FA1A}" type="pres">
      <dgm:prSet presAssocID="{E277F4D4-3EC9-4084-B2C4-60D739A55B8D}" presName="sibTrans" presStyleLbl="sibTrans1D1" presStyleIdx="4" presStyleCnt="5"/>
      <dgm:spPr/>
      <dgm:t>
        <a:bodyPr/>
        <a:lstStyle/>
        <a:p>
          <a:endParaRPr lang="uk-UA"/>
        </a:p>
      </dgm:t>
    </dgm:pt>
    <dgm:pt modelId="{7A2ED280-7984-41F5-83BA-5F1BA41760FD}" type="pres">
      <dgm:prSet presAssocID="{E277F4D4-3EC9-4084-B2C4-60D739A55B8D}" presName="connectorText" presStyleLbl="sibTrans1D1" presStyleIdx="4" presStyleCnt="5"/>
      <dgm:spPr/>
      <dgm:t>
        <a:bodyPr/>
        <a:lstStyle/>
        <a:p>
          <a:endParaRPr lang="uk-UA"/>
        </a:p>
      </dgm:t>
    </dgm:pt>
    <dgm:pt modelId="{58CAB16C-D89C-4B33-AC9E-3289A3580B7B}" type="pres">
      <dgm:prSet presAssocID="{E6A827D9-570E-4103-A970-5E0F650C0453}" presName="node" presStyleLbl="node1" presStyleIdx="5" presStyleCnt="6">
        <dgm:presLayoutVars>
          <dgm:bulletEnabled val="1"/>
        </dgm:presLayoutVars>
      </dgm:prSet>
      <dgm:spPr/>
      <dgm:t>
        <a:bodyPr/>
        <a:lstStyle/>
        <a:p>
          <a:endParaRPr lang="uk-UA"/>
        </a:p>
      </dgm:t>
    </dgm:pt>
  </dgm:ptLst>
  <dgm:cxnLst>
    <dgm:cxn modelId="{B69ACF20-4317-4143-8673-5C89728F1FB0}" type="presOf" srcId="{741548ED-BECB-4384-8127-3ED9FF6EAED7}" destId="{5E706D99-277E-42B7-9FE5-477CE9C86600}" srcOrd="0" destOrd="0" presId="urn:microsoft.com/office/officeart/2005/8/layout/bProcess3"/>
    <dgm:cxn modelId="{A6ED2D53-2154-4E57-B7F5-ECD655796154}" srcId="{8A495DCA-F733-480B-A418-EC08FBFA1144}" destId="{6638B4FF-2CFE-4A4B-AB0B-E37CC685D8CC}" srcOrd="3" destOrd="0" parTransId="{61B59A1E-D7C0-4788-8F20-89666109D423}" sibTransId="{741548ED-BECB-4384-8127-3ED9FF6EAED7}"/>
    <dgm:cxn modelId="{9ED4DC80-009C-4E48-BB07-A86204AAF0FF}" type="presOf" srcId="{6638B4FF-2CFE-4A4B-AB0B-E37CC685D8CC}" destId="{ECF0F818-D695-4BF8-92A6-E49F7503588A}" srcOrd="0" destOrd="0" presId="urn:microsoft.com/office/officeart/2005/8/layout/bProcess3"/>
    <dgm:cxn modelId="{87C4B1A5-2408-43A5-9B4E-19BE010D1B3C}" srcId="{8A495DCA-F733-480B-A418-EC08FBFA1144}" destId="{394FC745-AC0E-4BBD-9A0B-FA3AFD61BDE5}" srcOrd="1" destOrd="0" parTransId="{48FD34DF-DF4A-4A2D-8DC5-21E1B0C919D0}" sibTransId="{AF71D8C7-8B15-4461-9B8B-1A3464694B55}"/>
    <dgm:cxn modelId="{6F3E3ABF-A503-4FA5-84F1-B694588F5D78}" type="presOf" srcId="{F8DAB4A3-A6AB-480E-ABEE-BB705253BF27}" destId="{9BF102E9-F596-48D7-A071-350CF5F3A75B}" srcOrd="1" destOrd="0" presId="urn:microsoft.com/office/officeart/2005/8/layout/bProcess3"/>
    <dgm:cxn modelId="{AE5F0FCE-3F34-4F07-8FBB-01287B899365}" type="presOf" srcId="{F8DAB4A3-A6AB-480E-ABEE-BB705253BF27}" destId="{139BD5C1-F07B-42CE-A87B-4E89307DA2B4}" srcOrd="0" destOrd="0" presId="urn:microsoft.com/office/officeart/2005/8/layout/bProcess3"/>
    <dgm:cxn modelId="{40CB64C6-A2B0-4BEE-862A-F05810CE018F}" type="presOf" srcId="{AF71D8C7-8B15-4461-9B8B-1A3464694B55}" destId="{7CE8D373-3366-41C1-A16C-FB31A00676B5}" srcOrd="0" destOrd="0" presId="urn:microsoft.com/office/officeart/2005/8/layout/bProcess3"/>
    <dgm:cxn modelId="{6E0598A6-4A8C-4FAB-BDE5-7C68325C0155}" type="presOf" srcId="{8A495DCA-F733-480B-A418-EC08FBFA1144}" destId="{A1E17855-A4E3-4748-BE52-37D0B3AC6A72}" srcOrd="0" destOrd="0" presId="urn:microsoft.com/office/officeart/2005/8/layout/bProcess3"/>
    <dgm:cxn modelId="{B6F92D07-CB7B-4E0B-B2EC-4D3EDBDB59B3}" srcId="{8A495DCA-F733-480B-A418-EC08FBFA1144}" destId="{DD2F4611-1971-4DEF-95A6-47C8A36F130A}" srcOrd="4" destOrd="0" parTransId="{B65C322C-12C3-4B07-BF61-26AE068AC52D}" sibTransId="{E277F4D4-3EC9-4084-B2C4-60D739A55B8D}"/>
    <dgm:cxn modelId="{A3893EDC-33A8-44D9-9D0B-C0171D0B0E9C}" type="presOf" srcId="{394FC745-AC0E-4BBD-9A0B-FA3AFD61BDE5}" destId="{28561B39-F78E-4F97-9554-B956F50891AE}" srcOrd="0" destOrd="0" presId="urn:microsoft.com/office/officeart/2005/8/layout/bProcess3"/>
    <dgm:cxn modelId="{7E8BEBB1-D0A4-4691-A7DC-C6F77CC0CEF2}" type="presOf" srcId="{CC5E68C3-6D70-45B1-8BF2-943A099656DB}" destId="{9C18976B-F991-43A7-A4E3-D5F1FF85336A}" srcOrd="1" destOrd="0" presId="urn:microsoft.com/office/officeart/2005/8/layout/bProcess3"/>
    <dgm:cxn modelId="{833590E6-6DB4-4523-BEA8-244CA2D774A7}" srcId="{8A495DCA-F733-480B-A418-EC08FBFA1144}" destId="{9040B3B9-A6D6-46CD-B3D8-CE00901F110F}" srcOrd="0" destOrd="0" parTransId="{64368BFB-C4AD-4359-8A30-B5047FD35134}" sibTransId="{CC5E68C3-6D70-45B1-8BF2-943A099656DB}"/>
    <dgm:cxn modelId="{C59E7FE5-439B-4F2D-B7E0-D0EF8E2868BF}" type="presOf" srcId="{E277F4D4-3EC9-4084-B2C4-60D739A55B8D}" destId="{7A2ED280-7984-41F5-83BA-5F1BA41760FD}" srcOrd="1" destOrd="0" presId="urn:microsoft.com/office/officeart/2005/8/layout/bProcess3"/>
    <dgm:cxn modelId="{842BAF96-CC02-42D0-AC30-03FDD7044875}" type="presOf" srcId="{E6A827D9-570E-4103-A970-5E0F650C0453}" destId="{58CAB16C-D89C-4B33-AC9E-3289A3580B7B}" srcOrd="0" destOrd="0" presId="urn:microsoft.com/office/officeart/2005/8/layout/bProcess3"/>
    <dgm:cxn modelId="{78F0A7F9-910D-4696-9BE4-CF11595FD85F}" type="presOf" srcId="{CC5E68C3-6D70-45B1-8BF2-943A099656DB}" destId="{3E3DDAE2-C262-4B5C-9CCC-AA6021A13BB4}" srcOrd="0" destOrd="0" presId="urn:microsoft.com/office/officeart/2005/8/layout/bProcess3"/>
    <dgm:cxn modelId="{9783C839-7B8B-4F95-B46F-00F3226E13CF}" type="presOf" srcId="{C66B0D74-1A76-49CE-A40F-DC04AA10806F}" destId="{DC10EA21-605C-47E5-B6DC-A2401B89D122}" srcOrd="0" destOrd="0" presId="urn:microsoft.com/office/officeart/2005/8/layout/bProcess3"/>
    <dgm:cxn modelId="{1D1074E4-7343-447F-A460-6B7B1F7C4DE5}" type="presOf" srcId="{9040B3B9-A6D6-46CD-B3D8-CE00901F110F}" destId="{29B4281B-BAD1-4BF4-BC1E-D28DC27DD64B}" srcOrd="0" destOrd="0" presId="urn:microsoft.com/office/officeart/2005/8/layout/bProcess3"/>
    <dgm:cxn modelId="{4CB61252-5B73-4ABE-9FF8-BF98C415C431}" type="presOf" srcId="{E277F4D4-3EC9-4084-B2C4-60D739A55B8D}" destId="{5E032DFD-29D2-426D-AC01-3C006790FA1A}" srcOrd="0" destOrd="0" presId="urn:microsoft.com/office/officeart/2005/8/layout/bProcess3"/>
    <dgm:cxn modelId="{B3114E79-D9CC-4AA2-B470-62EDC98FA657}" type="presOf" srcId="{DD2F4611-1971-4DEF-95A6-47C8A36F130A}" destId="{E5A33059-FE3D-4258-B39A-04743F4F48CA}" srcOrd="0" destOrd="0" presId="urn:microsoft.com/office/officeart/2005/8/layout/bProcess3"/>
    <dgm:cxn modelId="{781776F3-B2F5-410F-9C8D-073592BD5F55}" srcId="{8A495DCA-F733-480B-A418-EC08FBFA1144}" destId="{E6A827D9-570E-4103-A970-5E0F650C0453}" srcOrd="5" destOrd="0" parTransId="{6F00B913-6D97-4C1E-A5B1-A14C7DB9EF75}" sibTransId="{9B70FC24-D356-45C3-9BD6-982FBDB85A4D}"/>
    <dgm:cxn modelId="{CF969BFF-00B2-4008-9742-5C66407DEF20}" srcId="{8A495DCA-F733-480B-A418-EC08FBFA1144}" destId="{C66B0D74-1A76-49CE-A40F-DC04AA10806F}" srcOrd="2" destOrd="0" parTransId="{1C6A79FD-E2AC-43FA-86CB-A83F69E33FBA}" sibTransId="{F8DAB4A3-A6AB-480E-ABEE-BB705253BF27}"/>
    <dgm:cxn modelId="{9A52DB00-8D97-4A5B-981C-9EA51FE6AA2E}" type="presOf" srcId="{741548ED-BECB-4384-8127-3ED9FF6EAED7}" destId="{E0AA28A3-DDEC-456B-8575-A013214E8A1F}" srcOrd="1" destOrd="0" presId="urn:microsoft.com/office/officeart/2005/8/layout/bProcess3"/>
    <dgm:cxn modelId="{05343995-A50F-44A2-97C2-0C9D3568214F}" type="presOf" srcId="{AF71D8C7-8B15-4461-9B8B-1A3464694B55}" destId="{ED5CC6FC-2E31-4B9D-819A-996C0733666C}" srcOrd="1" destOrd="0" presId="urn:microsoft.com/office/officeart/2005/8/layout/bProcess3"/>
    <dgm:cxn modelId="{0CEE550F-FD26-4012-9077-F81C1E3CC0F7}" type="presParOf" srcId="{A1E17855-A4E3-4748-BE52-37D0B3AC6A72}" destId="{29B4281B-BAD1-4BF4-BC1E-D28DC27DD64B}" srcOrd="0" destOrd="0" presId="urn:microsoft.com/office/officeart/2005/8/layout/bProcess3"/>
    <dgm:cxn modelId="{6196905D-4640-4215-82E0-77FD49C4ECCC}" type="presParOf" srcId="{A1E17855-A4E3-4748-BE52-37D0B3AC6A72}" destId="{3E3DDAE2-C262-4B5C-9CCC-AA6021A13BB4}" srcOrd="1" destOrd="0" presId="urn:microsoft.com/office/officeart/2005/8/layout/bProcess3"/>
    <dgm:cxn modelId="{E57FC1F2-ABC8-4921-A658-D30EBDF7BBB5}" type="presParOf" srcId="{3E3DDAE2-C262-4B5C-9CCC-AA6021A13BB4}" destId="{9C18976B-F991-43A7-A4E3-D5F1FF85336A}" srcOrd="0" destOrd="0" presId="urn:microsoft.com/office/officeart/2005/8/layout/bProcess3"/>
    <dgm:cxn modelId="{8A7CC538-929F-4F93-802E-9ED49089229F}" type="presParOf" srcId="{A1E17855-A4E3-4748-BE52-37D0B3AC6A72}" destId="{28561B39-F78E-4F97-9554-B956F50891AE}" srcOrd="2" destOrd="0" presId="urn:microsoft.com/office/officeart/2005/8/layout/bProcess3"/>
    <dgm:cxn modelId="{85859639-4658-4035-ACFE-BFD0EFBD3613}" type="presParOf" srcId="{A1E17855-A4E3-4748-BE52-37D0B3AC6A72}" destId="{7CE8D373-3366-41C1-A16C-FB31A00676B5}" srcOrd="3" destOrd="0" presId="urn:microsoft.com/office/officeart/2005/8/layout/bProcess3"/>
    <dgm:cxn modelId="{A08B0D01-2D31-44C1-BDED-19F5938F860A}" type="presParOf" srcId="{7CE8D373-3366-41C1-A16C-FB31A00676B5}" destId="{ED5CC6FC-2E31-4B9D-819A-996C0733666C}" srcOrd="0" destOrd="0" presId="urn:microsoft.com/office/officeart/2005/8/layout/bProcess3"/>
    <dgm:cxn modelId="{E582705A-D0A2-4595-9CEA-48C034672223}" type="presParOf" srcId="{A1E17855-A4E3-4748-BE52-37D0B3AC6A72}" destId="{DC10EA21-605C-47E5-B6DC-A2401B89D122}" srcOrd="4" destOrd="0" presId="urn:microsoft.com/office/officeart/2005/8/layout/bProcess3"/>
    <dgm:cxn modelId="{71875D5A-DE3E-4DC4-AFCE-08A09EDD5E64}" type="presParOf" srcId="{A1E17855-A4E3-4748-BE52-37D0B3AC6A72}" destId="{139BD5C1-F07B-42CE-A87B-4E89307DA2B4}" srcOrd="5" destOrd="0" presId="urn:microsoft.com/office/officeart/2005/8/layout/bProcess3"/>
    <dgm:cxn modelId="{CC576456-C991-47C5-BA9B-1EFCC2096C29}" type="presParOf" srcId="{139BD5C1-F07B-42CE-A87B-4E89307DA2B4}" destId="{9BF102E9-F596-48D7-A071-350CF5F3A75B}" srcOrd="0" destOrd="0" presId="urn:microsoft.com/office/officeart/2005/8/layout/bProcess3"/>
    <dgm:cxn modelId="{31F1B4D1-0D8A-4685-90B3-D138056DBC18}" type="presParOf" srcId="{A1E17855-A4E3-4748-BE52-37D0B3AC6A72}" destId="{ECF0F818-D695-4BF8-92A6-E49F7503588A}" srcOrd="6" destOrd="0" presId="urn:microsoft.com/office/officeart/2005/8/layout/bProcess3"/>
    <dgm:cxn modelId="{07ECB400-929F-46F2-8B88-1D5CAFCBDAC7}" type="presParOf" srcId="{A1E17855-A4E3-4748-BE52-37D0B3AC6A72}" destId="{5E706D99-277E-42B7-9FE5-477CE9C86600}" srcOrd="7" destOrd="0" presId="urn:microsoft.com/office/officeart/2005/8/layout/bProcess3"/>
    <dgm:cxn modelId="{A59AA609-59D3-4F85-9928-75AEA04A27E4}" type="presParOf" srcId="{5E706D99-277E-42B7-9FE5-477CE9C86600}" destId="{E0AA28A3-DDEC-456B-8575-A013214E8A1F}" srcOrd="0" destOrd="0" presId="urn:microsoft.com/office/officeart/2005/8/layout/bProcess3"/>
    <dgm:cxn modelId="{3A4151E3-DE0A-444B-91E4-9BBE4FD6EE2E}" type="presParOf" srcId="{A1E17855-A4E3-4748-BE52-37D0B3AC6A72}" destId="{E5A33059-FE3D-4258-B39A-04743F4F48CA}" srcOrd="8" destOrd="0" presId="urn:microsoft.com/office/officeart/2005/8/layout/bProcess3"/>
    <dgm:cxn modelId="{FA392DB5-7B50-4B5B-9AEA-4BF59AFAFAF9}" type="presParOf" srcId="{A1E17855-A4E3-4748-BE52-37D0B3AC6A72}" destId="{5E032DFD-29D2-426D-AC01-3C006790FA1A}" srcOrd="9" destOrd="0" presId="urn:microsoft.com/office/officeart/2005/8/layout/bProcess3"/>
    <dgm:cxn modelId="{58685AD9-A179-4416-9868-F2E8B4C328F1}" type="presParOf" srcId="{5E032DFD-29D2-426D-AC01-3C006790FA1A}" destId="{7A2ED280-7984-41F5-83BA-5F1BA41760FD}" srcOrd="0" destOrd="0" presId="urn:microsoft.com/office/officeart/2005/8/layout/bProcess3"/>
    <dgm:cxn modelId="{31F59D69-C704-4E30-BDF0-6BC6163E4069}" type="presParOf" srcId="{A1E17855-A4E3-4748-BE52-37D0B3AC6A72}" destId="{58CAB16C-D89C-4B33-AC9E-3289A3580B7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94037-8B4C-4F06-9014-C06F3E09D4F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865E145D-8823-43B3-A892-EA9C34E4B6F7}">
      <dgm:prSet phldrT="[Текст]"/>
      <dgm:spPr/>
      <dgm:t>
        <a:bodyPr/>
        <a:lstStyle/>
        <a:p>
          <a:r>
            <a:rPr lang="uk-UA" smtClean="0">
              <a:latin typeface="Times New Roman" pitchFamily="18" charset="0"/>
              <a:cs typeface="Times New Roman" pitchFamily="18" charset="0"/>
            </a:rPr>
            <a:t>обсягу та динаміки продажу та залежністю між попитом та ціною;</a:t>
          </a:r>
          <a:endParaRPr lang="ru-RU">
            <a:latin typeface="Times New Roman" pitchFamily="18" charset="0"/>
            <a:cs typeface="Times New Roman" pitchFamily="18" charset="0"/>
          </a:endParaRPr>
        </a:p>
      </dgm:t>
    </dgm:pt>
    <dgm:pt modelId="{24FAB139-06A0-433D-BCA7-9354C490EA81}" type="parTrans" cxnId="{2B75F063-91AB-4E7E-A942-793B4FA50AF4}">
      <dgm:prSet/>
      <dgm:spPr/>
      <dgm:t>
        <a:bodyPr/>
        <a:lstStyle/>
        <a:p>
          <a:endParaRPr lang="ru-RU"/>
        </a:p>
      </dgm:t>
    </dgm:pt>
    <dgm:pt modelId="{4C37182C-CD10-4F96-90F6-272DF677AA45}" type="sibTrans" cxnId="{2B75F063-91AB-4E7E-A942-793B4FA50AF4}">
      <dgm:prSet/>
      <dgm:spPr/>
      <dgm:t>
        <a:bodyPr/>
        <a:lstStyle/>
        <a:p>
          <a:endParaRPr lang="ru-RU"/>
        </a:p>
      </dgm:t>
    </dgm:pt>
    <dgm:pt modelId="{F770676C-0BD1-4C0B-8D6A-0B2A49B27144}">
      <dgm:prSet/>
      <dgm:spPr/>
      <dgm:t>
        <a:bodyPr/>
        <a:lstStyle/>
        <a:p>
          <a:r>
            <a:rPr lang="uk-UA" smtClean="0">
              <a:latin typeface="Times New Roman" pitchFamily="18" charset="0"/>
              <a:cs typeface="Times New Roman" pitchFamily="18" charset="0"/>
            </a:rPr>
            <a:t>еластичності попиту;</a:t>
          </a:r>
          <a:endParaRPr lang="ru-RU" dirty="0">
            <a:latin typeface="Times New Roman" pitchFamily="18" charset="0"/>
            <a:cs typeface="Times New Roman" pitchFamily="18" charset="0"/>
          </a:endParaRPr>
        </a:p>
      </dgm:t>
    </dgm:pt>
    <dgm:pt modelId="{A18AB55A-0858-45B7-85C0-064187E8D444}" type="parTrans" cxnId="{10F2634A-8096-4D4F-958F-6AF4164E3733}">
      <dgm:prSet/>
      <dgm:spPr/>
      <dgm:t>
        <a:bodyPr/>
        <a:lstStyle/>
        <a:p>
          <a:endParaRPr lang="ru-RU"/>
        </a:p>
      </dgm:t>
    </dgm:pt>
    <dgm:pt modelId="{EBAAC0CF-6E96-4345-84F1-E88C0AA3EE8A}" type="sibTrans" cxnId="{10F2634A-8096-4D4F-958F-6AF4164E3733}">
      <dgm:prSet/>
      <dgm:spPr/>
      <dgm:t>
        <a:bodyPr/>
        <a:lstStyle/>
        <a:p>
          <a:endParaRPr lang="ru-RU"/>
        </a:p>
      </dgm:t>
    </dgm:pt>
    <dgm:pt modelId="{F92B580B-D161-49DB-B74A-DF03F23EA7BA}">
      <dgm:prSet/>
      <dgm:spPr/>
      <dgm:t>
        <a:bodyPr/>
        <a:lstStyle/>
        <a:p>
          <a:r>
            <a:rPr lang="uk-UA" smtClean="0">
              <a:latin typeface="Times New Roman" pitchFamily="18" charset="0"/>
              <a:cs typeface="Times New Roman" pitchFamily="18" charset="0"/>
            </a:rPr>
            <a:t>економічних можливостей покупця;</a:t>
          </a:r>
          <a:endParaRPr lang="ru-RU" dirty="0">
            <a:latin typeface="Times New Roman" pitchFamily="18" charset="0"/>
            <a:cs typeface="Times New Roman" pitchFamily="18" charset="0"/>
          </a:endParaRPr>
        </a:p>
      </dgm:t>
    </dgm:pt>
    <dgm:pt modelId="{B75EB5E5-C4BA-4005-BDA7-225C9DC53967}" type="parTrans" cxnId="{896946A4-CAC6-47DB-A1DC-9156AF3E70D6}">
      <dgm:prSet/>
      <dgm:spPr/>
      <dgm:t>
        <a:bodyPr/>
        <a:lstStyle/>
        <a:p>
          <a:endParaRPr lang="ru-RU"/>
        </a:p>
      </dgm:t>
    </dgm:pt>
    <dgm:pt modelId="{DFC54A21-624E-4792-B5ED-85F1697B3F53}" type="sibTrans" cxnId="{896946A4-CAC6-47DB-A1DC-9156AF3E70D6}">
      <dgm:prSet/>
      <dgm:spPr/>
      <dgm:t>
        <a:bodyPr/>
        <a:lstStyle/>
        <a:p>
          <a:endParaRPr lang="ru-RU"/>
        </a:p>
      </dgm:t>
    </dgm:pt>
    <dgm:pt modelId="{CEE27CCD-23E9-4145-A29E-6E34A910D78E}">
      <dgm:prSet/>
      <dgm:spPr/>
      <dgm:t>
        <a:bodyPr/>
        <a:lstStyle/>
        <a:p>
          <a:r>
            <a:rPr lang="uk-UA" dirty="0" smtClean="0">
              <a:latin typeface="Times New Roman" pitchFamily="18" charset="0"/>
              <a:cs typeface="Times New Roman" pitchFamily="18" charset="0"/>
            </a:rPr>
            <a:t>відчутної цінності даного товару для покупця.</a:t>
          </a:r>
          <a:endParaRPr lang="ru-RU" dirty="0">
            <a:latin typeface="Times New Roman" pitchFamily="18" charset="0"/>
            <a:cs typeface="Times New Roman" pitchFamily="18" charset="0"/>
          </a:endParaRPr>
        </a:p>
      </dgm:t>
    </dgm:pt>
    <dgm:pt modelId="{093C4E96-27D1-4F3E-9E87-27D994E4C1D4}" type="parTrans" cxnId="{FD01E689-DD0B-490E-B571-EE3842CEDFDB}">
      <dgm:prSet/>
      <dgm:spPr/>
      <dgm:t>
        <a:bodyPr/>
        <a:lstStyle/>
        <a:p>
          <a:endParaRPr lang="ru-RU"/>
        </a:p>
      </dgm:t>
    </dgm:pt>
    <dgm:pt modelId="{4E0ED9ED-C237-4AC4-807B-A3AE39D8465C}" type="sibTrans" cxnId="{FD01E689-DD0B-490E-B571-EE3842CEDFDB}">
      <dgm:prSet/>
      <dgm:spPr/>
      <dgm:t>
        <a:bodyPr/>
        <a:lstStyle/>
        <a:p>
          <a:endParaRPr lang="ru-RU"/>
        </a:p>
      </dgm:t>
    </dgm:pt>
    <dgm:pt modelId="{7018B77D-2000-416B-97C5-CB1F45AE0F7D}" type="pres">
      <dgm:prSet presAssocID="{5FB94037-8B4C-4F06-9014-C06F3E09D4F9}" presName="Name0" presStyleCnt="0">
        <dgm:presLayoutVars>
          <dgm:dir/>
          <dgm:animLvl val="lvl"/>
          <dgm:resizeHandles val="exact"/>
        </dgm:presLayoutVars>
      </dgm:prSet>
      <dgm:spPr/>
      <dgm:t>
        <a:bodyPr/>
        <a:lstStyle/>
        <a:p>
          <a:endParaRPr lang="uk-UA"/>
        </a:p>
      </dgm:t>
    </dgm:pt>
    <dgm:pt modelId="{A5708DDB-7D4E-4341-8873-E2DAB730C45C}" type="pres">
      <dgm:prSet presAssocID="{CEE27CCD-23E9-4145-A29E-6E34A910D78E}" presName="boxAndChildren" presStyleCnt="0"/>
      <dgm:spPr/>
    </dgm:pt>
    <dgm:pt modelId="{C4EF357E-C442-44AC-B570-E9F9B9F75DF3}" type="pres">
      <dgm:prSet presAssocID="{CEE27CCD-23E9-4145-A29E-6E34A910D78E}" presName="parentTextBox" presStyleLbl="node1" presStyleIdx="0" presStyleCnt="4"/>
      <dgm:spPr/>
      <dgm:t>
        <a:bodyPr/>
        <a:lstStyle/>
        <a:p>
          <a:endParaRPr lang="uk-UA"/>
        </a:p>
      </dgm:t>
    </dgm:pt>
    <dgm:pt modelId="{47F28029-79FA-4877-B0E7-58919D34F128}" type="pres">
      <dgm:prSet presAssocID="{DFC54A21-624E-4792-B5ED-85F1697B3F53}" presName="sp" presStyleCnt="0"/>
      <dgm:spPr/>
    </dgm:pt>
    <dgm:pt modelId="{4F14A529-8EBF-4CF6-84F1-AC178857FEDD}" type="pres">
      <dgm:prSet presAssocID="{F92B580B-D161-49DB-B74A-DF03F23EA7BA}" presName="arrowAndChildren" presStyleCnt="0"/>
      <dgm:spPr/>
    </dgm:pt>
    <dgm:pt modelId="{8FD97657-00DC-4946-BF73-B9A3D27F63C6}" type="pres">
      <dgm:prSet presAssocID="{F92B580B-D161-49DB-B74A-DF03F23EA7BA}" presName="parentTextArrow" presStyleLbl="node1" presStyleIdx="1" presStyleCnt="4"/>
      <dgm:spPr/>
      <dgm:t>
        <a:bodyPr/>
        <a:lstStyle/>
        <a:p>
          <a:endParaRPr lang="uk-UA"/>
        </a:p>
      </dgm:t>
    </dgm:pt>
    <dgm:pt modelId="{D6C9016D-1B64-4ADC-BEBD-73E49AFA1D23}" type="pres">
      <dgm:prSet presAssocID="{EBAAC0CF-6E96-4345-84F1-E88C0AA3EE8A}" presName="sp" presStyleCnt="0"/>
      <dgm:spPr/>
    </dgm:pt>
    <dgm:pt modelId="{1C91B7F2-D7EC-4949-8652-B0D3C7FB6113}" type="pres">
      <dgm:prSet presAssocID="{F770676C-0BD1-4C0B-8D6A-0B2A49B27144}" presName="arrowAndChildren" presStyleCnt="0"/>
      <dgm:spPr/>
    </dgm:pt>
    <dgm:pt modelId="{7A51C4F3-9C23-480F-8CA6-317C605B50C9}" type="pres">
      <dgm:prSet presAssocID="{F770676C-0BD1-4C0B-8D6A-0B2A49B27144}" presName="parentTextArrow" presStyleLbl="node1" presStyleIdx="2" presStyleCnt="4"/>
      <dgm:spPr/>
      <dgm:t>
        <a:bodyPr/>
        <a:lstStyle/>
        <a:p>
          <a:endParaRPr lang="uk-UA"/>
        </a:p>
      </dgm:t>
    </dgm:pt>
    <dgm:pt modelId="{7F035B76-0B8F-4AB7-A9ED-AB1399F3CFBF}" type="pres">
      <dgm:prSet presAssocID="{4C37182C-CD10-4F96-90F6-272DF677AA45}" presName="sp" presStyleCnt="0"/>
      <dgm:spPr/>
    </dgm:pt>
    <dgm:pt modelId="{77D1FD48-9136-4446-B919-746BF7F8B429}" type="pres">
      <dgm:prSet presAssocID="{865E145D-8823-43B3-A892-EA9C34E4B6F7}" presName="arrowAndChildren" presStyleCnt="0"/>
      <dgm:spPr/>
    </dgm:pt>
    <dgm:pt modelId="{C28FF812-BA78-421F-B037-E5CA3632EC54}" type="pres">
      <dgm:prSet presAssocID="{865E145D-8823-43B3-A892-EA9C34E4B6F7}" presName="parentTextArrow" presStyleLbl="node1" presStyleIdx="3" presStyleCnt="4"/>
      <dgm:spPr/>
      <dgm:t>
        <a:bodyPr/>
        <a:lstStyle/>
        <a:p>
          <a:endParaRPr lang="ru-RU"/>
        </a:p>
      </dgm:t>
    </dgm:pt>
  </dgm:ptLst>
  <dgm:cxnLst>
    <dgm:cxn modelId="{2B75F063-91AB-4E7E-A942-793B4FA50AF4}" srcId="{5FB94037-8B4C-4F06-9014-C06F3E09D4F9}" destId="{865E145D-8823-43B3-A892-EA9C34E4B6F7}" srcOrd="0" destOrd="0" parTransId="{24FAB139-06A0-433D-BCA7-9354C490EA81}" sibTransId="{4C37182C-CD10-4F96-90F6-272DF677AA45}"/>
    <dgm:cxn modelId="{4F436ECE-CD4D-49EA-81BA-4DFCE0414251}" type="presOf" srcId="{F92B580B-D161-49DB-B74A-DF03F23EA7BA}" destId="{8FD97657-00DC-4946-BF73-B9A3D27F63C6}" srcOrd="0" destOrd="0" presId="urn:microsoft.com/office/officeart/2005/8/layout/process4"/>
    <dgm:cxn modelId="{53D9EE1F-B29C-4B43-BF84-4B20FF9AF52B}" type="presOf" srcId="{865E145D-8823-43B3-A892-EA9C34E4B6F7}" destId="{C28FF812-BA78-421F-B037-E5CA3632EC54}" srcOrd="0" destOrd="0" presId="urn:microsoft.com/office/officeart/2005/8/layout/process4"/>
    <dgm:cxn modelId="{FD01E689-DD0B-490E-B571-EE3842CEDFDB}" srcId="{5FB94037-8B4C-4F06-9014-C06F3E09D4F9}" destId="{CEE27CCD-23E9-4145-A29E-6E34A910D78E}" srcOrd="3" destOrd="0" parTransId="{093C4E96-27D1-4F3E-9E87-27D994E4C1D4}" sibTransId="{4E0ED9ED-C237-4AC4-807B-A3AE39D8465C}"/>
    <dgm:cxn modelId="{10F2634A-8096-4D4F-958F-6AF4164E3733}" srcId="{5FB94037-8B4C-4F06-9014-C06F3E09D4F9}" destId="{F770676C-0BD1-4C0B-8D6A-0B2A49B27144}" srcOrd="1" destOrd="0" parTransId="{A18AB55A-0858-45B7-85C0-064187E8D444}" sibTransId="{EBAAC0CF-6E96-4345-84F1-E88C0AA3EE8A}"/>
    <dgm:cxn modelId="{284FF45F-91B6-4ACF-89E2-30CA207AA304}" type="presOf" srcId="{5FB94037-8B4C-4F06-9014-C06F3E09D4F9}" destId="{7018B77D-2000-416B-97C5-CB1F45AE0F7D}" srcOrd="0" destOrd="0" presId="urn:microsoft.com/office/officeart/2005/8/layout/process4"/>
    <dgm:cxn modelId="{896946A4-CAC6-47DB-A1DC-9156AF3E70D6}" srcId="{5FB94037-8B4C-4F06-9014-C06F3E09D4F9}" destId="{F92B580B-D161-49DB-B74A-DF03F23EA7BA}" srcOrd="2" destOrd="0" parTransId="{B75EB5E5-C4BA-4005-BDA7-225C9DC53967}" sibTransId="{DFC54A21-624E-4792-B5ED-85F1697B3F53}"/>
    <dgm:cxn modelId="{88DB4BB7-241D-4F79-AD2C-58EE940701D0}" type="presOf" srcId="{F770676C-0BD1-4C0B-8D6A-0B2A49B27144}" destId="{7A51C4F3-9C23-480F-8CA6-317C605B50C9}" srcOrd="0" destOrd="0" presId="urn:microsoft.com/office/officeart/2005/8/layout/process4"/>
    <dgm:cxn modelId="{82FE6385-5BDE-473C-B9D0-82F39C7B7F3A}" type="presOf" srcId="{CEE27CCD-23E9-4145-A29E-6E34A910D78E}" destId="{C4EF357E-C442-44AC-B570-E9F9B9F75DF3}" srcOrd="0" destOrd="0" presId="urn:microsoft.com/office/officeart/2005/8/layout/process4"/>
    <dgm:cxn modelId="{BB10016F-19FE-400A-9446-BB1FB7702F86}" type="presParOf" srcId="{7018B77D-2000-416B-97C5-CB1F45AE0F7D}" destId="{A5708DDB-7D4E-4341-8873-E2DAB730C45C}" srcOrd="0" destOrd="0" presId="urn:microsoft.com/office/officeart/2005/8/layout/process4"/>
    <dgm:cxn modelId="{21DFD523-146F-4ED3-92C6-56941B8FC60A}" type="presParOf" srcId="{A5708DDB-7D4E-4341-8873-E2DAB730C45C}" destId="{C4EF357E-C442-44AC-B570-E9F9B9F75DF3}" srcOrd="0" destOrd="0" presId="urn:microsoft.com/office/officeart/2005/8/layout/process4"/>
    <dgm:cxn modelId="{4C916B41-33A0-4C97-91C4-EF2419B153C2}" type="presParOf" srcId="{7018B77D-2000-416B-97C5-CB1F45AE0F7D}" destId="{47F28029-79FA-4877-B0E7-58919D34F128}" srcOrd="1" destOrd="0" presId="urn:microsoft.com/office/officeart/2005/8/layout/process4"/>
    <dgm:cxn modelId="{C82E398E-2C43-4377-B56A-BD2DB01B6F1A}" type="presParOf" srcId="{7018B77D-2000-416B-97C5-CB1F45AE0F7D}" destId="{4F14A529-8EBF-4CF6-84F1-AC178857FEDD}" srcOrd="2" destOrd="0" presId="urn:microsoft.com/office/officeart/2005/8/layout/process4"/>
    <dgm:cxn modelId="{65B4625B-C906-44EE-A530-5D41E032A0DD}" type="presParOf" srcId="{4F14A529-8EBF-4CF6-84F1-AC178857FEDD}" destId="{8FD97657-00DC-4946-BF73-B9A3D27F63C6}" srcOrd="0" destOrd="0" presId="urn:microsoft.com/office/officeart/2005/8/layout/process4"/>
    <dgm:cxn modelId="{EA53C4AF-F4CB-43BD-9FA9-55101BB3EAFB}" type="presParOf" srcId="{7018B77D-2000-416B-97C5-CB1F45AE0F7D}" destId="{D6C9016D-1B64-4ADC-BEBD-73E49AFA1D23}" srcOrd="3" destOrd="0" presId="urn:microsoft.com/office/officeart/2005/8/layout/process4"/>
    <dgm:cxn modelId="{56390405-C96A-475D-87D4-18AE4240D411}" type="presParOf" srcId="{7018B77D-2000-416B-97C5-CB1F45AE0F7D}" destId="{1C91B7F2-D7EC-4949-8652-B0D3C7FB6113}" srcOrd="4" destOrd="0" presId="urn:microsoft.com/office/officeart/2005/8/layout/process4"/>
    <dgm:cxn modelId="{F14A99C7-BBD8-4CE3-A260-3A8914732DD1}" type="presParOf" srcId="{1C91B7F2-D7EC-4949-8652-B0D3C7FB6113}" destId="{7A51C4F3-9C23-480F-8CA6-317C605B50C9}" srcOrd="0" destOrd="0" presId="urn:microsoft.com/office/officeart/2005/8/layout/process4"/>
    <dgm:cxn modelId="{2AD544F6-1ECE-4BF6-AA29-4D21B8E58E7A}" type="presParOf" srcId="{7018B77D-2000-416B-97C5-CB1F45AE0F7D}" destId="{7F035B76-0B8F-4AB7-A9ED-AB1399F3CFBF}" srcOrd="5" destOrd="0" presId="urn:microsoft.com/office/officeart/2005/8/layout/process4"/>
    <dgm:cxn modelId="{4D4DA81A-3D50-4BD5-8E49-773E245240B4}" type="presParOf" srcId="{7018B77D-2000-416B-97C5-CB1F45AE0F7D}" destId="{77D1FD48-9136-4446-B919-746BF7F8B429}" srcOrd="6" destOrd="0" presId="urn:microsoft.com/office/officeart/2005/8/layout/process4"/>
    <dgm:cxn modelId="{8BF2D080-B69F-4ED8-AB5A-FDE6D24ED7B0}" type="presParOf" srcId="{77D1FD48-9136-4446-B919-746BF7F8B429}" destId="{C28FF812-BA78-421F-B037-E5CA3632EC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2679F-474A-41F0-9776-D43522E97E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1D922307-B9B0-41EA-AAF9-8CE9FC67FE30}">
      <dgm:prSet phldrT="[Текст]"/>
      <dgm:spPr/>
      <dgm:t>
        <a:bodyPr/>
        <a:lstStyle/>
        <a:p>
          <a:r>
            <a:rPr lang="uk-UA" i="1" smtClean="0">
              <a:latin typeface="Times New Roman" pitchFamily="18" charset="0"/>
              <a:cs typeface="Times New Roman" pitchFamily="18" charset="0"/>
            </a:rPr>
            <a:t>постійні </a:t>
          </a:r>
          <a:r>
            <a:rPr lang="uk-UA" smtClean="0">
              <a:latin typeface="Times New Roman" pitchFamily="18" charset="0"/>
              <a:cs typeface="Times New Roman" pitchFamily="18" charset="0"/>
            </a:rPr>
            <a:t>– це витрати, які не залежать від обсягу випуску продукції, послуг;</a:t>
          </a:r>
          <a:endParaRPr lang="ru-RU">
            <a:latin typeface="Times New Roman" pitchFamily="18" charset="0"/>
            <a:cs typeface="Times New Roman" pitchFamily="18" charset="0"/>
          </a:endParaRPr>
        </a:p>
      </dgm:t>
    </dgm:pt>
    <dgm:pt modelId="{C7D7BD0A-72F8-4EC8-973E-1AE59EEF6634}" type="parTrans" cxnId="{43576E10-A3EC-49E4-9800-519D010E8C90}">
      <dgm:prSet/>
      <dgm:spPr/>
      <dgm:t>
        <a:bodyPr/>
        <a:lstStyle/>
        <a:p>
          <a:endParaRPr lang="ru-RU"/>
        </a:p>
      </dgm:t>
    </dgm:pt>
    <dgm:pt modelId="{CCB9169D-47B6-4473-AB03-1A043B0AD0FE}" type="sibTrans" cxnId="{43576E10-A3EC-49E4-9800-519D010E8C90}">
      <dgm:prSet/>
      <dgm:spPr/>
      <dgm:t>
        <a:bodyPr/>
        <a:lstStyle/>
        <a:p>
          <a:endParaRPr lang="ru-RU">
            <a:latin typeface="Times New Roman" pitchFamily="18" charset="0"/>
            <a:cs typeface="Times New Roman" pitchFamily="18" charset="0"/>
          </a:endParaRPr>
        </a:p>
      </dgm:t>
    </dgm:pt>
    <dgm:pt modelId="{8A4A09BE-6707-4A2C-9B30-4E322DC9CDBC}">
      <dgm:prSet/>
      <dgm:spPr/>
      <dgm:t>
        <a:bodyPr/>
        <a:lstStyle/>
        <a:p>
          <a:r>
            <a:rPr lang="uk-UA" i="1" smtClean="0">
              <a:latin typeface="Times New Roman" pitchFamily="18" charset="0"/>
              <a:cs typeface="Times New Roman" pitchFamily="18" charset="0"/>
            </a:rPr>
            <a:t>змінні </a:t>
          </a:r>
          <a:r>
            <a:rPr lang="uk-UA" smtClean="0">
              <a:latin typeface="Times New Roman" pitchFamily="18" charset="0"/>
              <a:cs typeface="Times New Roman" pitchFamily="18" charset="0"/>
            </a:rPr>
            <a:t>– це витрати, які прямо пропорційні обсягам виробництва та збуту;</a:t>
          </a:r>
          <a:endParaRPr lang="ru-RU" dirty="0">
            <a:latin typeface="Times New Roman" pitchFamily="18" charset="0"/>
            <a:cs typeface="Times New Roman" pitchFamily="18" charset="0"/>
          </a:endParaRPr>
        </a:p>
      </dgm:t>
    </dgm:pt>
    <dgm:pt modelId="{17F54945-9ABA-452C-9639-87F5E6C35E89}" type="parTrans" cxnId="{7901FB27-0637-4DA8-B4D0-938165C4E953}">
      <dgm:prSet/>
      <dgm:spPr/>
      <dgm:t>
        <a:bodyPr/>
        <a:lstStyle/>
        <a:p>
          <a:endParaRPr lang="ru-RU"/>
        </a:p>
      </dgm:t>
    </dgm:pt>
    <dgm:pt modelId="{5B5B7CB2-CD6B-4622-B2A5-68C435BF45D4}" type="sibTrans" cxnId="{7901FB27-0637-4DA8-B4D0-938165C4E953}">
      <dgm:prSet/>
      <dgm:spPr/>
      <dgm:t>
        <a:bodyPr/>
        <a:lstStyle/>
        <a:p>
          <a:endParaRPr lang="ru-RU"/>
        </a:p>
      </dgm:t>
    </dgm:pt>
    <dgm:pt modelId="{8E7C234C-F470-4F15-9DE8-C086568D0A37}">
      <dgm:prSet/>
      <dgm:spPr/>
      <dgm:t>
        <a:bodyPr/>
        <a:lstStyle/>
        <a:p>
          <a:r>
            <a:rPr lang="uk-UA" i="1" smtClean="0">
              <a:latin typeface="Times New Roman" pitchFamily="18" charset="0"/>
              <a:cs typeface="Times New Roman" pitchFamily="18" charset="0"/>
            </a:rPr>
            <a:t>валові </a:t>
          </a:r>
          <a:r>
            <a:rPr lang="uk-UA" smtClean="0">
              <a:latin typeface="Times New Roman" pitchFamily="18" charset="0"/>
              <a:cs typeface="Times New Roman" pitchFamily="18" charset="0"/>
            </a:rPr>
            <a:t>– це сума постійних і змінних витрат за певного обсягу виробництва.</a:t>
          </a:r>
          <a:endParaRPr lang="ru-RU" dirty="0">
            <a:latin typeface="Times New Roman" pitchFamily="18" charset="0"/>
            <a:cs typeface="Times New Roman" pitchFamily="18" charset="0"/>
          </a:endParaRPr>
        </a:p>
      </dgm:t>
    </dgm:pt>
    <dgm:pt modelId="{CDEC0341-842A-4F3C-B52C-36CBD3E5863F}" type="parTrans" cxnId="{50B5731E-CE90-4EDD-A91D-A56212161070}">
      <dgm:prSet/>
      <dgm:spPr/>
      <dgm:t>
        <a:bodyPr/>
        <a:lstStyle/>
        <a:p>
          <a:endParaRPr lang="ru-RU"/>
        </a:p>
      </dgm:t>
    </dgm:pt>
    <dgm:pt modelId="{41CE9A60-92B5-4FD2-BE78-039305DCD2C0}" type="sibTrans" cxnId="{50B5731E-CE90-4EDD-A91D-A56212161070}">
      <dgm:prSet/>
      <dgm:spPr/>
      <dgm:t>
        <a:bodyPr/>
        <a:lstStyle/>
        <a:p>
          <a:endParaRPr lang="ru-RU"/>
        </a:p>
      </dgm:t>
    </dgm:pt>
    <dgm:pt modelId="{17CD4593-4F50-42D3-AB54-5A75699BFCF1}" type="pres">
      <dgm:prSet presAssocID="{9FE2679F-474A-41F0-9776-D43522E97EE3}" presName="Name0" presStyleCnt="0">
        <dgm:presLayoutVars>
          <dgm:chMax val="7"/>
          <dgm:chPref val="7"/>
          <dgm:dir/>
        </dgm:presLayoutVars>
      </dgm:prSet>
      <dgm:spPr/>
      <dgm:t>
        <a:bodyPr/>
        <a:lstStyle/>
        <a:p>
          <a:endParaRPr lang="uk-UA"/>
        </a:p>
      </dgm:t>
    </dgm:pt>
    <dgm:pt modelId="{58ACF048-FEDC-4755-AA35-A3E685F77796}" type="pres">
      <dgm:prSet presAssocID="{9FE2679F-474A-41F0-9776-D43522E97EE3}" presName="Name1" presStyleCnt="0"/>
      <dgm:spPr/>
    </dgm:pt>
    <dgm:pt modelId="{BB67718E-9E4A-4790-9AB9-D9B11B45F5B9}" type="pres">
      <dgm:prSet presAssocID="{9FE2679F-474A-41F0-9776-D43522E97EE3}" presName="cycle" presStyleCnt="0"/>
      <dgm:spPr/>
    </dgm:pt>
    <dgm:pt modelId="{95941834-CAFE-4A2E-AEB5-BCF4F4B22B3A}" type="pres">
      <dgm:prSet presAssocID="{9FE2679F-474A-41F0-9776-D43522E97EE3}" presName="srcNode" presStyleLbl="node1" presStyleIdx="0" presStyleCnt="3"/>
      <dgm:spPr/>
    </dgm:pt>
    <dgm:pt modelId="{19276BE6-EA95-444D-B8B7-EA4E8CD59E3A}" type="pres">
      <dgm:prSet presAssocID="{9FE2679F-474A-41F0-9776-D43522E97EE3}" presName="conn" presStyleLbl="parChTrans1D2" presStyleIdx="0" presStyleCnt="1"/>
      <dgm:spPr/>
      <dgm:t>
        <a:bodyPr/>
        <a:lstStyle/>
        <a:p>
          <a:endParaRPr lang="uk-UA"/>
        </a:p>
      </dgm:t>
    </dgm:pt>
    <dgm:pt modelId="{A2FA5706-413E-4E11-A916-A45ACD17C16A}" type="pres">
      <dgm:prSet presAssocID="{9FE2679F-474A-41F0-9776-D43522E97EE3}" presName="extraNode" presStyleLbl="node1" presStyleIdx="0" presStyleCnt="3"/>
      <dgm:spPr/>
    </dgm:pt>
    <dgm:pt modelId="{808D9528-9B58-4FE5-87F9-A1DA023DB7CA}" type="pres">
      <dgm:prSet presAssocID="{9FE2679F-474A-41F0-9776-D43522E97EE3}" presName="dstNode" presStyleLbl="node1" presStyleIdx="0" presStyleCnt="3"/>
      <dgm:spPr/>
    </dgm:pt>
    <dgm:pt modelId="{4E04C99D-C6E3-44CA-9713-43D72EFF8365}" type="pres">
      <dgm:prSet presAssocID="{1D922307-B9B0-41EA-AAF9-8CE9FC67FE30}" presName="text_1" presStyleLbl="node1" presStyleIdx="0" presStyleCnt="3">
        <dgm:presLayoutVars>
          <dgm:bulletEnabled val="1"/>
        </dgm:presLayoutVars>
      </dgm:prSet>
      <dgm:spPr/>
      <dgm:t>
        <a:bodyPr/>
        <a:lstStyle/>
        <a:p>
          <a:endParaRPr lang="ru-RU"/>
        </a:p>
      </dgm:t>
    </dgm:pt>
    <dgm:pt modelId="{7395E6D1-A0CB-453F-82D0-A6A678B473CE}" type="pres">
      <dgm:prSet presAssocID="{1D922307-B9B0-41EA-AAF9-8CE9FC67FE30}" presName="accent_1" presStyleCnt="0"/>
      <dgm:spPr/>
    </dgm:pt>
    <dgm:pt modelId="{965BC74C-9982-44B2-8454-49E77D153B52}" type="pres">
      <dgm:prSet presAssocID="{1D922307-B9B0-41EA-AAF9-8CE9FC67FE30}" presName="accentRepeatNode" presStyleLbl="solidFgAcc1" presStyleIdx="0" presStyleCnt="3"/>
      <dgm:spPr/>
    </dgm:pt>
    <dgm:pt modelId="{E0866B84-BB68-45EC-8BCE-37ADA7D1ED75}" type="pres">
      <dgm:prSet presAssocID="{8A4A09BE-6707-4A2C-9B30-4E322DC9CDBC}" presName="text_2" presStyleLbl="node1" presStyleIdx="1" presStyleCnt="3">
        <dgm:presLayoutVars>
          <dgm:bulletEnabled val="1"/>
        </dgm:presLayoutVars>
      </dgm:prSet>
      <dgm:spPr/>
      <dgm:t>
        <a:bodyPr/>
        <a:lstStyle/>
        <a:p>
          <a:endParaRPr lang="uk-UA"/>
        </a:p>
      </dgm:t>
    </dgm:pt>
    <dgm:pt modelId="{071DFEC2-F341-45A5-8835-8F4385EC469A}" type="pres">
      <dgm:prSet presAssocID="{8A4A09BE-6707-4A2C-9B30-4E322DC9CDBC}" presName="accent_2" presStyleCnt="0"/>
      <dgm:spPr/>
    </dgm:pt>
    <dgm:pt modelId="{F14A5724-3E20-4DDC-923B-0D5DE3C307F0}" type="pres">
      <dgm:prSet presAssocID="{8A4A09BE-6707-4A2C-9B30-4E322DC9CDBC}" presName="accentRepeatNode" presStyleLbl="solidFgAcc1" presStyleIdx="1" presStyleCnt="3"/>
      <dgm:spPr/>
    </dgm:pt>
    <dgm:pt modelId="{ABBD75A2-A350-4358-9054-9ED5E5E4310E}" type="pres">
      <dgm:prSet presAssocID="{8E7C234C-F470-4F15-9DE8-C086568D0A37}" presName="text_3" presStyleLbl="node1" presStyleIdx="2" presStyleCnt="3">
        <dgm:presLayoutVars>
          <dgm:bulletEnabled val="1"/>
        </dgm:presLayoutVars>
      </dgm:prSet>
      <dgm:spPr/>
      <dgm:t>
        <a:bodyPr/>
        <a:lstStyle/>
        <a:p>
          <a:endParaRPr lang="uk-UA"/>
        </a:p>
      </dgm:t>
    </dgm:pt>
    <dgm:pt modelId="{7820B25D-D304-4D44-9545-3382F025D5A1}" type="pres">
      <dgm:prSet presAssocID="{8E7C234C-F470-4F15-9DE8-C086568D0A37}" presName="accent_3" presStyleCnt="0"/>
      <dgm:spPr/>
    </dgm:pt>
    <dgm:pt modelId="{287C73E7-29E6-4F0E-9D50-19112D035F2F}" type="pres">
      <dgm:prSet presAssocID="{8E7C234C-F470-4F15-9DE8-C086568D0A37}" presName="accentRepeatNode" presStyleLbl="solidFgAcc1" presStyleIdx="2" presStyleCnt="3"/>
      <dgm:spPr/>
    </dgm:pt>
  </dgm:ptLst>
  <dgm:cxnLst>
    <dgm:cxn modelId="{3738379D-4060-48B2-B6E6-AF7550692DE5}" type="presOf" srcId="{8A4A09BE-6707-4A2C-9B30-4E322DC9CDBC}" destId="{E0866B84-BB68-45EC-8BCE-37ADA7D1ED75}" srcOrd="0" destOrd="0" presId="urn:microsoft.com/office/officeart/2008/layout/VerticalCurvedList"/>
    <dgm:cxn modelId="{EAC58FA9-4C9B-432B-BE9E-C43629D2AB3E}" type="presOf" srcId="{1D922307-B9B0-41EA-AAF9-8CE9FC67FE30}" destId="{4E04C99D-C6E3-44CA-9713-43D72EFF8365}" srcOrd="0" destOrd="0" presId="urn:microsoft.com/office/officeart/2008/layout/VerticalCurvedList"/>
    <dgm:cxn modelId="{D5EE5F85-B70C-4C27-92B8-A60EBE17036F}" type="presOf" srcId="{8E7C234C-F470-4F15-9DE8-C086568D0A37}" destId="{ABBD75A2-A350-4358-9054-9ED5E5E4310E}" srcOrd="0" destOrd="0" presId="urn:microsoft.com/office/officeart/2008/layout/VerticalCurvedList"/>
    <dgm:cxn modelId="{50B5731E-CE90-4EDD-A91D-A56212161070}" srcId="{9FE2679F-474A-41F0-9776-D43522E97EE3}" destId="{8E7C234C-F470-4F15-9DE8-C086568D0A37}" srcOrd="2" destOrd="0" parTransId="{CDEC0341-842A-4F3C-B52C-36CBD3E5863F}" sibTransId="{41CE9A60-92B5-4FD2-BE78-039305DCD2C0}"/>
    <dgm:cxn modelId="{66163864-430C-4103-91F7-82FF00172B3C}" type="presOf" srcId="{9FE2679F-474A-41F0-9776-D43522E97EE3}" destId="{17CD4593-4F50-42D3-AB54-5A75699BFCF1}" srcOrd="0" destOrd="0" presId="urn:microsoft.com/office/officeart/2008/layout/VerticalCurvedList"/>
    <dgm:cxn modelId="{7901FB27-0637-4DA8-B4D0-938165C4E953}" srcId="{9FE2679F-474A-41F0-9776-D43522E97EE3}" destId="{8A4A09BE-6707-4A2C-9B30-4E322DC9CDBC}" srcOrd="1" destOrd="0" parTransId="{17F54945-9ABA-452C-9639-87F5E6C35E89}" sibTransId="{5B5B7CB2-CD6B-4622-B2A5-68C435BF45D4}"/>
    <dgm:cxn modelId="{5EE6CBE7-AABB-43A4-9369-C0B8B46039C4}" type="presOf" srcId="{CCB9169D-47B6-4473-AB03-1A043B0AD0FE}" destId="{19276BE6-EA95-444D-B8B7-EA4E8CD59E3A}" srcOrd="0" destOrd="0" presId="urn:microsoft.com/office/officeart/2008/layout/VerticalCurvedList"/>
    <dgm:cxn modelId="{43576E10-A3EC-49E4-9800-519D010E8C90}" srcId="{9FE2679F-474A-41F0-9776-D43522E97EE3}" destId="{1D922307-B9B0-41EA-AAF9-8CE9FC67FE30}" srcOrd="0" destOrd="0" parTransId="{C7D7BD0A-72F8-4EC8-973E-1AE59EEF6634}" sibTransId="{CCB9169D-47B6-4473-AB03-1A043B0AD0FE}"/>
    <dgm:cxn modelId="{878BFBD0-0D6A-4995-8B57-6FDA31C8AB51}" type="presParOf" srcId="{17CD4593-4F50-42D3-AB54-5A75699BFCF1}" destId="{58ACF048-FEDC-4755-AA35-A3E685F77796}" srcOrd="0" destOrd="0" presId="urn:microsoft.com/office/officeart/2008/layout/VerticalCurvedList"/>
    <dgm:cxn modelId="{5DDE3294-654D-49C1-BBE5-AA69E321D9F2}" type="presParOf" srcId="{58ACF048-FEDC-4755-AA35-A3E685F77796}" destId="{BB67718E-9E4A-4790-9AB9-D9B11B45F5B9}" srcOrd="0" destOrd="0" presId="urn:microsoft.com/office/officeart/2008/layout/VerticalCurvedList"/>
    <dgm:cxn modelId="{3895C85C-2D23-44E1-BA59-B57C07DBA9FA}" type="presParOf" srcId="{BB67718E-9E4A-4790-9AB9-D9B11B45F5B9}" destId="{95941834-CAFE-4A2E-AEB5-BCF4F4B22B3A}" srcOrd="0" destOrd="0" presId="urn:microsoft.com/office/officeart/2008/layout/VerticalCurvedList"/>
    <dgm:cxn modelId="{1779A2C0-FAA8-4864-9C9E-61431B08F5D2}" type="presParOf" srcId="{BB67718E-9E4A-4790-9AB9-D9B11B45F5B9}" destId="{19276BE6-EA95-444D-B8B7-EA4E8CD59E3A}" srcOrd="1" destOrd="0" presId="urn:microsoft.com/office/officeart/2008/layout/VerticalCurvedList"/>
    <dgm:cxn modelId="{F2F0441B-1155-4D16-8BFD-229E94F75CB6}" type="presParOf" srcId="{BB67718E-9E4A-4790-9AB9-D9B11B45F5B9}" destId="{A2FA5706-413E-4E11-A916-A45ACD17C16A}" srcOrd="2" destOrd="0" presId="urn:microsoft.com/office/officeart/2008/layout/VerticalCurvedList"/>
    <dgm:cxn modelId="{4A945129-EA93-4AEA-A16D-B41850C0B3CB}" type="presParOf" srcId="{BB67718E-9E4A-4790-9AB9-D9B11B45F5B9}" destId="{808D9528-9B58-4FE5-87F9-A1DA023DB7CA}" srcOrd="3" destOrd="0" presId="urn:microsoft.com/office/officeart/2008/layout/VerticalCurvedList"/>
    <dgm:cxn modelId="{638C88B0-61F6-4557-8D36-842888953BD6}" type="presParOf" srcId="{58ACF048-FEDC-4755-AA35-A3E685F77796}" destId="{4E04C99D-C6E3-44CA-9713-43D72EFF8365}" srcOrd="1" destOrd="0" presId="urn:microsoft.com/office/officeart/2008/layout/VerticalCurvedList"/>
    <dgm:cxn modelId="{C0A56E9F-9D47-4BD2-958D-69A16C2DB8AB}" type="presParOf" srcId="{58ACF048-FEDC-4755-AA35-A3E685F77796}" destId="{7395E6D1-A0CB-453F-82D0-A6A678B473CE}" srcOrd="2" destOrd="0" presId="urn:microsoft.com/office/officeart/2008/layout/VerticalCurvedList"/>
    <dgm:cxn modelId="{B862C972-8255-4E9E-9729-6A84F7B5921D}" type="presParOf" srcId="{7395E6D1-A0CB-453F-82D0-A6A678B473CE}" destId="{965BC74C-9982-44B2-8454-49E77D153B52}" srcOrd="0" destOrd="0" presId="urn:microsoft.com/office/officeart/2008/layout/VerticalCurvedList"/>
    <dgm:cxn modelId="{EA851ADC-C0D1-4B30-81A2-C21431073CDD}" type="presParOf" srcId="{58ACF048-FEDC-4755-AA35-A3E685F77796}" destId="{E0866B84-BB68-45EC-8BCE-37ADA7D1ED75}" srcOrd="3" destOrd="0" presId="urn:microsoft.com/office/officeart/2008/layout/VerticalCurvedList"/>
    <dgm:cxn modelId="{6BBF7DAF-57A5-479C-B276-6899237234DB}" type="presParOf" srcId="{58ACF048-FEDC-4755-AA35-A3E685F77796}" destId="{071DFEC2-F341-45A5-8835-8F4385EC469A}" srcOrd="4" destOrd="0" presId="urn:microsoft.com/office/officeart/2008/layout/VerticalCurvedList"/>
    <dgm:cxn modelId="{E3CAB0AD-D1C9-450D-92EE-C717749018B4}" type="presParOf" srcId="{071DFEC2-F341-45A5-8835-8F4385EC469A}" destId="{F14A5724-3E20-4DDC-923B-0D5DE3C307F0}" srcOrd="0" destOrd="0" presId="urn:microsoft.com/office/officeart/2008/layout/VerticalCurvedList"/>
    <dgm:cxn modelId="{E0202DE9-16BF-4111-B844-F365E60983C3}" type="presParOf" srcId="{58ACF048-FEDC-4755-AA35-A3E685F77796}" destId="{ABBD75A2-A350-4358-9054-9ED5E5E4310E}" srcOrd="5" destOrd="0" presId="urn:microsoft.com/office/officeart/2008/layout/VerticalCurvedList"/>
    <dgm:cxn modelId="{BEA24357-7EF7-4F79-8F88-56F939FA6452}" type="presParOf" srcId="{58ACF048-FEDC-4755-AA35-A3E685F77796}" destId="{7820B25D-D304-4D44-9545-3382F025D5A1}" srcOrd="6" destOrd="0" presId="urn:microsoft.com/office/officeart/2008/layout/VerticalCurvedList"/>
    <dgm:cxn modelId="{2CF1E282-9FDB-4CA9-BB77-193A5272879B}" type="presParOf" srcId="{7820B25D-D304-4D44-9545-3382F025D5A1}" destId="{287C73E7-29E6-4F0E-9D50-19112D035F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AE8552-62CE-4E2F-AE2A-35ADB3F052D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12B3E6F8-A308-4A08-ADD6-EFE7A8C07044}">
      <dgm:prSet phldrT="[Текст]"/>
      <dgm:spPr/>
      <dgm:t>
        <a:bodyPr/>
        <a:lstStyle/>
        <a:p>
          <a:r>
            <a:rPr lang="uk-UA" b="1" smtClean="0">
              <a:latin typeface="Times New Roman" pitchFamily="18" charset="0"/>
              <a:cs typeface="Times New Roman" pitchFamily="18" charset="0"/>
            </a:rPr>
            <a:t>Ціноутворення за географічним принципом</a:t>
          </a:r>
          <a:endParaRPr lang="ru-RU">
            <a:latin typeface="Times New Roman" pitchFamily="18" charset="0"/>
            <a:cs typeface="Times New Roman" pitchFamily="18" charset="0"/>
          </a:endParaRPr>
        </a:p>
      </dgm:t>
    </dgm:pt>
    <dgm:pt modelId="{A1738320-5546-4624-9636-11AF9738638B}" type="parTrans" cxnId="{F3ABB968-7C85-4B8B-B468-ED771159EEF5}">
      <dgm:prSet/>
      <dgm:spPr/>
      <dgm:t>
        <a:bodyPr/>
        <a:lstStyle/>
        <a:p>
          <a:endParaRPr lang="ru-RU"/>
        </a:p>
      </dgm:t>
    </dgm:pt>
    <dgm:pt modelId="{0A5276F7-FDA4-48DC-A70B-11567C27DB78}" type="sibTrans" cxnId="{F3ABB968-7C85-4B8B-B468-ED771159EEF5}">
      <dgm:prSet/>
      <dgm:spPr/>
      <dgm:t>
        <a:bodyPr/>
        <a:lstStyle/>
        <a:p>
          <a:endParaRPr lang="ru-RU"/>
        </a:p>
      </dgm:t>
    </dgm:pt>
    <dgm:pt modelId="{8F37DC72-D401-42DE-8489-0872C13C085B}">
      <dgm:prSet/>
      <dgm:spPr/>
      <dgm:t>
        <a:bodyPr/>
        <a:lstStyle/>
        <a:p>
          <a:r>
            <a:rPr lang="uk-UA" b="1" smtClean="0">
              <a:latin typeface="Times New Roman" pitchFamily="18" charset="0"/>
              <a:cs typeface="Times New Roman" pitchFamily="18" charset="0"/>
            </a:rPr>
            <a:t>Ціноутворення зі знижками</a:t>
          </a:r>
          <a:endParaRPr lang="uk-UA" b="1" dirty="0" smtClean="0">
            <a:latin typeface="Times New Roman" pitchFamily="18" charset="0"/>
            <a:cs typeface="Times New Roman" pitchFamily="18" charset="0"/>
          </a:endParaRPr>
        </a:p>
      </dgm:t>
    </dgm:pt>
    <dgm:pt modelId="{1568D6D6-296D-4631-A51C-7EEC6EEB783B}" type="parTrans" cxnId="{4729AE5E-E2AA-4860-92EA-FF99995C23C1}">
      <dgm:prSet/>
      <dgm:spPr/>
      <dgm:t>
        <a:bodyPr/>
        <a:lstStyle/>
        <a:p>
          <a:endParaRPr lang="ru-RU"/>
        </a:p>
      </dgm:t>
    </dgm:pt>
    <dgm:pt modelId="{3112E2D4-C847-4081-B97E-63474956E845}" type="sibTrans" cxnId="{4729AE5E-E2AA-4860-92EA-FF99995C23C1}">
      <dgm:prSet/>
      <dgm:spPr/>
      <dgm:t>
        <a:bodyPr/>
        <a:lstStyle/>
        <a:p>
          <a:endParaRPr lang="ru-RU"/>
        </a:p>
      </dgm:t>
    </dgm:pt>
    <dgm:pt modelId="{F6FD2EF9-46E7-450C-ACF0-0A7A5A7E1440}">
      <dgm:prSet/>
      <dgm:spPr/>
      <dgm:t>
        <a:bodyPr/>
        <a:lstStyle/>
        <a:p>
          <a:r>
            <a:rPr lang="uk-UA" b="1" smtClean="0">
              <a:latin typeface="Times New Roman" pitchFamily="18" charset="0"/>
              <a:cs typeface="Times New Roman" pitchFamily="18" charset="0"/>
            </a:rPr>
            <a:t>Ціноутворення з метою стимулювання збуту </a:t>
          </a:r>
          <a:endParaRPr lang="uk-UA" b="1" dirty="0" smtClean="0">
            <a:latin typeface="Times New Roman" pitchFamily="18" charset="0"/>
            <a:cs typeface="Times New Roman" pitchFamily="18" charset="0"/>
          </a:endParaRPr>
        </a:p>
      </dgm:t>
    </dgm:pt>
    <dgm:pt modelId="{8A9128E5-6027-453C-9D41-2F04A419CAB8}" type="parTrans" cxnId="{07DF9FB9-0F41-4418-96FB-F2C8D35157E4}">
      <dgm:prSet/>
      <dgm:spPr/>
      <dgm:t>
        <a:bodyPr/>
        <a:lstStyle/>
        <a:p>
          <a:endParaRPr lang="ru-RU"/>
        </a:p>
      </dgm:t>
    </dgm:pt>
    <dgm:pt modelId="{262FDB83-5D13-44C6-A387-124527C899C2}" type="sibTrans" cxnId="{07DF9FB9-0F41-4418-96FB-F2C8D35157E4}">
      <dgm:prSet/>
      <dgm:spPr/>
      <dgm:t>
        <a:bodyPr/>
        <a:lstStyle/>
        <a:p>
          <a:endParaRPr lang="ru-RU"/>
        </a:p>
      </dgm:t>
    </dgm:pt>
    <dgm:pt modelId="{5B076DA0-86B4-423C-ADE4-62DF55CC2427}">
      <dgm:prSet/>
      <dgm:spPr/>
      <dgm:t>
        <a:bodyPr/>
        <a:lstStyle/>
        <a:p>
          <a:r>
            <a:rPr lang="uk-UA" b="1" smtClean="0">
              <a:latin typeface="Times New Roman" pitchFamily="18" charset="0"/>
              <a:cs typeface="Times New Roman" pitchFamily="18" charset="0"/>
            </a:rPr>
            <a:t>Диференційоване ціноутворення</a:t>
          </a:r>
          <a:endParaRPr lang="uk-UA" b="1" dirty="0" smtClean="0">
            <a:latin typeface="Times New Roman" pitchFamily="18" charset="0"/>
            <a:cs typeface="Times New Roman" pitchFamily="18" charset="0"/>
          </a:endParaRPr>
        </a:p>
      </dgm:t>
    </dgm:pt>
    <dgm:pt modelId="{8B661436-ECAC-4446-BFC3-78A2E777CEAA}" type="parTrans" cxnId="{35F5E9AE-0574-4E2C-A97A-80380396A8D9}">
      <dgm:prSet/>
      <dgm:spPr/>
      <dgm:t>
        <a:bodyPr/>
        <a:lstStyle/>
        <a:p>
          <a:endParaRPr lang="ru-RU"/>
        </a:p>
      </dgm:t>
    </dgm:pt>
    <dgm:pt modelId="{2381D8ED-6F2E-4DA1-A273-11C7324024A9}" type="sibTrans" cxnId="{35F5E9AE-0574-4E2C-A97A-80380396A8D9}">
      <dgm:prSet/>
      <dgm:spPr/>
      <dgm:t>
        <a:bodyPr/>
        <a:lstStyle/>
        <a:p>
          <a:endParaRPr lang="ru-RU"/>
        </a:p>
      </dgm:t>
    </dgm:pt>
    <dgm:pt modelId="{2BD077C6-3BB8-46BE-AF0D-2029F23AEF10}">
      <dgm:prSet/>
      <dgm:spPr/>
      <dgm:t>
        <a:bodyPr/>
        <a:lstStyle/>
        <a:p>
          <a:r>
            <a:rPr lang="uk-UA" b="1" smtClean="0">
              <a:latin typeface="Times New Roman" pitchFamily="18" charset="0"/>
              <a:cs typeface="Times New Roman" pitchFamily="18" charset="0"/>
            </a:rPr>
            <a:t>Встановлення цін на новий товар</a:t>
          </a:r>
          <a:endParaRPr lang="uk-UA" b="1" dirty="0" smtClean="0">
            <a:latin typeface="Times New Roman" pitchFamily="18" charset="0"/>
            <a:cs typeface="Times New Roman" pitchFamily="18" charset="0"/>
          </a:endParaRPr>
        </a:p>
      </dgm:t>
    </dgm:pt>
    <dgm:pt modelId="{EE8049B9-3250-4A8B-8809-3F711CB77B55}" type="parTrans" cxnId="{022F608F-8AA4-489C-9650-7E63E47F3035}">
      <dgm:prSet/>
      <dgm:spPr/>
      <dgm:t>
        <a:bodyPr/>
        <a:lstStyle/>
        <a:p>
          <a:endParaRPr lang="ru-RU"/>
        </a:p>
      </dgm:t>
    </dgm:pt>
    <dgm:pt modelId="{A4FDA935-932C-4C07-B0A6-169B061A9085}" type="sibTrans" cxnId="{022F608F-8AA4-489C-9650-7E63E47F3035}">
      <dgm:prSet/>
      <dgm:spPr/>
      <dgm:t>
        <a:bodyPr/>
        <a:lstStyle/>
        <a:p>
          <a:endParaRPr lang="ru-RU"/>
        </a:p>
      </dgm:t>
    </dgm:pt>
    <dgm:pt modelId="{7F46C053-C7E0-4705-84F3-BF89A65AB7F0}">
      <dgm:prSet/>
      <dgm:spPr/>
      <dgm:t>
        <a:bodyPr/>
        <a:lstStyle/>
        <a:p>
          <a:r>
            <a:rPr lang="uk-UA" b="1" dirty="0" smtClean="0">
              <a:latin typeface="Times New Roman" pitchFamily="18" charset="0"/>
              <a:cs typeface="Times New Roman" pitchFamily="18" charset="0"/>
            </a:rPr>
            <a:t>Встановлення цін на комплекс товарів </a:t>
          </a:r>
          <a:endParaRPr lang="ru-RU" dirty="0">
            <a:latin typeface="Times New Roman" pitchFamily="18" charset="0"/>
            <a:cs typeface="Times New Roman" pitchFamily="18" charset="0"/>
          </a:endParaRPr>
        </a:p>
      </dgm:t>
    </dgm:pt>
    <dgm:pt modelId="{17033FA2-0F35-4D86-A7F2-B75C6D6D4395}" type="parTrans" cxnId="{16D81684-F445-46F0-8667-91F847D9146F}">
      <dgm:prSet/>
      <dgm:spPr/>
      <dgm:t>
        <a:bodyPr/>
        <a:lstStyle/>
        <a:p>
          <a:endParaRPr lang="ru-RU"/>
        </a:p>
      </dgm:t>
    </dgm:pt>
    <dgm:pt modelId="{01E48F6E-0C16-4A64-A761-386740627B1A}" type="sibTrans" cxnId="{16D81684-F445-46F0-8667-91F847D9146F}">
      <dgm:prSet/>
      <dgm:spPr/>
      <dgm:t>
        <a:bodyPr/>
        <a:lstStyle/>
        <a:p>
          <a:endParaRPr lang="ru-RU"/>
        </a:p>
      </dgm:t>
    </dgm:pt>
    <dgm:pt modelId="{9CBD15EA-7EED-4FA8-8FB7-9D2CAAD3E59B}" type="pres">
      <dgm:prSet presAssocID="{67AE8552-62CE-4E2F-AE2A-35ADB3F052D9}" presName="Name0" presStyleCnt="0">
        <dgm:presLayoutVars>
          <dgm:chMax val="7"/>
          <dgm:dir/>
          <dgm:animLvl val="lvl"/>
          <dgm:resizeHandles val="exact"/>
        </dgm:presLayoutVars>
      </dgm:prSet>
      <dgm:spPr/>
      <dgm:t>
        <a:bodyPr/>
        <a:lstStyle/>
        <a:p>
          <a:endParaRPr lang="uk-UA"/>
        </a:p>
      </dgm:t>
    </dgm:pt>
    <dgm:pt modelId="{5353C8BA-E1CD-40E1-A80D-1C79ACA91571}" type="pres">
      <dgm:prSet presAssocID="{12B3E6F8-A308-4A08-ADD6-EFE7A8C07044}" presName="circle1" presStyleLbl="node1" presStyleIdx="0" presStyleCnt="6"/>
      <dgm:spPr/>
    </dgm:pt>
    <dgm:pt modelId="{4D30E4CE-9851-446B-9F37-D588926005F3}" type="pres">
      <dgm:prSet presAssocID="{12B3E6F8-A308-4A08-ADD6-EFE7A8C07044}" presName="space" presStyleCnt="0"/>
      <dgm:spPr/>
    </dgm:pt>
    <dgm:pt modelId="{B22743AD-56A3-4581-B6D8-C84F64FD6DEA}" type="pres">
      <dgm:prSet presAssocID="{12B3E6F8-A308-4A08-ADD6-EFE7A8C07044}" presName="rect1" presStyleLbl="alignAcc1" presStyleIdx="0" presStyleCnt="6"/>
      <dgm:spPr/>
      <dgm:t>
        <a:bodyPr/>
        <a:lstStyle/>
        <a:p>
          <a:endParaRPr lang="ru-RU"/>
        </a:p>
      </dgm:t>
    </dgm:pt>
    <dgm:pt modelId="{C4BA39BC-AD62-41A6-825A-739F58EF3961}" type="pres">
      <dgm:prSet presAssocID="{8F37DC72-D401-42DE-8489-0872C13C085B}" presName="vertSpace2" presStyleLbl="node1" presStyleIdx="0" presStyleCnt="6"/>
      <dgm:spPr/>
    </dgm:pt>
    <dgm:pt modelId="{C046E5C8-7763-4158-99E0-B1EE5E37AAE2}" type="pres">
      <dgm:prSet presAssocID="{8F37DC72-D401-42DE-8489-0872C13C085B}" presName="circle2" presStyleLbl="node1" presStyleIdx="1" presStyleCnt="6"/>
      <dgm:spPr/>
    </dgm:pt>
    <dgm:pt modelId="{F4204FF7-15F9-4FCF-B47C-B793D9BFBC21}" type="pres">
      <dgm:prSet presAssocID="{8F37DC72-D401-42DE-8489-0872C13C085B}" presName="rect2" presStyleLbl="alignAcc1" presStyleIdx="1" presStyleCnt="6"/>
      <dgm:spPr/>
      <dgm:t>
        <a:bodyPr/>
        <a:lstStyle/>
        <a:p>
          <a:endParaRPr lang="uk-UA"/>
        </a:p>
      </dgm:t>
    </dgm:pt>
    <dgm:pt modelId="{6746F856-B025-4F79-ACDC-F38F1B5C8742}" type="pres">
      <dgm:prSet presAssocID="{F6FD2EF9-46E7-450C-ACF0-0A7A5A7E1440}" presName="vertSpace3" presStyleLbl="node1" presStyleIdx="1" presStyleCnt="6"/>
      <dgm:spPr/>
    </dgm:pt>
    <dgm:pt modelId="{BEBB8319-D84F-4710-8356-541E6E327202}" type="pres">
      <dgm:prSet presAssocID="{F6FD2EF9-46E7-450C-ACF0-0A7A5A7E1440}" presName="circle3" presStyleLbl="node1" presStyleIdx="2" presStyleCnt="6"/>
      <dgm:spPr/>
    </dgm:pt>
    <dgm:pt modelId="{B735DF2A-38F7-4CB3-9E50-A962CBA25D9B}" type="pres">
      <dgm:prSet presAssocID="{F6FD2EF9-46E7-450C-ACF0-0A7A5A7E1440}" presName="rect3" presStyleLbl="alignAcc1" presStyleIdx="2" presStyleCnt="6"/>
      <dgm:spPr/>
      <dgm:t>
        <a:bodyPr/>
        <a:lstStyle/>
        <a:p>
          <a:endParaRPr lang="uk-UA"/>
        </a:p>
      </dgm:t>
    </dgm:pt>
    <dgm:pt modelId="{3A4B37FC-4B4A-4FB5-BE83-5122AA1BBF5F}" type="pres">
      <dgm:prSet presAssocID="{5B076DA0-86B4-423C-ADE4-62DF55CC2427}" presName="vertSpace4" presStyleLbl="node1" presStyleIdx="2" presStyleCnt="6"/>
      <dgm:spPr/>
    </dgm:pt>
    <dgm:pt modelId="{9EB9D285-8586-4127-97FE-6D7A212CB713}" type="pres">
      <dgm:prSet presAssocID="{5B076DA0-86B4-423C-ADE4-62DF55CC2427}" presName="circle4" presStyleLbl="node1" presStyleIdx="3" presStyleCnt="6"/>
      <dgm:spPr/>
    </dgm:pt>
    <dgm:pt modelId="{66F64106-C5D3-44E6-837D-C22E11DAE508}" type="pres">
      <dgm:prSet presAssocID="{5B076DA0-86B4-423C-ADE4-62DF55CC2427}" presName="rect4" presStyleLbl="alignAcc1" presStyleIdx="3" presStyleCnt="6"/>
      <dgm:spPr/>
      <dgm:t>
        <a:bodyPr/>
        <a:lstStyle/>
        <a:p>
          <a:endParaRPr lang="uk-UA"/>
        </a:p>
      </dgm:t>
    </dgm:pt>
    <dgm:pt modelId="{B89D5737-CE56-4736-974D-B2F39157639C}" type="pres">
      <dgm:prSet presAssocID="{2BD077C6-3BB8-46BE-AF0D-2029F23AEF10}" presName="vertSpace5" presStyleLbl="node1" presStyleIdx="3" presStyleCnt="6"/>
      <dgm:spPr/>
    </dgm:pt>
    <dgm:pt modelId="{4A48CA73-09C8-49C8-A41A-4D56C6CC2452}" type="pres">
      <dgm:prSet presAssocID="{2BD077C6-3BB8-46BE-AF0D-2029F23AEF10}" presName="circle5" presStyleLbl="node1" presStyleIdx="4" presStyleCnt="6"/>
      <dgm:spPr/>
    </dgm:pt>
    <dgm:pt modelId="{8DE132C2-8964-49B0-A3BB-8BD31E7794BD}" type="pres">
      <dgm:prSet presAssocID="{2BD077C6-3BB8-46BE-AF0D-2029F23AEF10}" presName="rect5" presStyleLbl="alignAcc1" presStyleIdx="4" presStyleCnt="6"/>
      <dgm:spPr/>
      <dgm:t>
        <a:bodyPr/>
        <a:lstStyle/>
        <a:p>
          <a:endParaRPr lang="uk-UA"/>
        </a:p>
      </dgm:t>
    </dgm:pt>
    <dgm:pt modelId="{A07FC1B3-F4CD-4DF7-8B98-4E3CBBE5DC82}" type="pres">
      <dgm:prSet presAssocID="{7F46C053-C7E0-4705-84F3-BF89A65AB7F0}" presName="vertSpace6" presStyleLbl="node1" presStyleIdx="4" presStyleCnt="6"/>
      <dgm:spPr/>
    </dgm:pt>
    <dgm:pt modelId="{AA82C62B-349C-4CC7-9477-D2B30415D7D0}" type="pres">
      <dgm:prSet presAssocID="{7F46C053-C7E0-4705-84F3-BF89A65AB7F0}" presName="circle6" presStyleLbl="node1" presStyleIdx="5" presStyleCnt="6"/>
      <dgm:spPr/>
    </dgm:pt>
    <dgm:pt modelId="{06B80AEA-BFF0-4636-9E31-60A34F9BB618}" type="pres">
      <dgm:prSet presAssocID="{7F46C053-C7E0-4705-84F3-BF89A65AB7F0}" presName="rect6" presStyleLbl="alignAcc1" presStyleIdx="5" presStyleCnt="6"/>
      <dgm:spPr/>
      <dgm:t>
        <a:bodyPr/>
        <a:lstStyle/>
        <a:p>
          <a:endParaRPr lang="uk-UA"/>
        </a:p>
      </dgm:t>
    </dgm:pt>
    <dgm:pt modelId="{7CD10066-DF8A-4C8E-993C-2995E1BBDB06}" type="pres">
      <dgm:prSet presAssocID="{12B3E6F8-A308-4A08-ADD6-EFE7A8C07044}" presName="rect1ParTxNoCh" presStyleLbl="alignAcc1" presStyleIdx="5" presStyleCnt="6">
        <dgm:presLayoutVars>
          <dgm:chMax val="1"/>
          <dgm:bulletEnabled val="1"/>
        </dgm:presLayoutVars>
      </dgm:prSet>
      <dgm:spPr/>
      <dgm:t>
        <a:bodyPr/>
        <a:lstStyle/>
        <a:p>
          <a:endParaRPr lang="uk-UA"/>
        </a:p>
      </dgm:t>
    </dgm:pt>
    <dgm:pt modelId="{52F964B3-8884-47CD-8C67-6F34666128C4}" type="pres">
      <dgm:prSet presAssocID="{8F37DC72-D401-42DE-8489-0872C13C085B}" presName="rect2ParTxNoCh" presStyleLbl="alignAcc1" presStyleIdx="5" presStyleCnt="6">
        <dgm:presLayoutVars>
          <dgm:chMax val="1"/>
          <dgm:bulletEnabled val="1"/>
        </dgm:presLayoutVars>
      </dgm:prSet>
      <dgm:spPr/>
      <dgm:t>
        <a:bodyPr/>
        <a:lstStyle/>
        <a:p>
          <a:endParaRPr lang="uk-UA"/>
        </a:p>
      </dgm:t>
    </dgm:pt>
    <dgm:pt modelId="{52C221D6-74F8-4F29-BB02-AF220FE3C44D}" type="pres">
      <dgm:prSet presAssocID="{F6FD2EF9-46E7-450C-ACF0-0A7A5A7E1440}" presName="rect3ParTxNoCh" presStyleLbl="alignAcc1" presStyleIdx="5" presStyleCnt="6">
        <dgm:presLayoutVars>
          <dgm:chMax val="1"/>
          <dgm:bulletEnabled val="1"/>
        </dgm:presLayoutVars>
      </dgm:prSet>
      <dgm:spPr/>
      <dgm:t>
        <a:bodyPr/>
        <a:lstStyle/>
        <a:p>
          <a:endParaRPr lang="uk-UA"/>
        </a:p>
      </dgm:t>
    </dgm:pt>
    <dgm:pt modelId="{4D7B8C44-0CAB-483D-8E79-A940D083F742}" type="pres">
      <dgm:prSet presAssocID="{5B076DA0-86B4-423C-ADE4-62DF55CC2427}" presName="rect4ParTxNoCh" presStyleLbl="alignAcc1" presStyleIdx="5" presStyleCnt="6">
        <dgm:presLayoutVars>
          <dgm:chMax val="1"/>
          <dgm:bulletEnabled val="1"/>
        </dgm:presLayoutVars>
      </dgm:prSet>
      <dgm:spPr/>
      <dgm:t>
        <a:bodyPr/>
        <a:lstStyle/>
        <a:p>
          <a:endParaRPr lang="uk-UA"/>
        </a:p>
      </dgm:t>
    </dgm:pt>
    <dgm:pt modelId="{BA9E78E8-6B76-46FD-9DF2-675385A093F8}" type="pres">
      <dgm:prSet presAssocID="{2BD077C6-3BB8-46BE-AF0D-2029F23AEF10}" presName="rect5ParTxNoCh" presStyleLbl="alignAcc1" presStyleIdx="5" presStyleCnt="6">
        <dgm:presLayoutVars>
          <dgm:chMax val="1"/>
          <dgm:bulletEnabled val="1"/>
        </dgm:presLayoutVars>
      </dgm:prSet>
      <dgm:spPr/>
      <dgm:t>
        <a:bodyPr/>
        <a:lstStyle/>
        <a:p>
          <a:endParaRPr lang="uk-UA"/>
        </a:p>
      </dgm:t>
    </dgm:pt>
    <dgm:pt modelId="{6FDDC395-2BB8-4824-992E-C5E2AF20944B}" type="pres">
      <dgm:prSet presAssocID="{7F46C053-C7E0-4705-84F3-BF89A65AB7F0}" presName="rect6ParTxNoCh" presStyleLbl="alignAcc1" presStyleIdx="5" presStyleCnt="6">
        <dgm:presLayoutVars>
          <dgm:chMax val="1"/>
          <dgm:bulletEnabled val="1"/>
        </dgm:presLayoutVars>
      </dgm:prSet>
      <dgm:spPr/>
      <dgm:t>
        <a:bodyPr/>
        <a:lstStyle/>
        <a:p>
          <a:endParaRPr lang="uk-UA"/>
        </a:p>
      </dgm:t>
    </dgm:pt>
  </dgm:ptLst>
  <dgm:cxnLst>
    <dgm:cxn modelId="{CC802D5C-38FA-4793-A7A4-EB6B408B5D18}" type="presOf" srcId="{67AE8552-62CE-4E2F-AE2A-35ADB3F052D9}" destId="{9CBD15EA-7EED-4FA8-8FB7-9D2CAAD3E59B}" srcOrd="0" destOrd="0" presId="urn:microsoft.com/office/officeart/2005/8/layout/target3"/>
    <dgm:cxn modelId="{3A281B8F-4CBA-421B-92BF-11869C696D47}" type="presOf" srcId="{12B3E6F8-A308-4A08-ADD6-EFE7A8C07044}" destId="{7CD10066-DF8A-4C8E-993C-2995E1BBDB06}" srcOrd="1" destOrd="0" presId="urn:microsoft.com/office/officeart/2005/8/layout/target3"/>
    <dgm:cxn modelId="{16D81684-F445-46F0-8667-91F847D9146F}" srcId="{67AE8552-62CE-4E2F-AE2A-35ADB3F052D9}" destId="{7F46C053-C7E0-4705-84F3-BF89A65AB7F0}" srcOrd="5" destOrd="0" parTransId="{17033FA2-0F35-4D86-A7F2-B75C6D6D4395}" sibTransId="{01E48F6E-0C16-4A64-A761-386740627B1A}"/>
    <dgm:cxn modelId="{35F5E9AE-0574-4E2C-A97A-80380396A8D9}" srcId="{67AE8552-62CE-4E2F-AE2A-35ADB3F052D9}" destId="{5B076DA0-86B4-423C-ADE4-62DF55CC2427}" srcOrd="3" destOrd="0" parTransId="{8B661436-ECAC-4446-BFC3-78A2E777CEAA}" sibTransId="{2381D8ED-6F2E-4DA1-A273-11C7324024A9}"/>
    <dgm:cxn modelId="{690E8E58-45EB-4BA8-B220-DBA2336985A2}" type="presOf" srcId="{8F37DC72-D401-42DE-8489-0872C13C085B}" destId="{52F964B3-8884-47CD-8C67-6F34666128C4}" srcOrd="1" destOrd="0" presId="urn:microsoft.com/office/officeart/2005/8/layout/target3"/>
    <dgm:cxn modelId="{07DF9FB9-0F41-4418-96FB-F2C8D35157E4}" srcId="{67AE8552-62CE-4E2F-AE2A-35ADB3F052D9}" destId="{F6FD2EF9-46E7-450C-ACF0-0A7A5A7E1440}" srcOrd="2" destOrd="0" parTransId="{8A9128E5-6027-453C-9D41-2F04A419CAB8}" sibTransId="{262FDB83-5D13-44C6-A387-124527C899C2}"/>
    <dgm:cxn modelId="{B12717F6-7DB4-4118-BAC5-4B5A51D7DBB3}" type="presOf" srcId="{5B076DA0-86B4-423C-ADE4-62DF55CC2427}" destId="{4D7B8C44-0CAB-483D-8E79-A940D083F742}" srcOrd="1" destOrd="0" presId="urn:microsoft.com/office/officeart/2005/8/layout/target3"/>
    <dgm:cxn modelId="{5A2B2E0D-B018-405F-96D7-D99ACFD4D0F6}" type="presOf" srcId="{5B076DA0-86B4-423C-ADE4-62DF55CC2427}" destId="{66F64106-C5D3-44E6-837D-C22E11DAE508}" srcOrd="0" destOrd="0" presId="urn:microsoft.com/office/officeart/2005/8/layout/target3"/>
    <dgm:cxn modelId="{539F67A9-5B3E-4917-B339-300187C2968C}" type="presOf" srcId="{12B3E6F8-A308-4A08-ADD6-EFE7A8C07044}" destId="{B22743AD-56A3-4581-B6D8-C84F64FD6DEA}" srcOrd="0" destOrd="0" presId="urn:microsoft.com/office/officeart/2005/8/layout/target3"/>
    <dgm:cxn modelId="{F3ABB968-7C85-4B8B-B468-ED771159EEF5}" srcId="{67AE8552-62CE-4E2F-AE2A-35ADB3F052D9}" destId="{12B3E6F8-A308-4A08-ADD6-EFE7A8C07044}" srcOrd="0" destOrd="0" parTransId="{A1738320-5546-4624-9636-11AF9738638B}" sibTransId="{0A5276F7-FDA4-48DC-A70B-11567C27DB78}"/>
    <dgm:cxn modelId="{EDC4E17A-B10F-4007-96F1-00FEE0155C5B}" type="presOf" srcId="{2BD077C6-3BB8-46BE-AF0D-2029F23AEF10}" destId="{8DE132C2-8964-49B0-A3BB-8BD31E7794BD}" srcOrd="0" destOrd="0" presId="urn:microsoft.com/office/officeart/2005/8/layout/target3"/>
    <dgm:cxn modelId="{45470A61-81A0-4A46-8129-77A5894E2707}" type="presOf" srcId="{7F46C053-C7E0-4705-84F3-BF89A65AB7F0}" destId="{06B80AEA-BFF0-4636-9E31-60A34F9BB618}" srcOrd="0" destOrd="0" presId="urn:microsoft.com/office/officeart/2005/8/layout/target3"/>
    <dgm:cxn modelId="{CC07D4CD-AA6F-4674-B3A3-B886668AFB56}" type="presOf" srcId="{F6FD2EF9-46E7-450C-ACF0-0A7A5A7E1440}" destId="{52C221D6-74F8-4F29-BB02-AF220FE3C44D}" srcOrd="1" destOrd="0" presId="urn:microsoft.com/office/officeart/2005/8/layout/target3"/>
    <dgm:cxn modelId="{B7B93BB7-D607-4153-A0FF-AE00821DD83E}" type="presOf" srcId="{7F46C053-C7E0-4705-84F3-BF89A65AB7F0}" destId="{6FDDC395-2BB8-4824-992E-C5E2AF20944B}" srcOrd="1" destOrd="0" presId="urn:microsoft.com/office/officeart/2005/8/layout/target3"/>
    <dgm:cxn modelId="{4729AE5E-E2AA-4860-92EA-FF99995C23C1}" srcId="{67AE8552-62CE-4E2F-AE2A-35ADB3F052D9}" destId="{8F37DC72-D401-42DE-8489-0872C13C085B}" srcOrd="1" destOrd="0" parTransId="{1568D6D6-296D-4631-A51C-7EEC6EEB783B}" sibTransId="{3112E2D4-C847-4081-B97E-63474956E845}"/>
    <dgm:cxn modelId="{2CFF1A3D-FEF0-4869-9C7E-5B9C1A3AF248}" type="presOf" srcId="{8F37DC72-D401-42DE-8489-0872C13C085B}" destId="{F4204FF7-15F9-4FCF-B47C-B793D9BFBC21}" srcOrd="0" destOrd="0" presId="urn:microsoft.com/office/officeart/2005/8/layout/target3"/>
    <dgm:cxn modelId="{77ECE7F7-FCD4-45BA-ACEC-4DE5F1067AD9}" type="presOf" srcId="{2BD077C6-3BB8-46BE-AF0D-2029F23AEF10}" destId="{BA9E78E8-6B76-46FD-9DF2-675385A093F8}" srcOrd="1" destOrd="0" presId="urn:microsoft.com/office/officeart/2005/8/layout/target3"/>
    <dgm:cxn modelId="{022F608F-8AA4-489C-9650-7E63E47F3035}" srcId="{67AE8552-62CE-4E2F-AE2A-35ADB3F052D9}" destId="{2BD077C6-3BB8-46BE-AF0D-2029F23AEF10}" srcOrd="4" destOrd="0" parTransId="{EE8049B9-3250-4A8B-8809-3F711CB77B55}" sibTransId="{A4FDA935-932C-4C07-B0A6-169B061A9085}"/>
    <dgm:cxn modelId="{F9FC608B-FA6E-486C-AD8F-B50AE999CA51}" type="presOf" srcId="{F6FD2EF9-46E7-450C-ACF0-0A7A5A7E1440}" destId="{B735DF2A-38F7-4CB3-9E50-A962CBA25D9B}" srcOrd="0" destOrd="0" presId="urn:microsoft.com/office/officeart/2005/8/layout/target3"/>
    <dgm:cxn modelId="{AE188F60-DA8F-405E-812C-2ED64353F95F}" type="presParOf" srcId="{9CBD15EA-7EED-4FA8-8FB7-9D2CAAD3E59B}" destId="{5353C8BA-E1CD-40E1-A80D-1C79ACA91571}" srcOrd="0" destOrd="0" presId="urn:microsoft.com/office/officeart/2005/8/layout/target3"/>
    <dgm:cxn modelId="{DD6446AC-9442-4319-942A-67C4403CF1A0}" type="presParOf" srcId="{9CBD15EA-7EED-4FA8-8FB7-9D2CAAD3E59B}" destId="{4D30E4CE-9851-446B-9F37-D588926005F3}" srcOrd="1" destOrd="0" presId="urn:microsoft.com/office/officeart/2005/8/layout/target3"/>
    <dgm:cxn modelId="{C767E85D-2880-47CD-A86B-E26B5EEBD4D7}" type="presParOf" srcId="{9CBD15EA-7EED-4FA8-8FB7-9D2CAAD3E59B}" destId="{B22743AD-56A3-4581-B6D8-C84F64FD6DEA}" srcOrd="2" destOrd="0" presId="urn:microsoft.com/office/officeart/2005/8/layout/target3"/>
    <dgm:cxn modelId="{5A1C2D8F-249E-45FC-A46F-47F571D004B5}" type="presParOf" srcId="{9CBD15EA-7EED-4FA8-8FB7-9D2CAAD3E59B}" destId="{C4BA39BC-AD62-41A6-825A-739F58EF3961}" srcOrd="3" destOrd="0" presId="urn:microsoft.com/office/officeart/2005/8/layout/target3"/>
    <dgm:cxn modelId="{C7BA9406-04B4-4F65-80D9-0962A2FE3699}" type="presParOf" srcId="{9CBD15EA-7EED-4FA8-8FB7-9D2CAAD3E59B}" destId="{C046E5C8-7763-4158-99E0-B1EE5E37AAE2}" srcOrd="4" destOrd="0" presId="urn:microsoft.com/office/officeart/2005/8/layout/target3"/>
    <dgm:cxn modelId="{7373065E-D631-472F-8B00-90288F412D41}" type="presParOf" srcId="{9CBD15EA-7EED-4FA8-8FB7-9D2CAAD3E59B}" destId="{F4204FF7-15F9-4FCF-B47C-B793D9BFBC21}" srcOrd="5" destOrd="0" presId="urn:microsoft.com/office/officeart/2005/8/layout/target3"/>
    <dgm:cxn modelId="{00440B09-7955-48A0-A4DB-7B318274D523}" type="presParOf" srcId="{9CBD15EA-7EED-4FA8-8FB7-9D2CAAD3E59B}" destId="{6746F856-B025-4F79-ACDC-F38F1B5C8742}" srcOrd="6" destOrd="0" presId="urn:microsoft.com/office/officeart/2005/8/layout/target3"/>
    <dgm:cxn modelId="{F23C3023-F0CF-48E9-86B6-E9568F1D12DA}" type="presParOf" srcId="{9CBD15EA-7EED-4FA8-8FB7-9D2CAAD3E59B}" destId="{BEBB8319-D84F-4710-8356-541E6E327202}" srcOrd="7" destOrd="0" presId="urn:microsoft.com/office/officeart/2005/8/layout/target3"/>
    <dgm:cxn modelId="{F10BC859-F82D-41B8-AB5F-102150B0D952}" type="presParOf" srcId="{9CBD15EA-7EED-4FA8-8FB7-9D2CAAD3E59B}" destId="{B735DF2A-38F7-4CB3-9E50-A962CBA25D9B}" srcOrd="8" destOrd="0" presId="urn:microsoft.com/office/officeart/2005/8/layout/target3"/>
    <dgm:cxn modelId="{845AE935-CFAD-401E-B49C-89A9A0945F5D}" type="presParOf" srcId="{9CBD15EA-7EED-4FA8-8FB7-9D2CAAD3E59B}" destId="{3A4B37FC-4B4A-4FB5-BE83-5122AA1BBF5F}" srcOrd="9" destOrd="0" presId="urn:microsoft.com/office/officeart/2005/8/layout/target3"/>
    <dgm:cxn modelId="{7F63255C-D3AB-4111-935D-9BE189468C04}" type="presParOf" srcId="{9CBD15EA-7EED-4FA8-8FB7-9D2CAAD3E59B}" destId="{9EB9D285-8586-4127-97FE-6D7A212CB713}" srcOrd="10" destOrd="0" presId="urn:microsoft.com/office/officeart/2005/8/layout/target3"/>
    <dgm:cxn modelId="{FF4DDD83-DDBE-422D-B67A-DB9576112165}" type="presParOf" srcId="{9CBD15EA-7EED-4FA8-8FB7-9D2CAAD3E59B}" destId="{66F64106-C5D3-44E6-837D-C22E11DAE508}" srcOrd="11" destOrd="0" presId="urn:microsoft.com/office/officeart/2005/8/layout/target3"/>
    <dgm:cxn modelId="{7E43DC38-6482-496D-9DC6-66CC08B9BE78}" type="presParOf" srcId="{9CBD15EA-7EED-4FA8-8FB7-9D2CAAD3E59B}" destId="{B89D5737-CE56-4736-974D-B2F39157639C}" srcOrd="12" destOrd="0" presId="urn:microsoft.com/office/officeart/2005/8/layout/target3"/>
    <dgm:cxn modelId="{39766233-60F3-43C8-A128-639CCBF38689}" type="presParOf" srcId="{9CBD15EA-7EED-4FA8-8FB7-9D2CAAD3E59B}" destId="{4A48CA73-09C8-49C8-A41A-4D56C6CC2452}" srcOrd="13" destOrd="0" presId="urn:microsoft.com/office/officeart/2005/8/layout/target3"/>
    <dgm:cxn modelId="{37AED528-2FFA-4A22-8006-3F5B6313B3FB}" type="presParOf" srcId="{9CBD15EA-7EED-4FA8-8FB7-9D2CAAD3E59B}" destId="{8DE132C2-8964-49B0-A3BB-8BD31E7794BD}" srcOrd="14" destOrd="0" presId="urn:microsoft.com/office/officeart/2005/8/layout/target3"/>
    <dgm:cxn modelId="{5BA871FD-4E37-4829-B9A8-1AC039A323F7}" type="presParOf" srcId="{9CBD15EA-7EED-4FA8-8FB7-9D2CAAD3E59B}" destId="{A07FC1B3-F4CD-4DF7-8B98-4E3CBBE5DC82}" srcOrd="15" destOrd="0" presId="urn:microsoft.com/office/officeart/2005/8/layout/target3"/>
    <dgm:cxn modelId="{344F5FD4-24A9-4ADC-AA42-E14C8CFDA855}" type="presParOf" srcId="{9CBD15EA-7EED-4FA8-8FB7-9D2CAAD3E59B}" destId="{AA82C62B-349C-4CC7-9477-D2B30415D7D0}" srcOrd="16" destOrd="0" presId="urn:microsoft.com/office/officeart/2005/8/layout/target3"/>
    <dgm:cxn modelId="{09A92B13-A4F2-4672-8FEF-C3A317B4500E}" type="presParOf" srcId="{9CBD15EA-7EED-4FA8-8FB7-9D2CAAD3E59B}" destId="{06B80AEA-BFF0-4636-9E31-60A34F9BB618}" srcOrd="17" destOrd="0" presId="urn:microsoft.com/office/officeart/2005/8/layout/target3"/>
    <dgm:cxn modelId="{6CF04329-85AF-408E-9461-267B0E93FC85}" type="presParOf" srcId="{9CBD15EA-7EED-4FA8-8FB7-9D2CAAD3E59B}" destId="{7CD10066-DF8A-4C8E-993C-2995E1BBDB06}" srcOrd="18" destOrd="0" presId="urn:microsoft.com/office/officeart/2005/8/layout/target3"/>
    <dgm:cxn modelId="{D4984B1D-F062-4C11-8A64-C629B4734B68}" type="presParOf" srcId="{9CBD15EA-7EED-4FA8-8FB7-9D2CAAD3E59B}" destId="{52F964B3-8884-47CD-8C67-6F34666128C4}" srcOrd="19" destOrd="0" presId="urn:microsoft.com/office/officeart/2005/8/layout/target3"/>
    <dgm:cxn modelId="{BA7505D1-067E-43DE-B565-60B1CB2BBAEC}" type="presParOf" srcId="{9CBD15EA-7EED-4FA8-8FB7-9D2CAAD3E59B}" destId="{52C221D6-74F8-4F29-BB02-AF220FE3C44D}" srcOrd="20" destOrd="0" presId="urn:microsoft.com/office/officeart/2005/8/layout/target3"/>
    <dgm:cxn modelId="{18D872A5-20BD-4A52-A304-6177E6D60CF5}" type="presParOf" srcId="{9CBD15EA-7EED-4FA8-8FB7-9D2CAAD3E59B}" destId="{4D7B8C44-0CAB-483D-8E79-A940D083F742}" srcOrd="21" destOrd="0" presId="urn:microsoft.com/office/officeart/2005/8/layout/target3"/>
    <dgm:cxn modelId="{92A0978E-9323-46EB-BDE5-3846043AAD92}" type="presParOf" srcId="{9CBD15EA-7EED-4FA8-8FB7-9D2CAAD3E59B}" destId="{BA9E78E8-6B76-46FD-9DF2-675385A093F8}" srcOrd="22" destOrd="0" presId="urn:microsoft.com/office/officeart/2005/8/layout/target3"/>
    <dgm:cxn modelId="{DBB5867A-EDC7-4549-8DC7-7E3BBDAA620A}" type="presParOf" srcId="{9CBD15EA-7EED-4FA8-8FB7-9D2CAAD3E59B}" destId="{6FDDC395-2BB8-4824-992E-C5E2AF20944B}"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307E2-44B7-4C28-A717-DD9D853C1AEF}">
      <dsp:nvSpPr>
        <dsp:cNvPr id="0" name=""/>
        <dsp:cNvSpPr/>
      </dsp:nvSpPr>
      <dsp:spPr>
        <a:xfrm>
          <a:off x="1004"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b="1" kern="1200" smtClean="0">
              <a:latin typeface="Times New Roman" pitchFamily="18" charset="0"/>
              <a:cs typeface="Times New Roman" pitchFamily="18" charset="0"/>
            </a:rPr>
            <a:t>Маркетингова цінова політика </a:t>
          </a:r>
          <a:r>
            <a:rPr lang="uk-UA" sz="2100" kern="1200" smtClean="0">
              <a:latin typeface="Times New Roman" pitchFamily="18" charset="0"/>
              <a:cs typeface="Times New Roman" pitchFamily="18" charset="0"/>
            </a:rPr>
            <a:t>– це комплекс заходів, щодо визначення цін, цінової стратегії і тактики, умов оплати, варіювання цінами залежно від позиції на ринку, стратегічних і тактичних цілей фірми.</a:t>
          </a:r>
          <a:endParaRPr lang="ru-RU" sz="2100" kern="1200">
            <a:latin typeface="Times New Roman" pitchFamily="18" charset="0"/>
            <a:cs typeface="Times New Roman" pitchFamily="18" charset="0"/>
          </a:endParaRPr>
        </a:p>
      </dsp:txBody>
      <dsp:txXfrm>
        <a:off x="1004" y="1087611"/>
        <a:ext cx="3917900" cy="2350740"/>
      </dsp:txXfrm>
    </dsp:sp>
    <dsp:sp modelId="{C1DF9134-96D6-4E60-AD4C-E9C1B3411DB0}">
      <dsp:nvSpPr>
        <dsp:cNvPr id="0" name=""/>
        <dsp:cNvSpPr/>
      </dsp:nvSpPr>
      <dsp:spPr>
        <a:xfrm>
          <a:off x="4310695"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b="1" kern="1200" dirty="0" smtClean="0">
              <a:latin typeface="Times New Roman" pitchFamily="18" charset="0"/>
              <a:cs typeface="Times New Roman" pitchFamily="18" charset="0"/>
            </a:rPr>
            <a:t>Маркетингова цінова стратегія </a:t>
          </a:r>
          <a:r>
            <a:rPr lang="uk-UA" sz="2100" kern="1200" dirty="0" smtClean="0">
              <a:latin typeface="Times New Roman" pitchFamily="18" charset="0"/>
              <a:cs typeface="Times New Roman" pitchFamily="18" charset="0"/>
            </a:rPr>
            <a:t>– це напрям дій фірми щодо ціноутворення з метою досягнення визначених цілей у конкретній ринковій ситуації протягом конкретного періоду.</a:t>
          </a:r>
          <a:endParaRPr lang="ru-RU" sz="2100" kern="1200" dirty="0">
            <a:latin typeface="Times New Roman" pitchFamily="18" charset="0"/>
            <a:cs typeface="Times New Roman" pitchFamily="18" charset="0"/>
          </a:endParaRPr>
        </a:p>
      </dsp:txBody>
      <dsp:txXfrm>
        <a:off x="4310695" y="1087611"/>
        <a:ext cx="3917900" cy="235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7C5-A915-444E-B8F6-8983CB7C09B9}">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09889-A411-4A1C-873E-B7C1A01657D4}">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just" defTabSz="666750">
            <a:lnSpc>
              <a:spcPct val="90000"/>
            </a:lnSpc>
            <a:spcBef>
              <a:spcPct val="0"/>
            </a:spcBef>
            <a:spcAft>
              <a:spcPct val="35000"/>
            </a:spcAft>
          </a:pPr>
          <a:r>
            <a:rPr lang="uk-UA" sz="1500" i="0" kern="1200" smtClean="0">
              <a:latin typeface="Times New Roman" pitchFamily="18" charset="0"/>
              <a:cs typeface="Times New Roman" pitchFamily="18" charset="0"/>
            </a:rPr>
            <a:t>орієнтовані на прибуток – забезпечити отримання максимального або задовільного прибутку, доходу від інвестицій, швидке надходження готівки (коли фірма виводить на ринок новий товар або виходить з наявним товаром на новий ринок);</a:t>
          </a:r>
          <a:endParaRPr lang="ru-RU" sz="1500" i="0" kern="1200">
            <a:latin typeface="Times New Roman" pitchFamily="18" charset="0"/>
            <a:cs typeface="Times New Roman" pitchFamily="18" charset="0"/>
          </a:endParaRPr>
        </a:p>
      </dsp:txBody>
      <dsp:txXfrm>
        <a:off x="628203" y="452596"/>
        <a:ext cx="7538938" cy="905192"/>
      </dsp:txXfrm>
    </dsp:sp>
    <dsp:sp modelId="{AA479911-BD41-4914-B4A1-72044C6F13D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80395-D1E5-404D-B77D-D110D194FA7D}">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just" defTabSz="666750">
            <a:lnSpc>
              <a:spcPct val="90000"/>
            </a:lnSpc>
            <a:spcBef>
              <a:spcPct val="0"/>
            </a:spcBef>
            <a:spcAft>
              <a:spcPct val="35000"/>
            </a:spcAft>
          </a:pPr>
          <a:r>
            <a:rPr lang="uk-UA" sz="1500" i="0" kern="1200" dirty="0" smtClean="0">
              <a:latin typeface="Times New Roman" pitchFamily="18" charset="0"/>
              <a:cs typeface="Times New Roman" pitchFamily="18" charset="0"/>
            </a:rPr>
            <a:t>орієнтовані на збут – забезпечити певний обсяг продажу, максимізувати виручку, збільшити частку ринку;</a:t>
          </a:r>
          <a:endParaRPr lang="ru-RU" sz="1500" i="0" kern="1200" dirty="0">
            <a:latin typeface="Times New Roman" pitchFamily="18" charset="0"/>
            <a:cs typeface="Times New Roman" pitchFamily="18" charset="0"/>
          </a:endParaRPr>
        </a:p>
      </dsp:txBody>
      <dsp:txXfrm>
        <a:off x="957241" y="1810385"/>
        <a:ext cx="7209900" cy="905192"/>
      </dsp:txXfrm>
    </dsp:sp>
    <dsp:sp modelId="{D9E0ABA6-43CA-441D-9E16-FD271D4AFE6D}">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13679-7C6F-479F-A170-68C34AE05229}">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just" defTabSz="666750">
            <a:lnSpc>
              <a:spcPct val="90000"/>
            </a:lnSpc>
            <a:spcBef>
              <a:spcPct val="0"/>
            </a:spcBef>
            <a:spcAft>
              <a:spcPct val="35000"/>
            </a:spcAft>
          </a:pPr>
          <a:r>
            <a:rPr lang="uk-UA" sz="1500" i="0" kern="1200" dirty="0" smtClean="0">
              <a:latin typeface="Times New Roman" pitchFamily="18" charset="0"/>
              <a:cs typeface="Times New Roman" pitchFamily="18" charset="0"/>
            </a:rPr>
            <a:t>пов’язані з конкуренцією – забезпечити стабілізацію цін на конкуруючі товари, суттєве коливання яких може спровокувати негативну реакцію споживачів.</a:t>
          </a:r>
          <a:endParaRPr lang="ru-RU" sz="1500" i="0" kern="1200" dirty="0">
            <a:latin typeface="Times New Roman" pitchFamily="18" charset="0"/>
            <a:cs typeface="Times New Roman" pitchFamily="18" charset="0"/>
          </a:endParaRPr>
        </a:p>
      </dsp:txBody>
      <dsp:txXfrm>
        <a:off x="628203" y="3168174"/>
        <a:ext cx="7538938" cy="905192"/>
      </dsp:txXfrm>
    </dsp:sp>
    <dsp:sp modelId="{65DE2CA4-C840-4B5F-AE9A-7214DD7DE910}">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61B0-9588-486B-8453-EBAD6C3F1E36}">
      <dsp:nvSpPr>
        <dsp:cNvPr id="0" name=""/>
        <dsp:cNvSpPr/>
      </dsp:nvSpPr>
      <dsp:spPr>
        <a:xfrm>
          <a:off x="304800" y="668712"/>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b="1" kern="1200" smtClean="0">
              <a:latin typeface="Times New Roman" pitchFamily="18" charset="0"/>
              <a:cs typeface="Times New Roman" pitchFamily="18" charset="0"/>
            </a:rPr>
            <a:t>Ринок чистої конкуренції </a:t>
          </a:r>
          <a:endParaRPr lang="ru-RU" sz="2400" kern="1200">
            <a:latin typeface="Times New Roman" pitchFamily="18" charset="0"/>
            <a:cs typeface="Times New Roman" pitchFamily="18" charset="0"/>
          </a:endParaRPr>
        </a:p>
      </dsp:txBody>
      <dsp:txXfrm>
        <a:off x="304800" y="668712"/>
        <a:ext cx="5486400" cy="498763"/>
      </dsp:txXfrm>
    </dsp:sp>
    <dsp:sp modelId="{D1207CF9-3F0C-47D9-A12C-96318C47A5FE}">
      <dsp:nvSpPr>
        <dsp:cNvPr id="0" name=""/>
        <dsp:cNvSpPr/>
      </dsp:nvSpPr>
      <dsp:spPr>
        <a:xfrm>
          <a:off x="304800"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CB59-8B24-4371-8B2C-37DDDA01BA2D}">
      <dsp:nvSpPr>
        <dsp:cNvPr id="0" name=""/>
        <dsp:cNvSpPr/>
      </dsp:nvSpPr>
      <dsp:spPr>
        <a:xfrm>
          <a:off x="1078992"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849C1-3E78-4A4F-972E-65293C3E77B4}">
      <dsp:nvSpPr>
        <dsp:cNvPr id="0" name=""/>
        <dsp:cNvSpPr/>
      </dsp:nvSpPr>
      <dsp:spPr>
        <a:xfrm>
          <a:off x="1853184"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846A4-F25A-428A-8B21-865C4CA9A3C5}">
      <dsp:nvSpPr>
        <dsp:cNvPr id="0" name=""/>
        <dsp:cNvSpPr/>
      </dsp:nvSpPr>
      <dsp:spPr>
        <a:xfrm>
          <a:off x="2627376"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C72EE-E5A2-4AE9-AC4D-130206BE1BC4}">
      <dsp:nvSpPr>
        <dsp:cNvPr id="0" name=""/>
        <dsp:cNvSpPr/>
      </dsp:nvSpPr>
      <dsp:spPr>
        <a:xfrm>
          <a:off x="3401568"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F9FFE-5A49-414D-B61E-76BB9D75112A}">
      <dsp:nvSpPr>
        <dsp:cNvPr id="0" name=""/>
        <dsp:cNvSpPr/>
      </dsp:nvSpPr>
      <dsp:spPr>
        <a:xfrm>
          <a:off x="4175760"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F5508-E629-4210-A9D9-12B25FE6D939}">
      <dsp:nvSpPr>
        <dsp:cNvPr id="0" name=""/>
        <dsp:cNvSpPr/>
      </dsp:nvSpPr>
      <dsp:spPr>
        <a:xfrm>
          <a:off x="4949952" y="1167476"/>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A30C6-D05B-4A38-B3EC-9F5ECBB6F2BE}">
      <dsp:nvSpPr>
        <dsp:cNvPr id="0" name=""/>
        <dsp:cNvSpPr/>
      </dsp:nvSpPr>
      <dsp:spPr>
        <a:xfrm>
          <a:off x="304800" y="1370676"/>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b="1" kern="1200" smtClean="0">
              <a:latin typeface="Times New Roman" pitchFamily="18" charset="0"/>
              <a:cs typeface="Times New Roman" pitchFamily="18" charset="0"/>
            </a:rPr>
            <a:t>Ринок монополістичної конкуренції </a:t>
          </a:r>
          <a:endParaRPr lang="en-US" sz="2400" b="1" kern="1200" dirty="0" smtClean="0">
            <a:latin typeface="Times New Roman" pitchFamily="18" charset="0"/>
            <a:cs typeface="Times New Roman" pitchFamily="18" charset="0"/>
          </a:endParaRPr>
        </a:p>
      </dsp:txBody>
      <dsp:txXfrm>
        <a:off x="304800" y="1370676"/>
        <a:ext cx="5486400" cy="498763"/>
      </dsp:txXfrm>
    </dsp:sp>
    <dsp:sp modelId="{5439B5FD-6F6A-4F70-977A-88659ED5B0BE}">
      <dsp:nvSpPr>
        <dsp:cNvPr id="0" name=""/>
        <dsp:cNvSpPr/>
      </dsp:nvSpPr>
      <dsp:spPr>
        <a:xfrm>
          <a:off x="304800"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201E7-F905-4ABE-A26E-838BD5EF5073}">
      <dsp:nvSpPr>
        <dsp:cNvPr id="0" name=""/>
        <dsp:cNvSpPr/>
      </dsp:nvSpPr>
      <dsp:spPr>
        <a:xfrm>
          <a:off x="1078992"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9F0D2-850A-457C-B9AE-A11DFEF18DDF}">
      <dsp:nvSpPr>
        <dsp:cNvPr id="0" name=""/>
        <dsp:cNvSpPr/>
      </dsp:nvSpPr>
      <dsp:spPr>
        <a:xfrm>
          <a:off x="1853184"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F8B45-9456-4112-A7E8-97C3C208DB6B}">
      <dsp:nvSpPr>
        <dsp:cNvPr id="0" name=""/>
        <dsp:cNvSpPr/>
      </dsp:nvSpPr>
      <dsp:spPr>
        <a:xfrm>
          <a:off x="2627376"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1DFB8-767F-4239-AF15-DD501DAC5DFB}">
      <dsp:nvSpPr>
        <dsp:cNvPr id="0" name=""/>
        <dsp:cNvSpPr/>
      </dsp:nvSpPr>
      <dsp:spPr>
        <a:xfrm>
          <a:off x="3401568"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DB43E-D8BB-4DE0-B7AB-62596387B1A2}">
      <dsp:nvSpPr>
        <dsp:cNvPr id="0" name=""/>
        <dsp:cNvSpPr/>
      </dsp:nvSpPr>
      <dsp:spPr>
        <a:xfrm>
          <a:off x="4175760"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41A66-0D6F-49C1-A389-F2898E8E2D60}">
      <dsp:nvSpPr>
        <dsp:cNvPr id="0" name=""/>
        <dsp:cNvSpPr/>
      </dsp:nvSpPr>
      <dsp:spPr>
        <a:xfrm>
          <a:off x="4949952" y="1869440"/>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FE747-1779-4EE8-A041-BD358B569594}">
      <dsp:nvSpPr>
        <dsp:cNvPr id="0" name=""/>
        <dsp:cNvSpPr/>
      </dsp:nvSpPr>
      <dsp:spPr>
        <a:xfrm>
          <a:off x="304800" y="2072639"/>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b="1" kern="1200" dirty="0" smtClean="0">
              <a:latin typeface="Times New Roman" pitchFamily="18" charset="0"/>
              <a:cs typeface="Times New Roman" pitchFamily="18" charset="0"/>
            </a:rPr>
            <a:t>Ринок </a:t>
          </a:r>
          <a:r>
            <a:rPr lang="uk-UA" sz="2400" b="1" kern="1200" dirty="0" err="1" smtClean="0">
              <a:latin typeface="Times New Roman" pitchFamily="18" charset="0"/>
              <a:cs typeface="Times New Roman" pitchFamily="18" charset="0"/>
            </a:rPr>
            <a:t>олігополістичної</a:t>
          </a:r>
          <a:r>
            <a:rPr lang="uk-UA" sz="2400" b="1" kern="1200" dirty="0" smtClean="0">
              <a:latin typeface="Times New Roman" pitchFamily="18" charset="0"/>
              <a:cs typeface="Times New Roman" pitchFamily="18" charset="0"/>
            </a:rPr>
            <a:t> конкуренції </a:t>
          </a:r>
        </a:p>
      </dsp:txBody>
      <dsp:txXfrm>
        <a:off x="304800" y="2072639"/>
        <a:ext cx="5486400" cy="498763"/>
      </dsp:txXfrm>
    </dsp:sp>
    <dsp:sp modelId="{7974E7A1-AD4F-4523-AAC8-E6B78C25C463}">
      <dsp:nvSpPr>
        <dsp:cNvPr id="0" name=""/>
        <dsp:cNvSpPr/>
      </dsp:nvSpPr>
      <dsp:spPr>
        <a:xfrm>
          <a:off x="304800"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DE8CD-1469-4756-84BA-80B8C8268C26}">
      <dsp:nvSpPr>
        <dsp:cNvPr id="0" name=""/>
        <dsp:cNvSpPr/>
      </dsp:nvSpPr>
      <dsp:spPr>
        <a:xfrm>
          <a:off x="1078992"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B3771-F2D4-42EC-9571-5A9221816E35}">
      <dsp:nvSpPr>
        <dsp:cNvPr id="0" name=""/>
        <dsp:cNvSpPr/>
      </dsp:nvSpPr>
      <dsp:spPr>
        <a:xfrm>
          <a:off x="1853184"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AEB91-3BDE-4FF0-96CC-E51729B414BE}">
      <dsp:nvSpPr>
        <dsp:cNvPr id="0" name=""/>
        <dsp:cNvSpPr/>
      </dsp:nvSpPr>
      <dsp:spPr>
        <a:xfrm>
          <a:off x="2627376"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B1882-A6D6-4D62-A03D-11E2C9DE1719}">
      <dsp:nvSpPr>
        <dsp:cNvPr id="0" name=""/>
        <dsp:cNvSpPr/>
      </dsp:nvSpPr>
      <dsp:spPr>
        <a:xfrm>
          <a:off x="3401568"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5EDF3-CDAE-4E63-949C-7FA4AAAB5A05}">
      <dsp:nvSpPr>
        <dsp:cNvPr id="0" name=""/>
        <dsp:cNvSpPr/>
      </dsp:nvSpPr>
      <dsp:spPr>
        <a:xfrm>
          <a:off x="4175760"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5FF92-59C6-415E-BC45-B3C4CEC3D3E5}">
      <dsp:nvSpPr>
        <dsp:cNvPr id="0" name=""/>
        <dsp:cNvSpPr/>
      </dsp:nvSpPr>
      <dsp:spPr>
        <a:xfrm>
          <a:off x="4949952" y="2571403"/>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325D3-0C71-47FA-9187-95C80CBA0BA0}">
      <dsp:nvSpPr>
        <dsp:cNvPr id="0" name=""/>
        <dsp:cNvSpPr/>
      </dsp:nvSpPr>
      <dsp:spPr>
        <a:xfrm>
          <a:off x="304800" y="2774603"/>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b="1" kern="1200" smtClean="0">
              <a:latin typeface="Times New Roman" pitchFamily="18" charset="0"/>
              <a:cs typeface="Times New Roman" pitchFamily="18" charset="0"/>
            </a:rPr>
            <a:t>Чиста монополія </a:t>
          </a:r>
          <a:endParaRPr lang="en-US" sz="2400" b="1" kern="1200" dirty="0" smtClean="0">
            <a:latin typeface="Times New Roman" pitchFamily="18" charset="0"/>
            <a:cs typeface="Times New Roman" pitchFamily="18" charset="0"/>
          </a:endParaRPr>
        </a:p>
      </dsp:txBody>
      <dsp:txXfrm>
        <a:off x="304800" y="2774603"/>
        <a:ext cx="5486400" cy="498763"/>
      </dsp:txXfrm>
    </dsp:sp>
    <dsp:sp modelId="{3B4DCB6E-1B7C-4D25-A37F-78C4FEE7E360}">
      <dsp:nvSpPr>
        <dsp:cNvPr id="0" name=""/>
        <dsp:cNvSpPr/>
      </dsp:nvSpPr>
      <dsp:spPr>
        <a:xfrm>
          <a:off x="304800"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63F20-3A5F-4A63-8877-7B1B6FC68E65}">
      <dsp:nvSpPr>
        <dsp:cNvPr id="0" name=""/>
        <dsp:cNvSpPr/>
      </dsp:nvSpPr>
      <dsp:spPr>
        <a:xfrm>
          <a:off x="1078992"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C768D-4EF7-434D-824E-4C2CA395C6FF}">
      <dsp:nvSpPr>
        <dsp:cNvPr id="0" name=""/>
        <dsp:cNvSpPr/>
      </dsp:nvSpPr>
      <dsp:spPr>
        <a:xfrm>
          <a:off x="1853184"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0B32F-9855-4060-B130-5BCC760F682C}">
      <dsp:nvSpPr>
        <dsp:cNvPr id="0" name=""/>
        <dsp:cNvSpPr/>
      </dsp:nvSpPr>
      <dsp:spPr>
        <a:xfrm>
          <a:off x="2627376"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6873B-1B1A-46C6-A246-B27F498561FF}">
      <dsp:nvSpPr>
        <dsp:cNvPr id="0" name=""/>
        <dsp:cNvSpPr/>
      </dsp:nvSpPr>
      <dsp:spPr>
        <a:xfrm>
          <a:off x="3401568"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4E431-00AB-4371-8753-8A4562897B71}">
      <dsp:nvSpPr>
        <dsp:cNvPr id="0" name=""/>
        <dsp:cNvSpPr/>
      </dsp:nvSpPr>
      <dsp:spPr>
        <a:xfrm>
          <a:off x="4175760"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A49A0-93AA-4992-ACCF-1C031991D349}">
      <dsp:nvSpPr>
        <dsp:cNvPr id="0" name=""/>
        <dsp:cNvSpPr/>
      </dsp:nvSpPr>
      <dsp:spPr>
        <a:xfrm>
          <a:off x="4949952" y="3273367"/>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DDAE2-C262-4B5C-9CCC-AA6021A13BB4}">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3511" y="1274687"/>
        <a:ext cx="27310" cy="5462"/>
      </dsp:txXfrm>
    </dsp:sp>
    <dsp:sp modelId="{29B4281B-BAD1-4BF4-BC1E-D28DC27DD64B}">
      <dsp:nvSpPr>
        <dsp:cNvPr id="0" name=""/>
        <dsp:cNvSpPr/>
      </dsp:nvSpPr>
      <dsp:spPr>
        <a:xfrm>
          <a:off x="6308"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dirty="0" smtClean="0">
              <a:latin typeface="Times New Roman" pitchFamily="18" charset="0"/>
              <a:cs typeface="Times New Roman" pitchFamily="18" charset="0"/>
            </a:rPr>
            <a:t>Визначення цілей ціноутворення</a:t>
          </a:r>
          <a:endParaRPr lang="ru-RU" sz="2300" kern="1200" dirty="0">
            <a:latin typeface="Times New Roman" pitchFamily="18" charset="0"/>
            <a:cs typeface="Times New Roman" pitchFamily="18" charset="0"/>
          </a:endParaRPr>
        </a:p>
      </dsp:txBody>
      <dsp:txXfrm>
        <a:off x="6308" y="564963"/>
        <a:ext cx="2374850" cy="1424910"/>
      </dsp:txXfrm>
    </dsp:sp>
    <dsp:sp modelId="{7CE8D373-3366-41C1-A16C-FB31A00676B5}">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44577" y="1274687"/>
        <a:ext cx="27310" cy="5462"/>
      </dsp:txXfrm>
    </dsp:sp>
    <dsp:sp modelId="{28561B39-F78E-4F97-9554-B956F50891AE}">
      <dsp:nvSpPr>
        <dsp:cNvPr id="0" name=""/>
        <dsp:cNvSpPr/>
      </dsp:nvSpPr>
      <dsp:spPr>
        <a:xfrm>
          <a:off x="2927374"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smtClean="0">
              <a:latin typeface="Times New Roman" pitchFamily="18" charset="0"/>
              <a:cs typeface="Times New Roman" pitchFamily="18" charset="0"/>
            </a:rPr>
            <a:t>Аналіз попиту на товар. </a:t>
          </a:r>
          <a:endParaRPr lang="uk-UA" sz="2300" b="1" kern="1200" dirty="0" smtClean="0">
            <a:latin typeface="Times New Roman" pitchFamily="18" charset="0"/>
            <a:cs typeface="Times New Roman" pitchFamily="18" charset="0"/>
          </a:endParaRPr>
        </a:p>
      </dsp:txBody>
      <dsp:txXfrm>
        <a:off x="2927374" y="564963"/>
        <a:ext cx="2374850" cy="1424910"/>
      </dsp:txXfrm>
    </dsp:sp>
    <dsp:sp modelId="{139BD5C1-F07B-42CE-A87B-4E89307DA2B4}">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68109" y="2243150"/>
        <a:ext cx="293380" cy="5462"/>
      </dsp:txXfrm>
    </dsp:sp>
    <dsp:sp modelId="{DC10EA21-605C-47E5-B6DC-A2401B89D122}">
      <dsp:nvSpPr>
        <dsp:cNvPr id="0" name=""/>
        <dsp:cNvSpPr/>
      </dsp:nvSpPr>
      <dsp:spPr>
        <a:xfrm>
          <a:off x="5848440" y="564963"/>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smtClean="0">
              <a:latin typeface="Times New Roman" pitchFamily="18" charset="0"/>
              <a:cs typeface="Times New Roman" pitchFamily="18" charset="0"/>
            </a:rPr>
            <a:t>Аналіз витрат</a:t>
          </a:r>
          <a:endParaRPr lang="uk-UA" sz="2300" b="1" kern="1200" dirty="0" smtClean="0">
            <a:latin typeface="Times New Roman" pitchFamily="18" charset="0"/>
            <a:cs typeface="Times New Roman" pitchFamily="18" charset="0"/>
          </a:endParaRPr>
        </a:p>
      </dsp:txBody>
      <dsp:txXfrm>
        <a:off x="5848440" y="564963"/>
        <a:ext cx="2374850" cy="1424910"/>
      </dsp:txXfrm>
    </dsp:sp>
    <dsp:sp modelId="{5E706D99-277E-42B7-9FE5-477CE9C86600}">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3511" y="3245813"/>
        <a:ext cx="27310" cy="5462"/>
      </dsp:txXfrm>
    </dsp:sp>
    <dsp:sp modelId="{ECF0F818-D695-4BF8-92A6-E49F7503588A}">
      <dsp:nvSpPr>
        <dsp:cNvPr id="0" name=""/>
        <dsp:cNvSpPr/>
      </dsp:nvSpPr>
      <dsp:spPr>
        <a:xfrm>
          <a:off x="6308"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smtClean="0">
              <a:latin typeface="Times New Roman" pitchFamily="18" charset="0"/>
              <a:cs typeface="Times New Roman" pitchFamily="18" charset="0"/>
            </a:rPr>
            <a:t>Аналіз цін конкурентів. </a:t>
          </a:r>
          <a:endParaRPr lang="uk-UA" sz="2300" b="1" kern="1200" dirty="0" smtClean="0">
            <a:latin typeface="Times New Roman" pitchFamily="18" charset="0"/>
            <a:cs typeface="Times New Roman" pitchFamily="18" charset="0"/>
          </a:endParaRPr>
        </a:p>
      </dsp:txBody>
      <dsp:txXfrm>
        <a:off x="6308" y="2536089"/>
        <a:ext cx="2374850" cy="1424910"/>
      </dsp:txXfrm>
    </dsp:sp>
    <dsp:sp modelId="{5E032DFD-29D2-426D-AC01-3C006790FA1A}">
      <dsp:nvSpPr>
        <dsp:cNvPr id="0" name=""/>
        <dsp:cNvSpPr/>
      </dsp:nvSpPr>
      <dsp:spPr>
        <a:xfrm>
          <a:off x="5300425"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44577" y="3245813"/>
        <a:ext cx="27310" cy="5462"/>
      </dsp:txXfrm>
    </dsp:sp>
    <dsp:sp modelId="{E5A33059-FE3D-4258-B39A-04743F4F48CA}">
      <dsp:nvSpPr>
        <dsp:cNvPr id="0" name=""/>
        <dsp:cNvSpPr/>
      </dsp:nvSpPr>
      <dsp:spPr>
        <a:xfrm>
          <a:off x="2927374"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smtClean="0">
              <a:latin typeface="Times New Roman" pitchFamily="18" charset="0"/>
              <a:cs typeface="Times New Roman" pitchFamily="18" charset="0"/>
            </a:rPr>
            <a:t>Вибір методу ціноутворення.</a:t>
          </a:r>
          <a:endParaRPr lang="ru-RU" sz="2300" kern="1200" dirty="0">
            <a:latin typeface="Times New Roman" pitchFamily="18" charset="0"/>
            <a:cs typeface="Times New Roman" pitchFamily="18" charset="0"/>
          </a:endParaRPr>
        </a:p>
      </dsp:txBody>
      <dsp:txXfrm>
        <a:off x="2927374" y="2536089"/>
        <a:ext cx="2374850" cy="1424910"/>
      </dsp:txXfrm>
    </dsp:sp>
    <dsp:sp modelId="{58CAB16C-D89C-4B33-AC9E-3289A3580B7B}">
      <dsp:nvSpPr>
        <dsp:cNvPr id="0" name=""/>
        <dsp:cNvSpPr/>
      </dsp:nvSpPr>
      <dsp:spPr>
        <a:xfrm>
          <a:off x="5848440" y="2536089"/>
          <a:ext cx="2374850" cy="142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b="1" kern="1200" dirty="0" smtClean="0">
              <a:latin typeface="Times New Roman" pitchFamily="18" charset="0"/>
              <a:cs typeface="Times New Roman" pitchFamily="18" charset="0"/>
            </a:rPr>
            <a:t>Встановлення остаточних цін</a:t>
          </a:r>
          <a:endParaRPr lang="ru-RU" sz="2300" kern="1200" dirty="0">
            <a:latin typeface="Times New Roman" pitchFamily="18" charset="0"/>
            <a:cs typeface="Times New Roman" pitchFamily="18" charset="0"/>
          </a:endParaRPr>
        </a:p>
      </dsp:txBody>
      <dsp:txXfrm>
        <a:off x="5848440" y="2536089"/>
        <a:ext cx="2374850" cy="1424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73051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13181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158357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46656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23283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4F62D4-80B4-4B97-945D-B34F9768FCAA}"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50970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4F62D4-80B4-4B97-945D-B34F9768FCAA}"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9742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4F62D4-80B4-4B97-945D-B34F9768FCAA}"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24955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4F62D4-80B4-4B97-945D-B34F9768FCAA}"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30769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4F62D4-80B4-4B97-945D-B34F9768FCAA}"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286399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4F62D4-80B4-4B97-945D-B34F9768FCAA}"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A9209-B068-4F05-865A-5A71E62652F5}" type="slidenum">
              <a:rPr lang="ru-RU" smtClean="0"/>
              <a:t>‹#›</a:t>
            </a:fld>
            <a:endParaRPr lang="ru-RU"/>
          </a:p>
        </p:txBody>
      </p:sp>
    </p:spTree>
    <p:extLst>
      <p:ext uri="{BB962C8B-B14F-4D97-AF65-F5344CB8AC3E}">
        <p14:creationId xmlns:p14="http://schemas.microsoft.com/office/powerpoint/2010/main" val="94545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F62D4-80B4-4B97-945D-B34F9768FCAA}"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9209-B068-4F05-865A-5A71E62652F5}" type="slidenum">
              <a:rPr lang="ru-RU" smtClean="0"/>
              <a:t>‹#›</a:t>
            </a:fld>
            <a:endParaRPr lang="ru-RU"/>
          </a:p>
        </p:txBody>
      </p:sp>
    </p:spTree>
    <p:extLst>
      <p:ext uri="{BB962C8B-B14F-4D97-AF65-F5344CB8AC3E}">
        <p14:creationId xmlns:p14="http://schemas.microsoft.com/office/powerpoint/2010/main" val="158407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1470025"/>
          </a:xfrm>
        </p:spPr>
        <p:txBody>
          <a:bodyPr>
            <a:normAutofit fontScale="90000"/>
          </a:bodyPr>
          <a:lstStyle/>
          <a:p>
            <a:r>
              <a:rPr lang="ru-RU" dirty="0" smtClean="0">
                <a:latin typeface="Times New Roman" pitchFamily="18" charset="0"/>
                <a:cs typeface="Times New Roman" pitchFamily="18" charset="0"/>
              </a:rPr>
              <a:t>ТЕМА 8. </a:t>
            </a:r>
            <a:r>
              <a:rPr lang="uk-UA" dirty="0">
                <a:latin typeface="Times New Roman" pitchFamily="18" charset="0"/>
                <a:cs typeface="Times New Roman" pitchFamily="18" charset="0"/>
              </a:rPr>
              <a:t>МАРКЕТИНГОВА ЦІНОВА ПОЛІТИКА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45232" y="4931229"/>
            <a:ext cx="6400800" cy="1752600"/>
          </a:xfrm>
        </p:spPr>
        <p:txBody>
          <a:bodyPr>
            <a:normAutofit fontScale="77500" lnSpcReduction="20000"/>
          </a:bodyPr>
          <a:lstStyle/>
          <a:p>
            <a:pPr marL="514350" lvl="0" indent="-514350" algn="just">
              <a:buAutoNum type="arabicPeriod"/>
            </a:pPr>
            <a:r>
              <a:rPr lang="uk-UA" b="1" dirty="0" smtClean="0">
                <a:latin typeface="Times New Roman" pitchFamily="18" charset="0"/>
                <a:cs typeface="Times New Roman" pitchFamily="18" charset="0"/>
              </a:rPr>
              <a:t>Цілі ціноутворення</a:t>
            </a:r>
            <a:endParaRPr lang="en-US" b="1" dirty="0" smtClean="0">
              <a:latin typeface="Times New Roman" pitchFamily="18" charset="0"/>
              <a:cs typeface="Times New Roman" pitchFamily="18" charset="0"/>
            </a:endParaRPr>
          </a:p>
          <a:p>
            <a:pPr marL="514350" lvl="0" indent="-514350" algn="just">
              <a:buAutoNum type="arabicPeriod"/>
            </a:pPr>
            <a:r>
              <a:rPr lang="uk-UA" b="1" dirty="0">
                <a:latin typeface="Times New Roman" pitchFamily="18" charset="0"/>
                <a:cs typeface="Times New Roman" pitchFamily="18" charset="0"/>
              </a:rPr>
              <a:t>Ціноутворення на </a:t>
            </a:r>
            <a:r>
              <a:rPr lang="uk-UA" b="1" dirty="0" smtClean="0">
                <a:latin typeface="Times New Roman" pitchFamily="18" charset="0"/>
                <a:cs typeface="Times New Roman" pitchFamily="18" charset="0"/>
              </a:rPr>
              <a:t>ринках </a:t>
            </a:r>
            <a:r>
              <a:rPr lang="uk-UA" b="1" dirty="0">
                <a:latin typeface="Times New Roman" pitchFamily="18" charset="0"/>
                <a:cs typeface="Times New Roman" pitchFamily="18" charset="0"/>
              </a:rPr>
              <a:t>різних </a:t>
            </a:r>
            <a:r>
              <a:rPr lang="uk-UA" b="1" dirty="0" smtClean="0">
                <a:latin typeface="Times New Roman" pitchFamily="18" charset="0"/>
                <a:cs typeface="Times New Roman" pitchFamily="18" charset="0"/>
              </a:rPr>
              <a:t>типів</a:t>
            </a:r>
          </a:p>
          <a:p>
            <a:pPr marL="514350" indent="-514350" algn="just">
              <a:buFont typeface="Arial" pitchFamily="34" charset="0"/>
              <a:buAutoNum type="arabicPeriod"/>
            </a:pPr>
            <a:r>
              <a:rPr lang="uk-UA" b="1" dirty="0">
                <a:latin typeface="Times New Roman" pitchFamily="18" charset="0"/>
                <a:cs typeface="Times New Roman" pitchFamily="18" charset="0"/>
              </a:rPr>
              <a:t>Методика розрахунку </a:t>
            </a:r>
            <a:r>
              <a:rPr lang="uk-UA" b="1" dirty="0" smtClean="0">
                <a:latin typeface="Times New Roman" pitchFamily="18" charset="0"/>
                <a:cs typeface="Times New Roman" pitchFamily="18" charset="0"/>
              </a:rPr>
              <a:t>ціни</a:t>
            </a:r>
          </a:p>
          <a:p>
            <a:pPr marL="514350" indent="-514350" algn="just">
              <a:buFont typeface="Arial" pitchFamily="34" charset="0"/>
              <a:buAutoNum type="arabicPeriod"/>
            </a:pPr>
            <a:r>
              <a:rPr lang="uk-UA" b="1" dirty="0" smtClean="0">
                <a:latin typeface="Times New Roman" pitchFamily="18" charset="0"/>
                <a:cs typeface="Times New Roman" pitchFamily="18" charset="0"/>
              </a:rPr>
              <a:t>Підходи </a:t>
            </a:r>
            <a:r>
              <a:rPr lang="uk-UA" b="1" dirty="0">
                <a:latin typeface="Times New Roman" pitchFamily="18" charset="0"/>
                <a:cs typeface="Times New Roman" pitchFamily="18" charset="0"/>
              </a:rPr>
              <a:t>до проблеми ціноутворення</a:t>
            </a:r>
            <a:endParaRPr lang="ru-RU" b="1" dirty="0">
              <a:latin typeface="Times New Roman" pitchFamily="18" charset="0"/>
              <a:cs typeface="Times New Roman" pitchFamily="18" charset="0"/>
            </a:endParaRPr>
          </a:p>
          <a:p>
            <a:pPr marL="514350" indent="-514350" algn="just">
              <a:buFont typeface="Arial" pitchFamily="34" charset="0"/>
              <a:buAutoNum type="arabicPeriod"/>
            </a:pPr>
            <a:endParaRPr lang="ru-RU" b="1" dirty="0">
              <a:latin typeface="Times New Roman" pitchFamily="18" charset="0"/>
              <a:cs typeface="Times New Roman" pitchFamily="18" charset="0"/>
            </a:endParaRPr>
          </a:p>
          <a:p>
            <a:pPr marL="514350" lvl="0" indent="-514350" algn="just">
              <a:buAutoNum type="arabicPeriod"/>
            </a:pPr>
            <a:endParaRPr lang="ru-RU"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27529"/>
            <a:ext cx="4713312" cy="353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0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4525963"/>
          </a:xfrm>
        </p:spPr>
        <p:txBody>
          <a:bodyPr>
            <a:normAutofit/>
          </a:bodyPr>
          <a:lstStyle/>
          <a:p>
            <a:pPr lvl="0" algn="just"/>
            <a:r>
              <a:rPr lang="uk-UA" sz="2000" b="1" dirty="0">
                <a:latin typeface="Times New Roman" pitchFamily="18" charset="0"/>
                <a:cs typeface="Times New Roman" pitchFamily="18" charset="0"/>
              </a:rPr>
              <a:t>Аналіз попиту на товар. </a:t>
            </a:r>
            <a:r>
              <a:rPr lang="uk-UA" sz="2000" dirty="0">
                <a:latin typeface="Times New Roman" pitchFamily="18" charset="0"/>
                <a:cs typeface="Times New Roman" pitchFamily="18" charset="0"/>
              </a:rPr>
              <a:t>Ціна, яку встановить фірма відобразиться на рівні попиту на товар. Тому одним з перших етапів процесу ціноутворення є оцінка попиту на товар, яке передбачає визначення</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554613331"/>
              </p:ext>
            </p:extLst>
          </p:nvPr>
        </p:nvGraphicFramePr>
        <p:xfrm>
          <a:off x="1763688"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34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4525963"/>
          </a:xfrm>
        </p:spPr>
        <p:txBody>
          <a:bodyPr>
            <a:normAutofit/>
          </a:bodyPr>
          <a:lstStyle/>
          <a:p>
            <a:pPr marL="0" lvl="0" indent="0" algn="just">
              <a:buNone/>
            </a:pPr>
            <a:r>
              <a:rPr lang="uk-UA" sz="2000" b="1" dirty="0">
                <a:latin typeface="Times New Roman" pitchFamily="18" charset="0"/>
                <a:cs typeface="Times New Roman" pitchFamily="18" charset="0"/>
              </a:rPr>
              <a:t>Аналіз витрат. </a:t>
            </a:r>
            <a:r>
              <a:rPr lang="uk-UA" sz="2000" dirty="0">
                <a:latin typeface="Times New Roman" pitchFamily="18" charset="0"/>
                <a:cs typeface="Times New Roman" pitchFamily="18" charset="0"/>
              </a:rPr>
              <a:t>Попит визначає верхній рівень ціни, тобто максимальну ціну, яку фірма може запросити за свій товар. А мінімальна ціна визначається витратами фірми на виробництво, розподіл і збут, включаючи справедливу норму прибутку. Витрати бувають:</a:t>
            </a:r>
            <a:endParaRPr lang="ru-RU" sz="20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190331430"/>
              </p:ext>
            </p:extLst>
          </p:nvPr>
        </p:nvGraphicFramePr>
        <p:xfrm>
          <a:off x="1475656" y="2204864"/>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1863"/>
            <a:ext cx="3456384" cy="277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2254593"/>
            <a:ext cx="8229600" cy="4525963"/>
          </a:xfrm>
        </p:spPr>
        <p:txBody>
          <a:bodyPr>
            <a:normAutofit fontScale="77500" lnSpcReduction="20000"/>
          </a:bodyPr>
          <a:lstStyle/>
          <a:p>
            <a:pPr lvl="0" algn="just"/>
            <a:r>
              <a:rPr lang="uk-UA" b="1" dirty="0"/>
              <a:t>Аналіз цін конкурентів. </a:t>
            </a:r>
            <a:r>
              <a:rPr lang="uk-UA" dirty="0"/>
              <a:t>Якщо витрати дають змогу визначити мінімальний рівень цін, попит – максимальний, аналіз цін конкурентів дає змогу визначитися щодо цін у цих межах з огляду на ціни конкурентів.</a:t>
            </a:r>
            <a:endParaRPr lang="ru-RU" dirty="0"/>
          </a:p>
          <a:p>
            <a:pPr algn="just"/>
            <a:r>
              <a:rPr lang="uk-UA" dirty="0"/>
              <a:t>При цьому важливим є не тільки аналіз цін, а також і структура цін конкурентів.</a:t>
            </a:r>
            <a:endParaRPr lang="ru-RU" dirty="0"/>
          </a:p>
          <a:p>
            <a:pPr algn="just"/>
            <a:r>
              <a:rPr lang="uk-UA" i="1" dirty="0"/>
              <a:t>Наприклад, для того щоб проаналізувати структуру виробничих витрат своїх суперників, деякі виробники автомобілів купують моделі конкурентів і розбирають їх на вузли і деталі. Аналіз цін конкурентів також проводиться за допомогою прейскурантних цін, через опитування покупців.</a:t>
            </a:r>
            <a:endParaRPr lang="ru-RU" dirty="0"/>
          </a:p>
          <a:p>
            <a:pPr algn="just"/>
            <a:endParaRPr lang="ru-RU" dirty="0"/>
          </a:p>
        </p:txBody>
      </p:sp>
    </p:spTree>
    <p:extLst>
      <p:ext uri="{BB962C8B-B14F-4D97-AF65-F5344CB8AC3E}">
        <p14:creationId xmlns:p14="http://schemas.microsoft.com/office/powerpoint/2010/main" val="206487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322"/>
            <a:ext cx="9144000" cy="6634674"/>
          </a:xfrm>
        </p:spPr>
        <p:txBody>
          <a:bodyPr>
            <a:noAutofit/>
          </a:bodyPr>
          <a:lstStyle/>
          <a:p>
            <a:pPr marL="0" lvl="0" indent="0" algn="just">
              <a:buNone/>
            </a:pPr>
            <a:r>
              <a:rPr lang="uk-UA" sz="1700" b="1" dirty="0">
                <a:latin typeface="Times New Roman" pitchFamily="18" charset="0"/>
                <a:cs typeface="Times New Roman" pitchFamily="18" charset="0"/>
              </a:rPr>
              <a:t>Вибір методу ціноутворення.</a:t>
            </a:r>
            <a:endParaRPr lang="ru-RU" sz="1700" dirty="0">
              <a:latin typeface="Times New Roman" pitchFamily="18" charset="0"/>
              <a:cs typeface="Times New Roman" pitchFamily="18" charset="0"/>
            </a:endParaRPr>
          </a:p>
          <a:p>
            <a:pPr marL="0" indent="0" algn="just">
              <a:buNone/>
            </a:pPr>
            <a:r>
              <a:rPr lang="uk-UA" sz="1700" dirty="0" smtClean="0">
                <a:latin typeface="Times New Roman" pitchFamily="18" charset="0"/>
                <a:cs typeface="Times New Roman" pitchFamily="18" charset="0"/>
              </a:rPr>
              <a:t>Фірма </a:t>
            </a:r>
            <a:r>
              <a:rPr lang="uk-UA" sz="1700" dirty="0">
                <a:latin typeface="Times New Roman" pitchFamily="18" charset="0"/>
                <a:cs typeface="Times New Roman" pitchFamily="18" charset="0"/>
              </a:rPr>
              <a:t>вирішує проблему ціноутворення вибираючи собі методику розрахунку ціни, в якій використовується як мінімум одне з трьох основних положень:</a:t>
            </a:r>
            <a:endParaRPr lang="ru-RU" sz="1700" dirty="0">
              <a:latin typeface="Times New Roman" pitchFamily="18" charset="0"/>
              <a:cs typeface="Times New Roman" pitchFamily="18" charset="0"/>
            </a:endParaRPr>
          </a:p>
          <a:p>
            <a:pPr lvl="0" algn="just"/>
            <a:r>
              <a:rPr lang="uk-UA" sz="1700" dirty="0">
                <a:latin typeface="Times New Roman" pitchFamily="18" charset="0"/>
                <a:cs typeface="Times New Roman" pitchFamily="18" charset="0"/>
              </a:rPr>
              <a:t>собівартість продукції;</a:t>
            </a:r>
            <a:endParaRPr lang="ru-RU" sz="1700" dirty="0">
              <a:latin typeface="Times New Roman" pitchFamily="18" charset="0"/>
              <a:cs typeface="Times New Roman" pitchFamily="18" charset="0"/>
            </a:endParaRPr>
          </a:p>
          <a:p>
            <a:pPr lvl="0" algn="just"/>
            <a:r>
              <a:rPr lang="uk-UA" sz="1700" dirty="0">
                <a:latin typeface="Times New Roman" pitchFamily="18" charset="0"/>
                <a:cs typeface="Times New Roman" pitchFamily="18" charset="0"/>
              </a:rPr>
              <a:t>ціни конкурентів і ціни товарів-замінників;</a:t>
            </a:r>
            <a:endParaRPr lang="ru-RU" sz="1700" dirty="0">
              <a:latin typeface="Times New Roman" pitchFamily="18" charset="0"/>
              <a:cs typeface="Times New Roman" pitchFamily="18" charset="0"/>
            </a:endParaRPr>
          </a:p>
          <a:p>
            <a:pPr lvl="0" algn="just"/>
            <a:r>
              <a:rPr lang="uk-UA" sz="1700" dirty="0">
                <a:latin typeface="Times New Roman" pitchFamily="18" charset="0"/>
                <a:cs typeface="Times New Roman" pitchFamily="18" charset="0"/>
              </a:rPr>
              <a:t>унікальні властивості товару.</a:t>
            </a:r>
            <a:endParaRPr lang="ru-RU" sz="1700" dirty="0">
              <a:latin typeface="Times New Roman" pitchFamily="18" charset="0"/>
              <a:cs typeface="Times New Roman" pitchFamily="18" charset="0"/>
            </a:endParaRPr>
          </a:p>
          <a:p>
            <a:pPr marL="0" indent="0" algn="just">
              <a:buNone/>
            </a:pPr>
            <a:r>
              <a:rPr lang="uk-UA" sz="1700" dirty="0" smtClean="0">
                <a:latin typeface="Times New Roman" pitchFamily="18" charset="0"/>
                <a:cs typeface="Times New Roman" pitchFamily="18" charset="0"/>
              </a:rPr>
              <a:t>Методи </a:t>
            </a:r>
            <a:r>
              <a:rPr lang="uk-UA" sz="1700" dirty="0">
                <a:latin typeface="Times New Roman" pitchFamily="18" charset="0"/>
                <a:cs typeface="Times New Roman" pitchFamily="18" charset="0"/>
              </a:rPr>
              <a:t>ціноутворення:</a:t>
            </a:r>
            <a:endParaRPr lang="ru-RU" sz="1700" dirty="0">
              <a:latin typeface="Times New Roman" pitchFamily="18" charset="0"/>
              <a:cs typeface="Times New Roman" pitchFamily="18" charset="0"/>
            </a:endParaRPr>
          </a:p>
          <a:p>
            <a:pPr lvl="0" algn="just"/>
            <a:r>
              <a:rPr lang="uk-UA" sz="1700" i="1" dirty="0">
                <a:latin typeface="Times New Roman" pitchFamily="18" charset="0"/>
                <a:cs typeface="Times New Roman" pitchFamily="18" charset="0"/>
              </a:rPr>
              <a:t>Витрати плюс прибуток. </a:t>
            </a:r>
            <a:r>
              <a:rPr lang="uk-UA" sz="1700" dirty="0">
                <a:latin typeface="Times New Roman" pitchFamily="18" charset="0"/>
                <a:cs typeface="Times New Roman" pitchFamily="18" charset="0"/>
              </a:rPr>
              <a:t>Суть цього методу полягає в тому, що до витрат виробництва додається сума запланованого прибутку. Щодо оптових і роздрібних торговців, при визначенні ціни на товар за цим методом, до витрат, пов’язаних з придбанням товару, додають націнки.</a:t>
            </a:r>
            <a:endParaRPr lang="ru-RU" sz="1700" dirty="0">
              <a:latin typeface="Times New Roman" pitchFamily="18" charset="0"/>
              <a:cs typeface="Times New Roman" pitchFamily="18" charset="0"/>
            </a:endParaRPr>
          </a:p>
          <a:p>
            <a:pPr lvl="0" algn="just"/>
            <a:r>
              <a:rPr lang="uk-UA" sz="1700" i="1" dirty="0">
                <a:latin typeface="Times New Roman" pitchFamily="18" charset="0"/>
                <a:cs typeface="Times New Roman" pitchFamily="18" charset="0"/>
              </a:rPr>
              <a:t>Метод орієнтований на аналіз беззбитковості та забезпечення цільового прибутку. </a:t>
            </a:r>
            <a:r>
              <a:rPr lang="uk-UA" sz="1700" dirty="0">
                <a:latin typeface="Times New Roman" pitchFamily="18" charset="0"/>
                <a:cs typeface="Times New Roman" pitchFamily="18" charset="0"/>
              </a:rPr>
              <a:t>Цей метод полягає в тому, що потрібно знайти ціну, яка б забезпечила за встановлених обсягів виробництва і реалізації продукції отримання фірмою цільового прибутку.</a:t>
            </a:r>
            <a:endParaRPr lang="ru-RU" sz="1700" dirty="0">
              <a:latin typeface="Times New Roman" pitchFamily="18" charset="0"/>
              <a:cs typeface="Times New Roman" pitchFamily="18" charset="0"/>
            </a:endParaRPr>
          </a:p>
          <a:p>
            <a:pPr lvl="0" algn="just"/>
            <a:r>
              <a:rPr lang="uk-UA" sz="1700" i="1" dirty="0">
                <a:latin typeface="Times New Roman" pitchFamily="18" charset="0"/>
                <a:cs typeface="Times New Roman" pitchFamily="18" charset="0"/>
              </a:rPr>
              <a:t>Метод ціноутворення, орієнтовані на попит. </a:t>
            </a:r>
            <a:r>
              <a:rPr lang="uk-UA" sz="1700" dirty="0">
                <a:latin typeface="Times New Roman" pitchFamily="18" charset="0"/>
                <a:cs typeface="Times New Roman" pitchFamily="18" charset="0"/>
              </a:rPr>
              <a:t>Основним фактором в даній методиці ціноутворення є сприйняття товару покупцем. Споживача цікавить лише те, яка йому користь з того товару. Тому саме попит і має бути основним орієнтиром при визначенні цін.</a:t>
            </a:r>
            <a:endParaRPr lang="ru-RU" sz="1700" dirty="0">
              <a:latin typeface="Times New Roman" pitchFamily="18" charset="0"/>
              <a:cs typeface="Times New Roman" pitchFamily="18" charset="0"/>
            </a:endParaRPr>
          </a:p>
          <a:p>
            <a:pPr lvl="0" algn="just"/>
            <a:r>
              <a:rPr lang="uk-UA" sz="1700" i="1" dirty="0">
                <a:latin typeface="Times New Roman" pitchFamily="18" charset="0"/>
                <a:cs typeface="Times New Roman" pitchFamily="18" charset="0"/>
              </a:rPr>
              <a:t>Метод встановлення поточних цін. </a:t>
            </a:r>
            <a:r>
              <a:rPr lang="uk-UA" sz="1700" dirty="0">
                <a:latin typeface="Times New Roman" pitchFamily="18" charset="0"/>
                <a:cs typeface="Times New Roman" pitchFamily="18" charset="0"/>
              </a:rPr>
              <a:t>Основним фактором в даній методиці є ціни конкурентів, а менше звертають увагу на власні витрати та попит. Фірма може назначити ціну на рівні, вище або нижче рівня ціни конкурентів.</a:t>
            </a:r>
            <a:endParaRPr lang="ru-RU" sz="1700" dirty="0">
              <a:latin typeface="Times New Roman" pitchFamily="18" charset="0"/>
              <a:cs typeface="Times New Roman" pitchFamily="18" charset="0"/>
            </a:endParaRPr>
          </a:p>
          <a:p>
            <a:pPr lvl="0" algn="just"/>
            <a:r>
              <a:rPr lang="uk-UA" sz="1700" i="1" dirty="0">
                <a:latin typeface="Times New Roman" pitchFamily="18" charset="0"/>
                <a:cs typeface="Times New Roman" pitchFamily="18" charset="0"/>
              </a:rPr>
              <a:t>Встановлення ціни на основі закритих торгів. </a:t>
            </a:r>
            <a:r>
              <a:rPr lang="uk-UA" sz="1700" dirty="0">
                <a:latin typeface="Times New Roman" pitchFamily="18" charset="0"/>
                <a:cs typeface="Times New Roman" pitchFamily="18" charset="0"/>
              </a:rPr>
              <a:t>Дана методика використовується у випадках боротьби фірм за підряди в ході торгів. При такому підході фірма відштовхується від цінових пропозицій конкурентів і старається назначити ціну нижчу ніж у конкурентів але не нижчу за собівартість.</a:t>
            </a:r>
            <a:endParaRPr lang="ru-RU" sz="1700" dirty="0">
              <a:latin typeface="Times New Roman" pitchFamily="18" charset="0"/>
              <a:cs typeface="Times New Roman" pitchFamily="18" charset="0"/>
            </a:endParaRPr>
          </a:p>
          <a:p>
            <a:pPr algn="just"/>
            <a:endParaRPr lang="ru-RU" sz="1700" dirty="0">
              <a:latin typeface="Times New Roman" pitchFamily="18" charset="0"/>
              <a:cs typeface="Times New Roman" pitchFamily="18" charset="0"/>
            </a:endParaRPr>
          </a:p>
        </p:txBody>
      </p:sp>
    </p:spTree>
    <p:extLst>
      <p:ext uri="{BB962C8B-B14F-4D97-AF65-F5344CB8AC3E}">
        <p14:creationId xmlns:p14="http://schemas.microsoft.com/office/powerpoint/2010/main" val="407121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158778"/>
            <a:ext cx="3024336" cy="170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188640"/>
            <a:ext cx="8496944" cy="4525963"/>
          </a:xfrm>
        </p:spPr>
        <p:txBody>
          <a:bodyPr>
            <a:noAutofit/>
          </a:bodyPr>
          <a:lstStyle/>
          <a:p>
            <a:pPr marL="0" lvl="0" indent="0" algn="just">
              <a:buNone/>
            </a:pPr>
            <a:r>
              <a:rPr lang="uk-UA" sz="2000" b="1" dirty="0">
                <a:latin typeface="Times New Roman" pitchFamily="18" charset="0"/>
                <a:cs typeface="Times New Roman" pitchFamily="18" charset="0"/>
              </a:rPr>
              <a:t>Встановлення остаточних цін. </a:t>
            </a:r>
            <a:r>
              <a:rPr lang="uk-UA" sz="2000" dirty="0">
                <a:latin typeface="Times New Roman" pitchFamily="18" charset="0"/>
                <a:cs typeface="Times New Roman" pitchFamily="18" charset="0"/>
              </a:rPr>
              <a:t>Передбачає в межах обраної цінової стратегії прийняття рішення щодо встановлення остаточної ціни. При цьому прейскурантна ціна встановлена за допомогою методів ціноутворення є базовою і підлягає коригуванню.</a:t>
            </a:r>
            <a:endParaRPr lang="ru-RU" sz="20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Психологія </a:t>
            </a:r>
            <a:r>
              <a:rPr lang="uk-UA" sz="2000" dirty="0" err="1">
                <a:latin typeface="Times New Roman" pitchFamily="18" charset="0"/>
                <a:cs typeface="Times New Roman" pitchFamily="18" charset="0"/>
              </a:rPr>
              <a:t>ціносприйняття</a:t>
            </a:r>
            <a:r>
              <a:rPr lang="uk-UA" sz="2000" dirty="0">
                <a:latin typeface="Times New Roman" pitchFamily="18" charset="0"/>
                <a:cs typeface="Times New Roman" pitchFamily="18" charset="0"/>
              </a:rPr>
              <a:t>, тобто психологічні фактори ціни. Більшість покупців дивляться на ціну як на показник якості (вища ціна – краща якість). Вважають, що ціна повинна бути непарним числом.</a:t>
            </a:r>
            <a:endParaRPr lang="ru-RU" sz="2000" dirty="0">
              <a:latin typeface="Times New Roman" pitchFamily="18" charset="0"/>
              <a:cs typeface="Times New Roman" pitchFamily="18" charset="0"/>
            </a:endParaRPr>
          </a:p>
          <a:p>
            <a:pPr marL="0" lvl="0" indent="0" algn="just">
              <a:buNone/>
            </a:pPr>
            <a:r>
              <a:rPr lang="uk-UA" sz="2000" dirty="0" smtClean="0">
                <a:latin typeface="Times New Roman" pitchFamily="18" charset="0"/>
                <a:cs typeface="Times New Roman" pitchFamily="18" charset="0"/>
              </a:rPr>
              <a:t>Найбільш </a:t>
            </a:r>
            <a:r>
              <a:rPr lang="uk-UA" sz="2000" dirty="0">
                <a:latin typeface="Times New Roman" pitchFamily="18" charset="0"/>
                <a:cs typeface="Times New Roman" pitchFamily="18" charset="0"/>
              </a:rPr>
              <a:t>поширеною формою стимулювання споживачів з метою придбання більшої кількості товару або оплати товару в стислі терміни, є </a:t>
            </a:r>
            <a:r>
              <a:rPr lang="uk-UA" sz="2000" i="1" dirty="0">
                <a:latin typeface="Times New Roman" pitchFamily="18" charset="0"/>
                <a:cs typeface="Times New Roman" pitchFamily="18" charset="0"/>
              </a:rPr>
              <a:t>знижки.</a:t>
            </a:r>
            <a:endParaRPr lang="ru-RU" sz="2000" dirty="0">
              <a:latin typeface="Times New Roman" pitchFamily="18" charset="0"/>
              <a:cs typeface="Times New Roman" pitchFamily="18" charset="0"/>
            </a:endParaRPr>
          </a:p>
          <a:p>
            <a:pPr marL="0" lvl="0" indent="0" algn="just">
              <a:buNone/>
            </a:pPr>
            <a:r>
              <a:rPr lang="uk-UA" sz="2000" i="1" dirty="0">
                <a:latin typeface="Times New Roman" pitchFamily="18" charset="0"/>
                <a:cs typeface="Times New Roman" pitchFamily="18" charset="0"/>
              </a:rPr>
              <a:t>Політика не округлених цін. </a:t>
            </a:r>
            <a:r>
              <a:rPr lang="uk-UA" sz="2000" dirty="0">
                <a:latin typeface="Times New Roman" pitchFamily="18" charset="0"/>
                <a:cs typeface="Times New Roman" pitchFamily="18" charset="0"/>
              </a:rPr>
              <a:t>Передбачає встановлення цін нижче округлених.</a:t>
            </a:r>
            <a:endParaRPr lang="ru-RU" sz="2000" dirty="0">
              <a:latin typeface="Times New Roman" pitchFamily="18" charset="0"/>
              <a:cs typeface="Times New Roman" pitchFamily="18" charset="0"/>
            </a:endParaRPr>
          </a:p>
          <a:p>
            <a:pPr marL="0" lvl="0" indent="0" algn="just">
              <a:buNone/>
            </a:pPr>
            <a:r>
              <a:rPr lang="uk-UA" sz="2000" i="1" dirty="0">
                <a:latin typeface="Times New Roman" pitchFamily="18" charset="0"/>
                <a:cs typeface="Times New Roman" pitchFamily="18" charset="0"/>
              </a:rPr>
              <a:t>Вплив ціни на інших учасників ринкової діяльності. </a:t>
            </a:r>
            <a:r>
              <a:rPr lang="uk-UA" sz="2000" dirty="0">
                <a:latin typeface="Times New Roman" pitchFamily="18" charset="0"/>
                <a:cs typeface="Times New Roman" pitchFamily="18" charset="0"/>
              </a:rPr>
              <a:t>При встановленні кінцевої ціни фірма повинна враховувати реакцію на неї інших учасників ринкової діяльності: </a:t>
            </a:r>
            <a:r>
              <a:rPr lang="uk-UA" sz="2000" dirty="0" err="1">
                <a:latin typeface="Times New Roman" pitchFamily="18" charset="0"/>
                <a:cs typeface="Times New Roman" pitchFamily="18" charset="0"/>
              </a:rPr>
              <a:t>ділерів</a:t>
            </a:r>
            <a:r>
              <a:rPr lang="uk-UA" sz="2000" dirty="0">
                <a:latin typeface="Times New Roman" pitchFamily="18" charset="0"/>
                <a:cs typeface="Times New Roman" pitchFamily="18" charset="0"/>
              </a:rPr>
              <a:t>, торгових агентів, конкурентів, постачальників, державних органів.</a:t>
            </a:r>
            <a:endParaRPr lang="ru-RU" sz="20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156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uk-UA" sz="2500" b="1" i="1" dirty="0"/>
              <a:t>4. Підходи до проблеми ціноутворення</a:t>
            </a:r>
            <a:r>
              <a:rPr lang="ru-RU" sz="2500" b="1" i="1" dirty="0"/>
              <a:t/>
            </a:r>
            <a:br>
              <a:rPr lang="ru-RU" sz="2500" b="1" i="1" dirty="0"/>
            </a:br>
            <a:endParaRPr lang="ru-RU" sz="25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2076788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395536" y="871399"/>
            <a:ext cx="8280920" cy="707886"/>
          </a:xfrm>
          <a:prstGeom prst="rect">
            <a:avLst/>
          </a:prstGeom>
        </p:spPr>
        <p:txBody>
          <a:bodyPr wrap="square">
            <a:spAutoFit/>
          </a:bodyPr>
          <a:lstStyle/>
          <a:p>
            <a:r>
              <a:rPr lang="uk-UA" sz="2000" dirty="0">
                <a:latin typeface="Times New Roman" pitchFamily="18" charset="0"/>
                <a:cs typeface="Times New Roman" pitchFamily="18" charset="0"/>
              </a:rPr>
              <a:t>При розрахунку ціни фірми користуються різними підходами до проблеми ціноутворення:</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88204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90049"/>
            <a:ext cx="8229600" cy="4525963"/>
          </a:xfrm>
        </p:spPr>
        <p:txBody>
          <a:bodyPr>
            <a:normAutofit/>
          </a:bodyPr>
          <a:lstStyle/>
          <a:p>
            <a:pPr marL="0" lvl="0" indent="0">
              <a:buNone/>
            </a:pPr>
            <a:r>
              <a:rPr lang="uk-UA" sz="2000" b="1" dirty="0" smtClean="0">
                <a:latin typeface="Times New Roman" pitchFamily="18" charset="0"/>
                <a:cs typeface="Times New Roman" pitchFamily="18" charset="0"/>
              </a:rPr>
              <a:t>1. Ціноутворення </a:t>
            </a:r>
            <a:r>
              <a:rPr lang="uk-UA" sz="2000" b="1" dirty="0">
                <a:latin typeface="Times New Roman" pitchFamily="18" charset="0"/>
                <a:cs typeface="Times New Roman" pitchFamily="18" charset="0"/>
              </a:rPr>
              <a:t>за географічним принципом. </a:t>
            </a:r>
            <a:r>
              <a:rPr lang="uk-UA" sz="2000" dirty="0">
                <a:latin typeface="Times New Roman" pitchFamily="18" charset="0"/>
                <a:cs typeface="Times New Roman" pitchFamily="18" charset="0"/>
              </a:rPr>
              <a:t>Компанія повинна прийняти рішення про те, як призначати ціни свої товари для споживачів, які мешкають у різних регіонах країни. За цим принципом можливі такі варіанти встановлення ціни:</a:t>
            </a:r>
            <a:endParaRPr lang="ru-RU" sz="2000" dirty="0">
              <a:latin typeface="Times New Roman" pitchFamily="18" charset="0"/>
              <a:cs typeface="Times New Roman" pitchFamily="18" charset="0"/>
            </a:endParaRPr>
          </a:p>
          <a:p>
            <a:pPr lvl="1"/>
            <a:r>
              <a:rPr lang="uk-UA" sz="2000" dirty="0">
                <a:latin typeface="Times New Roman" pitchFamily="18" charset="0"/>
                <a:cs typeface="Times New Roman" pitchFamily="18" charset="0"/>
              </a:rPr>
              <a:t>встановлення ціни FOB (товар передається перевізнику на умовах франко-порт, тобто з моменту відвантаження відповідальність за товар переходять до клієнта, який і сплачує доставку);</a:t>
            </a:r>
            <a:endParaRPr lang="ru-RU" sz="2000" dirty="0">
              <a:latin typeface="Times New Roman" pitchFamily="18" charset="0"/>
              <a:cs typeface="Times New Roman" pitchFamily="18" charset="0"/>
            </a:endParaRPr>
          </a:p>
          <a:p>
            <a:pPr lvl="1"/>
            <a:r>
              <a:rPr lang="uk-UA" sz="2000" dirty="0">
                <a:latin typeface="Times New Roman" pitchFamily="18" charset="0"/>
                <a:cs typeface="Times New Roman" pitchFamily="18" charset="0"/>
              </a:rPr>
              <a:t>встановлення однієї ціни, що включає затрати на транспортування (компанія призначає для всіх клієнтів однакову ціну, незалежно від їхнього розташування);</a:t>
            </a:r>
            <a:endParaRPr lang="ru-RU" sz="2000" dirty="0">
              <a:latin typeface="Times New Roman" pitchFamily="18" charset="0"/>
              <a:cs typeface="Times New Roman" pitchFamily="18" charset="0"/>
            </a:endParaRPr>
          </a:p>
          <a:p>
            <a:pPr lvl="1"/>
            <a:r>
              <a:rPr lang="uk-UA" sz="2000" dirty="0">
                <a:latin typeface="Times New Roman" pitchFamily="18" charset="0"/>
                <a:cs typeface="Times New Roman" pitchFamily="18" charset="0"/>
              </a:rPr>
              <a:t>зонального ціноутворення;</a:t>
            </a:r>
            <a:endParaRPr lang="ru-RU" sz="2000" dirty="0">
              <a:latin typeface="Times New Roman" pitchFamily="18" charset="0"/>
              <a:cs typeface="Times New Roman" pitchFamily="18" charset="0"/>
            </a:endParaRPr>
          </a:p>
          <a:p>
            <a:pPr lvl="1"/>
            <a:r>
              <a:rPr lang="uk-UA" sz="2000" dirty="0">
                <a:latin typeface="Times New Roman" pitchFamily="18" charset="0"/>
                <a:cs typeface="Times New Roman" pitchFamily="18" charset="0"/>
              </a:rPr>
              <a:t>встановлення цін стосовно до базисного пункту;</a:t>
            </a:r>
            <a:endParaRPr lang="ru-RU" sz="2000" dirty="0">
              <a:latin typeface="Times New Roman" pitchFamily="18" charset="0"/>
              <a:cs typeface="Times New Roman" pitchFamily="18" charset="0"/>
            </a:endParaRPr>
          </a:p>
          <a:p>
            <a:pPr lvl="1"/>
            <a:r>
              <a:rPr lang="uk-UA" sz="2000" dirty="0">
                <a:latin typeface="Times New Roman" pitchFamily="18" charset="0"/>
                <a:cs typeface="Times New Roman" pitchFamily="18" charset="0"/>
              </a:rPr>
              <a:t>встановлення цін з прийняттям на себе витрат по доставці.</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708897"/>
            <a:ext cx="4400894" cy="214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08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861828"/>
            <a:ext cx="4513684" cy="297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
            <a:ext cx="8507288" cy="3717032"/>
          </a:xfrm>
        </p:spPr>
        <p:txBody>
          <a:bodyPr>
            <a:noAutofit/>
          </a:bodyPr>
          <a:lstStyle/>
          <a:p>
            <a:pPr marL="0" lvl="0" indent="0">
              <a:buNone/>
            </a:pPr>
            <a:r>
              <a:rPr lang="uk-UA" sz="2500" b="1" dirty="0" smtClean="0">
                <a:latin typeface="Times New Roman" pitchFamily="18" charset="0"/>
                <a:cs typeface="Times New Roman" pitchFamily="18" charset="0"/>
              </a:rPr>
              <a:t>2. Ціноутворення </a:t>
            </a:r>
            <a:r>
              <a:rPr lang="uk-UA" sz="2500" b="1" dirty="0">
                <a:latin typeface="Times New Roman" pitchFamily="18" charset="0"/>
                <a:cs typeface="Times New Roman" pitchFamily="18" charset="0"/>
              </a:rPr>
              <a:t>зі знижками, </a:t>
            </a:r>
            <a:r>
              <a:rPr lang="uk-UA" sz="2500" dirty="0">
                <a:latin typeface="Times New Roman" pitchFamily="18" charset="0"/>
                <a:cs typeface="Times New Roman" pitchFamily="18" charset="0"/>
              </a:rPr>
              <a:t>тобто зниження ціни як нагорода покупців за певні дії: передоплата, закупка великого обсягу, несезонна закупка. За цим принципом можливі такі варіанти встановлення ціни:</a:t>
            </a:r>
            <a:endParaRPr lang="ru-RU" sz="2500" dirty="0">
              <a:latin typeface="Times New Roman" pitchFamily="18" charset="0"/>
              <a:cs typeface="Times New Roman" pitchFamily="18" charset="0"/>
            </a:endParaRPr>
          </a:p>
          <a:p>
            <a:pPr lvl="1"/>
            <a:r>
              <a:rPr lang="uk-UA" sz="2500" dirty="0">
                <a:latin typeface="Times New Roman" pitchFamily="18" charset="0"/>
                <a:cs typeface="Times New Roman" pitchFamily="18" charset="0"/>
              </a:rPr>
              <a:t>знижка за сплату готівкою (наприклад, умова “2/10, 30 днів”);</a:t>
            </a:r>
            <a:endParaRPr lang="ru-RU" sz="2500" dirty="0">
              <a:latin typeface="Times New Roman" pitchFamily="18" charset="0"/>
              <a:cs typeface="Times New Roman" pitchFamily="18" charset="0"/>
            </a:endParaRPr>
          </a:p>
          <a:p>
            <a:pPr lvl="1"/>
            <a:r>
              <a:rPr lang="uk-UA" sz="2500" dirty="0">
                <a:latin typeface="Times New Roman" pitchFamily="18" charset="0"/>
                <a:cs typeface="Times New Roman" pitchFamily="18" charset="0"/>
              </a:rPr>
              <a:t>знижка за кількість (гуртова знижка);</a:t>
            </a:r>
            <a:endParaRPr lang="ru-RU" sz="2500" dirty="0">
              <a:latin typeface="Times New Roman" pitchFamily="18" charset="0"/>
              <a:cs typeface="Times New Roman" pitchFamily="18" charset="0"/>
            </a:endParaRPr>
          </a:p>
          <a:p>
            <a:pPr lvl="1"/>
            <a:r>
              <a:rPr lang="uk-UA" sz="2500" dirty="0">
                <a:latin typeface="Times New Roman" pitchFamily="18" charset="0"/>
                <a:cs typeface="Times New Roman" pitchFamily="18" charset="0"/>
              </a:rPr>
              <a:t>функціональні знижки (</a:t>
            </a:r>
            <a:r>
              <a:rPr lang="uk-UA" sz="2500" dirty="0" err="1">
                <a:latin typeface="Times New Roman" pitchFamily="18" charset="0"/>
                <a:cs typeface="Times New Roman" pitchFamily="18" charset="0"/>
              </a:rPr>
              <a:t>знижки</a:t>
            </a:r>
            <a:r>
              <a:rPr lang="uk-UA" sz="2500" dirty="0">
                <a:latin typeface="Times New Roman" pitchFamily="18" charset="0"/>
                <a:cs typeface="Times New Roman" pitchFamily="18" charset="0"/>
              </a:rPr>
              <a:t> торговим посередникам, що виконують певні функції з продажу товару, його зберіганню);</a:t>
            </a:r>
            <a:endParaRPr lang="ru-RU" sz="2500" dirty="0">
              <a:latin typeface="Times New Roman" pitchFamily="18" charset="0"/>
              <a:cs typeface="Times New Roman" pitchFamily="18" charset="0"/>
            </a:endParaRPr>
          </a:p>
          <a:p>
            <a:pPr lvl="1"/>
            <a:r>
              <a:rPr lang="uk-UA" sz="2500" dirty="0">
                <a:latin typeface="Times New Roman" pitchFamily="18" charset="0"/>
                <a:cs typeface="Times New Roman" pitchFamily="18" charset="0"/>
              </a:rPr>
              <a:t>сезонні знижки (за несезонну покупку).</a:t>
            </a: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84943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229600" cy="4525963"/>
          </a:xfrm>
        </p:spPr>
        <p:txBody>
          <a:bodyPr>
            <a:normAutofit/>
          </a:bodyPr>
          <a:lstStyle/>
          <a:p>
            <a:pPr marL="0" lvl="0" indent="0" algn="just">
              <a:buNone/>
            </a:pPr>
            <a:r>
              <a:rPr lang="uk-UA" sz="2000" b="1" dirty="0" smtClean="0">
                <a:latin typeface="Times New Roman" pitchFamily="18" charset="0"/>
                <a:cs typeface="Times New Roman" pitchFamily="18" charset="0"/>
              </a:rPr>
              <a:t>3. Ціноутворення </a:t>
            </a:r>
            <a:r>
              <a:rPr lang="uk-UA" sz="2000" b="1" dirty="0">
                <a:latin typeface="Times New Roman" pitchFamily="18" charset="0"/>
                <a:cs typeface="Times New Roman" pitchFamily="18" charset="0"/>
              </a:rPr>
              <a:t>з метою стимулювання збуту </a:t>
            </a:r>
            <a:r>
              <a:rPr lang="uk-UA" sz="2000" dirty="0">
                <a:latin typeface="Times New Roman" pitchFamily="18" charset="0"/>
                <a:cs typeface="Times New Roman" pitchFamily="18" charset="0"/>
              </a:rPr>
              <a:t>означає, що компанії можуть тимчасово призначити та свої товари ціни, нижчі за прейскурантні, а іноді навіть нижчі за собівартість. Цей вид ціноутворення відбуватися в таких формах:</a:t>
            </a:r>
            <a:endParaRPr lang="ru-RU" sz="2000" dirty="0">
              <a:latin typeface="Times New Roman" pitchFamily="18" charset="0"/>
              <a:cs typeface="Times New Roman" pitchFamily="18" charset="0"/>
            </a:endParaRPr>
          </a:p>
          <a:p>
            <a:pPr lvl="1" algn="just"/>
            <a:r>
              <a:rPr lang="uk-UA" sz="2000" dirty="0">
                <a:latin typeface="Times New Roman" pitchFamily="18" charset="0"/>
                <a:cs typeface="Times New Roman" pitchFamily="18" charset="0"/>
              </a:rPr>
              <a:t>на деякі товари встановлюються ціни як на “збиткових лідерів” щоб заманити покупців в магазин в надії, що вони придбають й інші товари зі звичайними націнками;</a:t>
            </a:r>
            <a:endParaRPr lang="ru-RU" sz="2000" dirty="0">
              <a:latin typeface="Times New Roman" pitchFamily="18" charset="0"/>
              <a:cs typeface="Times New Roman" pitchFamily="18" charset="0"/>
            </a:endParaRPr>
          </a:p>
          <a:p>
            <a:pPr lvl="1" algn="just"/>
            <a:r>
              <a:rPr lang="uk-UA" sz="2000" dirty="0">
                <a:latin typeface="Times New Roman" pitchFamily="18" charset="0"/>
                <a:cs typeface="Times New Roman" pitchFamily="18" charset="0"/>
              </a:rPr>
              <a:t>щоб заманити велику кількість покупців в певний період часу продавці використовують сезонні та спеціальні ціни;</a:t>
            </a:r>
            <a:endParaRPr lang="ru-RU" sz="2000" dirty="0">
              <a:latin typeface="Times New Roman" pitchFamily="18" charset="0"/>
              <a:cs typeface="Times New Roman" pitchFamily="18" charset="0"/>
            </a:endParaRPr>
          </a:p>
          <a:p>
            <a:pPr lvl="1" algn="just"/>
            <a:r>
              <a:rPr lang="uk-UA" sz="2000" dirty="0">
                <a:latin typeface="Times New Roman" pitchFamily="18" charset="0"/>
                <a:cs typeface="Times New Roman" pitchFamily="18" charset="0"/>
              </a:rPr>
              <a:t>іноді виробники пропонують клієнтам, які купують товари у </a:t>
            </a:r>
            <a:r>
              <a:rPr lang="uk-UA" sz="2000" dirty="0" err="1">
                <a:latin typeface="Times New Roman" pitchFamily="18" charset="0"/>
                <a:cs typeface="Times New Roman" pitchFamily="18" charset="0"/>
              </a:rPr>
              <a:t>ділерів</a:t>
            </a:r>
            <a:r>
              <a:rPr lang="uk-UA" sz="2000" dirty="0">
                <a:latin typeface="Times New Roman" pitchFamily="18" charset="0"/>
                <a:cs typeface="Times New Roman" pitchFamily="18" charset="0"/>
              </a:rPr>
              <a:t> за певний період часу знижку готівкою (використовують для скорочення товарних запасів в період труднощів зі збутом).</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653136"/>
            <a:ext cx="3968755"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99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653136"/>
          </a:xfrm>
        </p:spPr>
        <p:txBody>
          <a:bodyPr>
            <a:noAutofit/>
          </a:bodyPr>
          <a:lstStyle/>
          <a:p>
            <a:pPr marL="0" lvl="0" indent="0">
              <a:buNone/>
            </a:pPr>
            <a:r>
              <a:rPr lang="uk-UA" sz="1800" b="1" dirty="0" smtClean="0">
                <a:latin typeface="Times New Roman" pitchFamily="18" charset="0"/>
                <a:cs typeface="Times New Roman" pitchFamily="18" charset="0"/>
              </a:rPr>
              <a:t>4. Диференційоване </a:t>
            </a:r>
            <a:r>
              <a:rPr lang="uk-UA" sz="1800" b="1" dirty="0">
                <a:latin typeface="Times New Roman" pitchFamily="18" charset="0"/>
                <a:cs typeface="Times New Roman" pitchFamily="18" charset="0"/>
              </a:rPr>
              <a:t>ціноутворення. </a:t>
            </a:r>
            <a:r>
              <a:rPr lang="uk-UA" sz="1800" dirty="0">
                <a:latin typeface="Times New Roman" pitchFamily="18" charset="0"/>
                <a:cs typeface="Times New Roman" pitchFamily="18" charset="0"/>
              </a:rPr>
              <a:t>Тобто компанія продає товар за двома або й більше різними цінами без урахування різниці у витратах. Воно має декілька форм:</a:t>
            </a:r>
            <a:endParaRPr lang="ru-RU" sz="18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за типом </a:t>
            </a:r>
            <a:r>
              <a:rPr lang="uk-UA" sz="1800" dirty="0" smtClean="0">
                <a:latin typeface="Times New Roman" pitchFamily="18" charset="0"/>
                <a:cs typeface="Times New Roman" pitchFamily="18" charset="0"/>
              </a:rPr>
              <a:t>споживача;</a:t>
            </a:r>
            <a:endParaRPr lang="ru-RU" sz="1800" dirty="0">
              <a:latin typeface="Times New Roman" pitchFamily="18" charset="0"/>
              <a:cs typeface="Times New Roman" pitchFamily="18" charset="0"/>
            </a:endParaRPr>
          </a:p>
          <a:p>
            <a:pPr lvl="1"/>
            <a:r>
              <a:rPr lang="uk-UA" sz="1800" dirty="0" smtClean="0">
                <a:latin typeface="Times New Roman" pitchFamily="18" charset="0"/>
                <a:cs typeface="Times New Roman" pitchFamily="18" charset="0"/>
              </a:rPr>
              <a:t>за </a:t>
            </a:r>
            <a:r>
              <a:rPr lang="uk-UA" sz="1800" dirty="0">
                <a:latin typeface="Times New Roman" pitchFamily="18" charset="0"/>
                <a:cs typeface="Times New Roman" pitchFamily="18" charset="0"/>
              </a:rPr>
              <a:t>типом товару (різні варіанти товару продаються за різними цінами, хоч витрати на них однакові</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lvl="1"/>
            <a:r>
              <a:rPr lang="uk-UA" sz="1800" dirty="0" smtClean="0">
                <a:latin typeface="Times New Roman" pitchFamily="18" charset="0"/>
                <a:cs typeface="Times New Roman" pitchFamily="18" charset="0"/>
              </a:rPr>
              <a:t>за </a:t>
            </a:r>
            <a:r>
              <a:rPr lang="uk-UA" sz="1800" dirty="0">
                <a:latin typeface="Times New Roman" pitchFamily="18" charset="0"/>
                <a:cs typeface="Times New Roman" pitchFamily="18" charset="0"/>
              </a:rPr>
              <a:t>розташуванням, означає що компанія встановлює на один і той же товар різні ціни у різних </a:t>
            </a:r>
            <a:r>
              <a:rPr lang="uk-UA" sz="1800" dirty="0" smtClean="0">
                <a:latin typeface="Times New Roman" pitchFamily="18" charset="0"/>
                <a:cs typeface="Times New Roman" pitchFamily="18" charset="0"/>
              </a:rPr>
              <a:t>регіонах;</a:t>
            </a:r>
            <a:endParaRPr lang="ru-RU" sz="1800" dirty="0">
              <a:latin typeface="Times New Roman" pitchFamily="18" charset="0"/>
              <a:cs typeface="Times New Roman" pitchFamily="18" charset="0"/>
            </a:endParaRPr>
          </a:p>
          <a:p>
            <a:pPr lvl="1"/>
            <a:r>
              <a:rPr lang="uk-UA" sz="1800" dirty="0" smtClean="0">
                <a:latin typeface="Times New Roman" pitchFamily="18" charset="0"/>
                <a:cs typeface="Times New Roman" pitchFamily="18" charset="0"/>
              </a:rPr>
              <a:t>за </a:t>
            </a:r>
            <a:r>
              <a:rPr lang="uk-UA" sz="1800" dirty="0">
                <a:latin typeface="Times New Roman" pitchFamily="18" charset="0"/>
                <a:cs typeface="Times New Roman" pitchFamily="18" charset="0"/>
              </a:rPr>
              <a:t>часом (залежно від години дня, </a:t>
            </a:r>
            <a:r>
              <a:rPr lang="uk-UA" sz="1800" dirty="0" err="1">
                <a:latin typeface="Times New Roman" pitchFamily="18" charset="0"/>
                <a:cs typeface="Times New Roman" pitchFamily="18" charset="0"/>
              </a:rPr>
              <a:t>дня</a:t>
            </a:r>
            <a:r>
              <a:rPr lang="uk-UA" sz="1800" dirty="0">
                <a:latin typeface="Times New Roman" pitchFamily="18" charset="0"/>
                <a:cs typeface="Times New Roman" pitchFamily="18" charset="0"/>
              </a:rPr>
              <a:t> тижня, сезону).</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Для того щоб диференціювання було ефективним необхідно, щоб виконувалися такі умови:</a:t>
            </a:r>
            <a:endParaRPr lang="ru-RU" sz="1800" dirty="0">
              <a:latin typeface="Times New Roman" pitchFamily="18" charset="0"/>
              <a:cs typeface="Times New Roman" pitchFamily="18" charset="0"/>
            </a:endParaRPr>
          </a:p>
          <a:p>
            <a:pPr lvl="0" indent="366713">
              <a:buFont typeface="Wingdings" pitchFamily="2" charset="2"/>
              <a:buChar char="ü"/>
            </a:pPr>
            <a:r>
              <a:rPr lang="uk-UA" sz="1800" dirty="0">
                <a:latin typeface="Times New Roman" pitchFamily="18" charset="0"/>
                <a:cs typeface="Times New Roman" pitchFamily="18" charset="0"/>
              </a:rPr>
              <a:t>ринок	повинен	піддаватися	сегментації,	а	отримані	сегменти повинні відрізнятися інтенсивністю попиту;</a:t>
            </a:r>
            <a:endParaRPr lang="ru-RU" sz="1800" dirty="0">
              <a:latin typeface="Times New Roman" pitchFamily="18" charset="0"/>
              <a:cs typeface="Times New Roman" pitchFamily="18" charset="0"/>
            </a:endParaRPr>
          </a:p>
          <a:p>
            <a:pPr lvl="0" indent="366713">
              <a:buFont typeface="Wingdings" pitchFamily="2" charset="2"/>
              <a:buChar char="ü"/>
            </a:pPr>
            <a:r>
              <a:rPr lang="uk-UA" sz="1800" dirty="0">
                <a:latin typeface="Times New Roman" pitchFamily="18" charset="0"/>
                <a:cs typeface="Times New Roman" pitchFamily="18" charset="0"/>
              </a:rPr>
              <a:t>споживачі	сегменту,	що	має	нижчі	ціни,	не	повинні	мати можливості перепродати його в іншому сегменті по вищій ціні;</a:t>
            </a:r>
            <a:endParaRPr lang="ru-RU" sz="1800" dirty="0">
              <a:latin typeface="Times New Roman" pitchFamily="18" charset="0"/>
              <a:cs typeface="Times New Roman" pitchFamily="18" charset="0"/>
            </a:endParaRPr>
          </a:p>
          <a:p>
            <a:pPr lvl="0" indent="366713">
              <a:buFont typeface="Wingdings" pitchFamily="2" charset="2"/>
              <a:buChar char="ü"/>
            </a:pPr>
            <a:r>
              <a:rPr lang="uk-UA" sz="1800" dirty="0">
                <a:latin typeface="Times New Roman" pitchFamily="18" charset="0"/>
                <a:cs typeface="Times New Roman" pitchFamily="18" charset="0"/>
              </a:rPr>
              <a:t>конкуренти не повинні мати можливості продавати товар дешевше в сегменті, де фірма пропонує його по вищій ціні.</a:t>
            </a:r>
            <a:endParaRPr lang="ru-RU" sz="1800" dirty="0">
              <a:latin typeface="Times New Roman" pitchFamily="18" charset="0"/>
              <a:cs typeface="Times New Roman" pitchFamily="18" charset="0"/>
            </a:endParaRPr>
          </a:p>
          <a:p>
            <a:pPr lvl="0" indent="366713">
              <a:buFont typeface="Wingdings" pitchFamily="2" charset="2"/>
              <a:buChar char="ü"/>
            </a:pPr>
            <a:r>
              <a:rPr lang="uk-UA" sz="1800" dirty="0">
                <a:latin typeface="Times New Roman" pitchFamily="18" charset="0"/>
                <a:cs typeface="Times New Roman" pitchFamily="18" charset="0"/>
              </a:rPr>
              <a:t>витрати на сегментування не повинні перевищувати вигоди від диференційованих цін;</a:t>
            </a:r>
            <a:endParaRPr lang="ru-RU" sz="1800" dirty="0">
              <a:latin typeface="Times New Roman" pitchFamily="18" charset="0"/>
              <a:cs typeface="Times New Roman" pitchFamily="18" charset="0"/>
            </a:endParaRPr>
          </a:p>
          <a:p>
            <a:pPr lvl="0" indent="366713">
              <a:buFont typeface="Wingdings" pitchFamily="2" charset="2"/>
              <a:buChar char="ü"/>
            </a:pPr>
            <a:r>
              <a:rPr lang="uk-UA" sz="1800" dirty="0">
                <a:latin typeface="Times New Roman" pitchFamily="18" charset="0"/>
                <a:cs typeface="Times New Roman" pitchFamily="18" charset="0"/>
              </a:rPr>
              <a:t>встановлення диференційованих цін не повинно викликати образи і незадоволення у споживачів.</a:t>
            </a:r>
            <a:endParaRPr lang="ru-RU" sz="1800" dirty="0">
              <a:latin typeface="Times New Roman" pitchFamily="18" charset="0"/>
              <a:cs typeface="Times New Roman" pitchFamily="18" charset="0"/>
            </a:endParaRPr>
          </a:p>
          <a:p>
            <a:pPr indent="366713">
              <a:buFont typeface="Wingdings" pitchFamily="2" charset="2"/>
              <a:buChar char="ü"/>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78935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0"/>
            <a:ext cx="3057601" cy="244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8560" y="1133872"/>
            <a:ext cx="8229600" cy="1143000"/>
          </a:xfrm>
        </p:spPr>
        <p:txBody>
          <a:bodyPr>
            <a:normAutofit fontScale="90000"/>
          </a:bodyPr>
          <a:lstStyle/>
          <a:p>
            <a:pPr lvl="0"/>
            <a:r>
              <a:rPr lang="en-US" b="1" i="1" dirty="0" smtClean="0"/>
              <a:t>1. </a:t>
            </a:r>
            <a:r>
              <a:rPr lang="uk-UA" b="1" i="1" dirty="0" smtClean="0"/>
              <a:t>Цілі </a:t>
            </a:r>
            <a:r>
              <a:rPr lang="uk-UA" b="1" i="1" dirty="0"/>
              <a:t>ціноутворення</a:t>
            </a:r>
            <a:r>
              <a:rPr lang="ru-RU" b="1" i="1" dirty="0"/>
              <a:t/>
            </a:r>
            <a:br>
              <a:rPr lang="ru-RU" b="1" i="1" dirty="0"/>
            </a:br>
            <a:endParaRPr lang="ru-RU" dirty="0"/>
          </a:p>
        </p:txBody>
      </p:sp>
      <p:sp>
        <p:nvSpPr>
          <p:cNvPr id="3" name="Объект 2"/>
          <p:cNvSpPr>
            <a:spLocks noGrp="1"/>
          </p:cNvSpPr>
          <p:nvPr>
            <p:ph idx="1"/>
          </p:nvPr>
        </p:nvSpPr>
        <p:spPr>
          <a:xfrm>
            <a:off x="323528" y="2132856"/>
            <a:ext cx="8229600" cy="4525963"/>
          </a:xfrm>
        </p:spPr>
        <p:txBody>
          <a:bodyPr>
            <a:normAutofit fontScale="55000" lnSpcReduction="20000"/>
          </a:bodyPr>
          <a:lstStyle/>
          <a:p>
            <a:pPr algn="just"/>
            <a:r>
              <a:rPr lang="uk-UA" dirty="0"/>
              <a:t>Важливою складовою маркетингового комплексу є ціна, а також питання ціноутворення. Ефективне виробництво, розповсюдження та просування товару є лише посівом успіху в бізнесі, але обдумане ціноутворення – це його врожай.</a:t>
            </a:r>
            <a:endParaRPr lang="ru-RU" dirty="0"/>
          </a:p>
          <a:p>
            <a:pPr algn="just"/>
            <a:r>
              <a:rPr lang="uk-UA" dirty="0"/>
              <a:t>Ціна, у вузькому сенсі, - це грошова сума, що справляється за товари чи послуги. В ширшому сенсі, за ціну можна вважати сукупність всіх цінностей, що обмінюються покупцем на можливість мати або користуватися товаром або послугою. Ціна – це єдина складова маркетингового комплексу, що приносить прибуток; інші складові представляють витрати.</a:t>
            </a:r>
            <a:endParaRPr lang="ru-RU" dirty="0"/>
          </a:p>
          <a:p>
            <a:pPr algn="just"/>
            <a:r>
              <a:rPr lang="uk-UA" dirty="0"/>
              <a:t>Крім того, ціна – одна із найгнучкіших складових маркетингового комплексу. На відміну від властивостей товару та обов’язків стосовно каналів збуту, ціну можна швидко змінювати. Проте, ціноутворення та вибір стратегії цінової конкуренції залишаються завданнями першочергового значення для багатьох маркетологів. Але не всі компанії успішно вирішують це завдання. Серед </a:t>
            </a:r>
            <a:r>
              <a:rPr lang="uk-UA" dirty="0" err="1"/>
              <a:t>найрозповсюдженіших</a:t>
            </a:r>
            <a:r>
              <a:rPr lang="uk-UA" dirty="0"/>
              <a:t> помилок, які трапляються в процесі ціноутворення, ми можемо назвати: надмірну орієнтацію на собівартість; недостатньо частий перегляд цін, що мав би відбивати зміни ринку; ігнорування інших складових маркетингового комплексу; встановлення цін, що недостатньою мірою враховують специфіку товарів, сегментів ринку чи ситуацій купівлі.</a:t>
            </a:r>
            <a:endParaRPr lang="ru-RU" dirty="0"/>
          </a:p>
          <a:p>
            <a:pPr algn="just"/>
            <a:endParaRPr lang="ru-RU" dirty="0"/>
          </a:p>
        </p:txBody>
      </p:sp>
    </p:spTree>
    <p:extLst>
      <p:ext uri="{BB962C8B-B14F-4D97-AF65-F5344CB8AC3E}">
        <p14:creationId xmlns:p14="http://schemas.microsoft.com/office/powerpoint/2010/main" val="380954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29600" cy="4525963"/>
          </a:xfrm>
        </p:spPr>
        <p:txBody>
          <a:bodyPr>
            <a:normAutofit fontScale="70000" lnSpcReduction="20000"/>
          </a:bodyPr>
          <a:lstStyle/>
          <a:p>
            <a:pPr marL="0" lvl="0" indent="0" algn="just">
              <a:buNone/>
            </a:pPr>
            <a:r>
              <a:rPr lang="uk-UA" b="1" dirty="0" smtClean="0">
                <a:latin typeface="Times New Roman" pitchFamily="18" charset="0"/>
                <a:cs typeface="Times New Roman" pitchFamily="18" charset="0"/>
              </a:rPr>
              <a:t>5. Встановлення </a:t>
            </a:r>
            <a:r>
              <a:rPr lang="uk-UA" b="1" dirty="0">
                <a:latin typeface="Times New Roman" pitchFamily="18" charset="0"/>
                <a:cs typeface="Times New Roman" pitchFamily="18" charset="0"/>
              </a:rPr>
              <a:t>цін на новий товар. </a:t>
            </a:r>
            <a:r>
              <a:rPr lang="uk-UA" dirty="0">
                <a:latin typeface="Times New Roman" pitchFamily="18" charset="0"/>
                <a:cs typeface="Times New Roman" pitchFamily="18" charset="0"/>
              </a:rPr>
              <a:t>Новий товар буває двох видів:</a:t>
            </a:r>
            <a:endParaRPr lang="ru-RU" dirty="0">
              <a:latin typeface="Times New Roman" pitchFamily="18" charset="0"/>
              <a:cs typeface="Times New Roman" pitchFamily="18" charset="0"/>
            </a:endParaRPr>
          </a:p>
          <a:p>
            <a:pPr lvl="0" algn="just"/>
            <a:r>
              <a:rPr lang="uk-UA" dirty="0">
                <a:latin typeface="Times New Roman" pitchFamily="18" charset="0"/>
                <a:cs typeface="Times New Roman" pitchFamily="18" charset="0"/>
              </a:rPr>
              <a:t>дійсно новий товар;</a:t>
            </a:r>
            <a:endParaRPr lang="ru-RU" dirty="0">
              <a:latin typeface="Times New Roman" pitchFamily="18" charset="0"/>
              <a:cs typeface="Times New Roman" pitchFamily="18" charset="0"/>
            </a:endParaRPr>
          </a:p>
          <a:p>
            <a:pPr lvl="0" algn="just"/>
            <a:r>
              <a:rPr lang="uk-UA" dirty="0">
                <a:latin typeface="Times New Roman" pitchFamily="18" charset="0"/>
                <a:cs typeface="Times New Roman" pitchFamily="18" charset="0"/>
              </a:rPr>
              <a:t>товар – імітатор.</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Якщо фірма виходить на ринок з дійсно новим товаром, вона може вибрати таку стратегію ціноутворення:</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стратегія “зняття вершків” </a:t>
            </a:r>
            <a:r>
              <a:rPr lang="uk-UA" dirty="0">
                <a:latin typeface="Times New Roman" pitchFamily="18" charset="0"/>
                <a:cs typeface="Times New Roman" pitchFamily="18" charset="0"/>
              </a:rPr>
              <a:t>(спочатку товар продають по дуже високій ціні, потім вона знижується);</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стратегія проникнення на ринок </a:t>
            </a:r>
            <a:r>
              <a:rPr lang="uk-UA" dirty="0">
                <a:latin typeface="Times New Roman" pitchFamily="18" charset="0"/>
                <a:cs typeface="Times New Roman" pitchFamily="18" charset="0"/>
              </a:rPr>
              <a:t>(встановлюються відносно низькі ціни, щоб привернути увагу великої кількості покупців і завоювати переважну частку на ринку).</a:t>
            </a:r>
            <a:endParaRPr lang="ru-RU" dirty="0">
              <a:latin typeface="Times New Roman" pitchFamily="18" charset="0"/>
              <a:cs typeface="Times New Roman" pitchFamily="18" charset="0"/>
            </a:endParaRPr>
          </a:p>
          <a:p>
            <a:pPr marL="0" indent="0" algn="just">
              <a:buNone/>
            </a:pPr>
            <a:r>
              <a:rPr lang="uk-UA" dirty="0">
                <a:latin typeface="Times New Roman" pitchFamily="18" charset="0"/>
                <a:cs typeface="Times New Roman" pitchFamily="18" charset="0"/>
              </a:rPr>
              <a:t>Якщо фірма виходить на ринок з товаром – імітатором, вона стикається з проблемою позиціонування товару на ринку (використовується принцип “якість – ціна”).</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048250"/>
            <a:ext cx="54006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41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500104"/>
            <a:ext cx="4762500" cy="433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980728"/>
            <a:ext cx="8229600" cy="4525963"/>
          </a:xfrm>
        </p:spPr>
        <p:txBody>
          <a:bodyPr>
            <a:normAutofit/>
          </a:bodyPr>
          <a:lstStyle/>
          <a:p>
            <a:pPr marL="0" lvl="0" indent="0" algn="just">
              <a:buNone/>
              <a:tabLst>
                <a:tab pos="6008688" algn="l"/>
              </a:tabLst>
            </a:pPr>
            <a:r>
              <a:rPr lang="uk-UA" sz="2500" b="1" dirty="0" smtClean="0">
                <a:latin typeface="Times New Roman" pitchFamily="18" charset="0"/>
                <a:cs typeface="Times New Roman" pitchFamily="18" charset="0"/>
              </a:rPr>
              <a:t>6. Встановлення </a:t>
            </a:r>
            <a:r>
              <a:rPr lang="uk-UA" sz="2500" b="1" dirty="0">
                <a:latin typeface="Times New Roman" pitchFamily="18" charset="0"/>
                <a:cs typeface="Times New Roman" pitchFamily="18" charset="0"/>
              </a:rPr>
              <a:t>цін на комплекс товарів </a:t>
            </a:r>
            <a:r>
              <a:rPr lang="uk-UA" sz="2500" dirty="0">
                <a:latin typeface="Times New Roman" pitchFamily="18" charset="0"/>
                <a:cs typeface="Times New Roman" pitchFamily="18" charset="0"/>
              </a:rPr>
              <a:t>(товарну номенклатуру) використовується, коли товар є частиною товарної номенклатури. Тому фірма використовує загальні принципи ціноутворення для всієї номенклатури, щоб максимізувати прибуток. При такому підході розрізняють такі ситуації:</a:t>
            </a:r>
            <a:endParaRPr lang="ru-RU" sz="2500" dirty="0">
              <a:latin typeface="Times New Roman" pitchFamily="18" charset="0"/>
              <a:cs typeface="Times New Roman" pitchFamily="18" charset="0"/>
            </a:endParaRPr>
          </a:p>
          <a:p>
            <a:pPr lvl="0" algn="just">
              <a:tabLst>
                <a:tab pos="6008688" algn="l"/>
              </a:tabLst>
            </a:pPr>
            <a:r>
              <a:rPr lang="uk-UA" sz="2500" dirty="0">
                <a:latin typeface="Times New Roman" pitchFamily="18" charset="0"/>
                <a:cs typeface="Times New Roman" pitchFamily="18" charset="0"/>
              </a:rPr>
              <a:t>ціни на товари певної асортиментної лінії;</a:t>
            </a:r>
            <a:endParaRPr lang="ru-RU" sz="2500" dirty="0">
              <a:latin typeface="Times New Roman" pitchFamily="18" charset="0"/>
              <a:cs typeface="Times New Roman" pitchFamily="18" charset="0"/>
            </a:endParaRPr>
          </a:p>
          <a:p>
            <a:pPr lvl="0" algn="just">
              <a:tabLst>
                <a:tab pos="6008688" algn="l"/>
              </a:tabLst>
            </a:pPr>
            <a:r>
              <a:rPr lang="uk-UA" sz="2500" dirty="0">
                <a:latin typeface="Times New Roman" pitchFamily="18" charset="0"/>
                <a:cs typeface="Times New Roman" pitchFamily="18" charset="0"/>
              </a:rPr>
              <a:t>ціни, що залежать від додаткових споживчих характеристик на вибір;</a:t>
            </a:r>
            <a:endParaRPr lang="ru-RU" sz="2500" dirty="0">
              <a:latin typeface="Times New Roman" pitchFamily="18" charset="0"/>
              <a:cs typeface="Times New Roman" pitchFamily="18" charset="0"/>
            </a:endParaRPr>
          </a:p>
          <a:p>
            <a:pPr lvl="0" algn="just">
              <a:tabLst>
                <a:tab pos="6008688" algn="l"/>
              </a:tabLst>
            </a:pPr>
            <a:r>
              <a:rPr lang="uk-UA" sz="2500" dirty="0">
                <a:latin typeface="Times New Roman" pitchFamily="18" charset="0"/>
                <a:cs typeface="Times New Roman" pitchFamily="18" charset="0"/>
              </a:rPr>
              <a:t>ціни на додатковий товар.</a:t>
            </a:r>
            <a:endParaRPr lang="ru-RU" sz="2500" dirty="0">
              <a:latin typeface="Times New Roman" pitchFamily="18" charset="0"/>
              <a:cs typeface="Times New Roman" pitchFamily="18" charset="0"/>
            </a:endParaRPr>
          </a:p>
          <a:p>
            <a:pPr algn="just">
              <a:tabLst>
                <a:tab pos="6008688" algn="l"/>
              </a:tabLst>
            </a:pP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387621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Дякую за увагу!!!</a:t>
            </a:r>
            <a:endParaRPr lang="ru-RU"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41725"/>
            <a:ext cx="8136904" cy="541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61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019" y="3195262"/>
            <a:ext cx="8229600" cy="1143000"/>
          </a:xfrm>
        </p:spPr>
        <p:txBody>
          <a:bodyPr>
            <a:noAutofit/>
          </a:bodyPr>
          <a:lstStyle/>
          <a:p>
            <a:r>
              <a:rPr lang="uk-UA" sz="2500" dirty="0">
                <a:latin typeface="Times New Roman" pitchFamily="18" charset="0"/>
                <a:cs typeface="Times New Roman" pitchFamily="18" charset="0"/>
              </a:rPr>
              <a:t>Діяльність багатьох фірм пов’язана з метою збільшення прибутку. Реалізується ця мета різними шляхами, які й визначають стратегічну ціль ціноутворення.</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06368367"/>
              </p:ext>
            </p:extLst>
          </p:nvPr>
        </p:nvGraphicFramePr>
        <p:xfrm>
          <a:off x="611560" y="-4594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7819" y="4259188"/>
            <a:ext cx="4386181" cy="25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272391"/>
            <a:ext cx="4355976" cy="254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3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208"/>
            <a:ext cx="8229600" cy="1143000"/>
          </a:xfrm>
        </p:spPr>
        <p:txBody>
          <a:bodyPr>
            <a:normAutofit/>
          </a:bodyPr>
          <a:lstStyle/>
          <a:p>
            <a:r>
              <a:rPr lang="uk-UA" sz="2500" dirty="0">
                <a:latin typeface="Times New Roman" pitchFamily="18" charset="0"/>
                <a:cs typeface="Times New Roman" pitchFamily="18" charset="0"/>
              </a:rPr>
              <a:t>Існують три основні групи цілей ціноутворення, на які може орієнтуватися фірма:</a:t>
            </a: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567197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3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500" dirty="0">
                <a:latin typeface="Times New Roman" pitchFamily="18" charset="0"/>
                <a:cs typeface="Times New Roman" pitchFamily="18" charset="0"/>
              </a:rPr>
              <a:t>Залежно від обороту, який обслуговують ціни, їх поділяють на оптові і роздрібні.</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
        <p:nvSpPr>
          <p:cNvPr id="3" name="Объект 2"/>
          <p:cNvSpPr>
            <a:spLocks noGrp="1"/>
          </p:cNvSpPr>
          <p:nvPr>
            <p:ph idx="1"/>
          </p:nvPr>
        </p:nvSpPr>
        <p:spPr>
          <a:xfrm>
            <a:off x="467544" y="1340768"/>
            <a:ext cx="8229600" cy="4525963"/>
          </a:xfrm>
        </p:spPr>
        <p:txBody>
          <a:bodyPr>
            <a:noAutofit/>
          </a:bodyPr>
          <a:lstStyle/>
          <a:p>
            <a:pPr algn="just"/>
            <a:r>
              <a:rPr lang="uk-UA" sz="1800" b="1" dirty="0">
                <a:latin typeface="Times New Roman" pitchFamily="18" charset="0"/>
                <a:cs typeface="Times New Roman" pitchFamily="18" charset="0"/>
              </a:rPr>
              <a:t>Оптові ціни – </a:t>
            </a:r>
            <a:r>
              <a:rPr lang="uk-UA" sz="1800" dirty="0" err="1">
                <a:latin typeface="Times New Roman" pitchFamily="18" charset="0"/>
                <a:cs typeface="Times New Roman" pitchFamily="18" charset="0"/>
              </a:rPr>
              <a:t>ціни</a:t>
            </a:r>
            <a:r>
              <a:rPr lang="uk-UA" sz="1800" dirty="0">
                <a:latin typeface="Times New Roman" pitchFamily="18" charset="0"/>
                <a:cs typeface="Times New Roman" pitchFamily="18" charset="0"/>
              </a:rPr>
              <a:t>, за якими реалізується і </a:t>
            </a:r>
            <a:r>
              <a:rPr lang="uk-UA" sz="1800" dirty="0" err="1">
                <a:latin typeface="Times New Roman" pitchFamily="18" charset="0"/>
                <a:cs typeface="Times New Roman" pitchFamily="18" charset="0"/>
              </a:rPr>
              <a:t>закуповується</a:t>
            </a:r>
            <a:r>
              <a:rPr lang="uk-UA" sz="1800" dirty="0">
                <a:latin typeface="Times New Roman" pitchFamily="18" charset="0"/>
                <a:cs typeface="Times New Roman" pitchFamily="18" charset="0"/>
              </a:rPr>
              <a:t> продукція підприємств, фірм та організацій незалежно від форм власності.</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ціни оптового підприємства – </a:t>
            </a:r>
            <a:r>
              <a:rPr lang="uk-UA" sz="1800" dirty="0">
                <a:latin typeface="Times New Roman" pitchFamily="18" charset="0"/>
                <a:cs typeface="Times New Roman" pitchFamily="18" charset="0"/>
              </a:rPr>
              <a:t>за якими постачальники та оптові торгові організації реалізовують свою продукцію;</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трансферні ціни – </a:t>
            </a:r>
            <a:r>
              <a:rPr lang="uk-UA" sz="1800" dirty="0">
                <a:latin typeface="Times New Roman" pitchFamily="18" charset="0"/>
                <a:cs typeface="Times New Roman" pitchFamily="18" charset="0"/>
              </a:rPr>
              <a:t>за якою здійснюються комерційні операції між підрозділами однієї фірми;</a:t>
            </a:r>
            <a:endParaRPr lang="ru-RU" sz="1800" dirty="0">
              <a:latin typeface="Times New Roman" pitchFamily="18" charset="0"/>
              <a:cs typeface="Times New Roman" pitchFamily="18" charset="0"/>
            </a:endParaRPr>
          </a:p>
          <a:p>
            <a:pPr lvl="1" algn="just"/>
            <a:r>
              <a:rPr lang="uk-UA" sz="1800" i="1" dirty="0">
                <a:latin typeface="Times New Roman" pitchFamily="18" charset="0"/>
                <a:cs typeface="Times New Roman" pitchFamily="18" charset="0"/>
              </a:rPr>
              <a:t>оптово-відпускні ціни </a:t>
            </a:r>
            <a:r>
              <a:rPr lang="uk-UA" sz="1800" dirty="0">
                <a:latin typeface="Times New Roman" pitchFamily="18" charset="0"/>
                <a:cs typeface="Times New Roman" pitchFamily="18" charset="0"/>
              </a:rPr>
              <a:t>– ціна підприємств-виробників, за якими вона реалізовує виготовлену продукцію іншим підприємства і організаціям</a:t>
            </a:r>
            <a:r>
              <a:rPr lang="uk-UA"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r>
              <a:rPr lang="uk-UA" sz="1800" b="1" dirty="0">
                <a:latin typeface="Times New Roman" pitchFamily="18" charset="0"/>
                <a:cs typeface="Times New Roman" pitchFamily="18" charset="0"/>
              </a:rPr>
              <a:t>Роздрібні ціни </a:t>
            </a:r>
            <a:r>
              <a:rPr lang="uk-UA" sz="1800" dirty="0">
                <a:latin typeface="Times New Roman" pitchFamily="18" charset="0"/>
                <a:cs typeface="Times New Roman" pitchFamily="18" charset="0"/>
              </a:rPr>
              <a:t>– </a:t>
            </a:r>
            <a:r>
              <a:rPr lang="uk-UA" sz="1800" dirty="0" err="1">
                <a:latin typeface="Times New Roman" pitchFamily="18" charset="0"/>
                <a:cs typeface="Times New Roman" pitchFamily="18" charset="0"/>
              </a:rPr>
              <a:t>ціни</a:t>
            </a:r>
            <a:r>
              <a:rPr lang="uk-UA" sz="1800" dirty="0">
                <a:latin typeface="Times New Roman" pitchFamily="18" charset="0"/>
                <a:cs typeface="Times New Roman" pitchFamily="18" charset="0"/>
              </a:rPr>
              <a:t>, за якими продукція реалізовується в роздрібній мережі населенню, підприємствам та організаціям.</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Залежно від впливу держави на ціноутворення ціни бувають:</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фіксовані </a:t>
            </a:r>
            <a:r>
              <a:rPr lang="uk-UA" sz="1800" dirty="0">
                <a:latin typeface="Times New Roman" pitchFamily="18" charset="0"/>
                <a:cs typeface="Times New Roman" pitchFamily="18" charset="0"/>
              </a:rPr>
              <a:t>– встановлюються безпосередньо державою;</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регульовані – </a:t>
            </a:r>
            <a:r>
              <a:rPr lang="uk-UA" sz="1800" dirty="0">
                <a:latin typeface="Times New Roman" pitchFamily="18" charset="0"/>
                <a:cs typeface="Times New Roman" pitchFamily="18" charset="0"/>
              </a:rPr>
              <a:t>складаються під впливом попиту і пропозиції, при цьому держава встановлює певні обмеження щодо цін та ціноутворення;</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вільні – </a:t>
            </a:r>
            <a:r>
              <a:rPr lang="uk-UA" sz="1800" dirty="0">
                <a:latin typeface="Times New Roman" pitchFamily="18" charset="0"/>
                <a:cs typeface="Times New Roman" pitchFamily="18" charset="0"/>
              </a:rPr>
              <a:t>складаються відповідно до кон’юнктури ринку без </a:t>
            </a:r>
            <a:r>
              <a:rPr lang="uk-UA" sz="1800" dirty="0" err="1">
                <a:latin typeface="Times New Roman" pitchFamily="18" charset="0"/>
                <a:cs typeface="Times New Roman" pitchFamily="18" charset="0"/>
              </a:rPr>
              <a:t>будь-</a:t>
            </a:r>
            <a:r>
              <a:rPr lang="uk-UA" sz="1800" dirty="0">
                <a:latin typeface="Times New Roman" pitchFamily="18" charset="0"/>
                <a:cs typeface="Times New Roman" pitchFamily="18" charset="0"/>
              </a:rPr>
              <a:t> якого впливу держави.</a:t>
            </a:r>
            <a:endParaRPr lang="ru-RU" sz="1800" dirty="0">
              <a:latin typeface="Times New Roman" pitchFamily="18" charset="0"/>
              <a:cs typeface="Times New Roman" pitchFamily="18" charset="0"/>
            </a:endParaRPr>
          </a:p>
          <a:p>
            <a:pPr marL="457200" lvl="1" indent="0" algn="just">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88665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264"/>
            <a:ext cx="8229600" cy="1143000"/>
          </a:xfrm>
        </p:spPr>
        <p:txBody>
          <a:bodyPr>
            <a:normAutofit fontScale="90000"/>
          </a:bodyPr>
          <a:lstStyle/>
          <a:p>
            <a:r>
              <a:rPr lang="en-US" dirty="0" smtClean="0"/>
              <a:t>2. </a:t>
            </a:r>
            <a:r>
              <a:rPr lang="uk-UA" dirty="0" smtClean="0"/>
              <a:t>Ціноутворення </a:t>
            </a:r>
            <a:r>
              <a:rPr lang="uk-UA" dirty="0"/>
              <a:t>на ринках різних типів</a:t>
            </a:r>
            <a:endParaRPr lang="ru-RU" dirty="0"/>
          </a:p>
        </p:txBody>
      </p:sp>
      <p:sp>
        <p:nvSpPr>
          <p:cNvPr id="3" name="Объект 2"/>
          <p:cNvSpPr>
            <a:spLocks noGrp="1"/>
          </p:cNvSpPr>
          <p:nvPr>
            <p:ph idx="1"/>
          </p:nvPr>
        </p:nvSpPr>
        <p:spPr>
          <a:xfrm>
            <a:off x="395536" y="1351309"/>
            <a:ext cx="8229600" cy="4525963"/>
          </a:xfrm>
        </p:spPr>
        <p:txBody>
          <a:bodyPr>
            <a:normAutofit/>
          </a:bodyPr>
          <a:lstStyle/>
          <a:p>
            <a:pPr marL="0" indent="0" algn="just">
              <a:buNone/>
            </a:pPr>
            <a:r>
              <a:rPr lang="uk-UA" sz="2500" dirty="0">
                <a:latin typeface="Times New Roman" pitchFamily="18" charset="0"/>
                <a:cs typeface="Times New Roman" pitchFamily="18" charset="0"/>
              </a:rPr>
              <a:t>Залежно від типу ринку продавець має різну ступінь свободи в сфері ціноутворення. Економісти виділяють чотири типи ринків, кожний з яких диктує свої завдання в ціноутворенні.</a:t>
            </a:r>
            <a:endParaRPr lang="ru-RU" sz="2500" dirty="0">
              <a:latin typeface="Times New Roman" pitchFamily="18" charset="0"/>
              <a:cs typeface="Times New Roman" pitchFamily="18" charset="0"/>
            </a:endParaRPr>
          </a:p>
          <a:p>
            <a:pPr algn="just"/>
            <a:endParaRPr lang="ru-RU" sz="25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427566279"/>
              </p:ext>
            </p:extLst>
          </p:nvPr>
        </p:nvGraphicFramePr>
        <p:xfrm>
          <a:off x="395536" y="26171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3150" y="3861048"/>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7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712968" cy="4525963"/>
          </a:xfrm>
        </p:spPr>
        <p:txBody>
          <a:bodyPr>
            <a:noAutofit/>
          </a:bodyPr>
          <a:lstStyle/>
          <a:p>
            <a:pPr algn="just"/>
            <a:r>
              <a:rPr lang="uk-UA" sz="1500" b="1" dirty="0">
                <a:latin typeface="Times New Roman" pitchFamily="18" charset="0"/>
                <a:cs typeface="Times New Roman" pitchFamily="18" charset="0"/>
              </a:rPr>
              <a:t>Ринок чистої конкуренції </a:t>
            </a:r>
            <a:r>
              <a:rPr lang="uk-UA" sz="1500" dirty="0">
                <a:latin typeface="Times New Roman" pitchFamily="18" charset="0"/>
                <a:cs typeface="Times New Roman" pitchFamily="18" charset="0"/>
              </a:rPr>
              <a:t>об’єднує велику кількість продавців і покупців однорідних товарів, наприклад пшениці, міді або цінних паперів. Жоден покупець чи продавець не справляють вирішального впливу на ціну. Продавець не може виставити ціну вищу, ніж поточна, тому що покупець знайде будь-яку кількість потрібного йому товару за нижчою ціною.</a:t>
            </a:r>
            <a:endParaRPr lang="ru-RU" sz="1500" dirty="0">
              <a:latin typeface="Times New Roman" pitchFamily="18" charset="0"/>
              <a:cs typeface="Times New Roman" pitchFamily="18" charset="0"/>
            </a:endParaRPr>
          </a:p>
          <a:p>
            <a:pPr algn="just"/>
            <a:r>
              <a:rPr lang="uk-UA" sz="1500" b="1" dirty="0">
                <a:latin typeface="Times New Roman" pitchFamily="18" charset="0"/>
                <a:cs typeface="Times New Roman" pitchFamily="18" charset="0"/>
              </a:rPr>
              <a:t>Ринок монополістичної конкуренції </a:t>
            </a:r>
            <a:r>
              <a:rPr lang="uk-UA" sz="1500" dirty="0">
                <a:latin typeface="Times New Roman" pitchFamily="18" charset="0"/>
                <a:cs typeface="Times New Roman" pitchFamily="18" charset="0"/>
              </a:rPr>
              <a:t>об’єднує велику кількість покупців та продавців, причому останні призначають різні ціни у межах певного цінового діапазону, а не торгують за приблизно однаковими цінами, як за умов чистої конкуренції. Поява цінового діапазону </a:t>
            </a:r>
            <a:r>
              <a:rPr lang="uk-UA" sz="1500" dirty="0" smtClean="0">
                <a:latin typeface="Times New Roman" pitchFamily="18" charset="0"/>
                <a:cs typeface="Times New Roman" pitchFamily="18" charset="0"/>
              </a:rPr>
              <a:t>обумовлена наявністю </a:t>
            </a:r>
            <a:r>
              <a:rPr lang="uk-UA" sz="1500" dirty="0">
                <a:latin typeface="Times New Roman" pitchFamily="18" charset="0"/>
                <a:cs typeface="Times New Roman" pitchFamily="18" charset="0"/>
              </a:rPr>
              <a:t>диференціації пропозицій, з якими продавці виходять на ринок. Диференційованим може бути й товар (за якістю, ознаками, стилем), й послуга (за специфікою виконання). Покупці бачать відмінності у </a:t>
            </a:r>
            <a:r>
              <a:rPr lang="uk-UA" sz="1500" dirty="0" err="1">
                <a:latin typeface="Times New Roman" pitchFamily="18" charset="0"/>
                <a:cs typeface="Times New Roman" pitchFamily="18" charset="0"/>
              </a:rPr>
              <a:t>товарах-</a:t>
            </a:r>
            <a:r>
              <a:rPr lang="uk-UA" sz="1500" dirty="0">
                <a:latin typeface="Times New Roman" pitchFamily="18" charset="0"/>
                <a:cs typeface="Times New Roman" pitchFamily="18" charset="0"/>
              </a:rPr>
              <a:t> аналогах і платять за них по-різному. Оскільки на ринку існує досить серйозна конкуренція, маркетингові стратегії компаній-конкурентів менше впливають одна на одну, ніж в умовах </a:t>
            </a:r>
            <a:r>
              <a:rPr lang="uk-UA" sz="1500" dirty="0" err="1">
                <a:latin typeface="Times New Roman" pitchFamily="18" charset="0"/>
                <a:cs typeface="Times New Roman" pitchFamily="18" charset="0"/>
              </a:rPr>
              <a:t>олігополістичного</a:t>
            </a:r>
            <a:r>
              <a:rPr lang="uk-UA" sz="1500" dirty="0">
                <a:latin typeface="Times New Roman" pitchFamily="18" charset="0"/>
                <a:cs typeface="Times New Roman" pitchFamily="18" charset="0"/>
              </a:rPr>
              <a:t> ринку.</a:t>
            </a:r>
            <a:endParaRPr lang="ru-RU" sz="1500" dirty="0">
              <a:latin typeface="Times New Roman" pitchFamily="18" charset="0"/>
              <a:cs typeface="Times New Roman" pitchFamily="18" charset="0"/>
            </a:endParaRPr>
          </a:p>
          <a:p>
            <a:pPr algn="just"/>
            <a:r>
              <a:rPr lang="uk-UA" sz="1500" b="1" dirty="0">
                <a:latin typeface="Times New Roman" pitchFamily="18" charset="0"/>
                <a:cs typeface="Times New Roman" pitchFamily="18" charset="0"/>
              </a:rPr>
              <a:t>На ринку </a:t>
            </a:r>
            <a:r>
              <a:rPr lang="uk-UA" sz="1500" b="1" dirty="0" err="1">
                <a:latin typeface="Times New Roman" pitchFamily="18" charset="0"/>
                <a:cs typeface="Times New Roman" pitchFamily="18" charset="0"/>
              </a:rPr>
              <a:t>олігополістичної</a:t>
            </a:r>
            <a:r>
              <a:rPr lang="uk-UA" sz="1500" b="1" dirty="0">
                <a:latin typeface="Times New Roman" pitchFamily="18" charset="0"/>
                <a:cs typeface="Times New Roman" pitchFamily="18" charset="0"/>
              </a:rPr>
              <a:t> конкуренції </a:t>
            </a:r>
            <a:r>
              <a:rPr lang="uk-UA" sz="1500" dirty="0">
                <a:latin typeface="Times New Roman" pitchFamily="18" charset="0"/>
                <a:cs typeface="Times New Roman" pitchFamily="18" charset="0"/>
              </a:rPr>
              <a:t>домінує кілька продавців, кожен з яких зазнає істотного впливу цінової та маркетингової стратегії конкурентів.	Товар	тут	</a:t>
            </a:r>
            <a:r>
              <a:rPr lang="uk-UA" sz="1500" dirty="0" smtClean="0">
                <a:latin typeface="Times New Roman" pitchFamily="18" charset="0"/>
                <a:cs typeface="Times New Roman" pitchFamily="18" charset="0"/>
              </a:rPr>
              <a:t>може бути</a:t>
            </a:r>
            <a:r>
              <a:rPr lang="uk-UA" sz="1500" dirty="0">
                <a:latin typeface="Times New Roman" pitchFamily="18" charset="0"/>
                <a:cs typeface="Times New Roman" pitchFamily="18" charset="0"/>
              </a:rPr>
              <a:t> </a:t>
            </a:r>
            <a:r>
              <a:rPr lang="uk-UA" sz="1500" dirty="0" smtClean="0">
                <a:latin typeface="Times New Roman" pitchFamily="18" charset="0"/>
                <a:cs typeface="Times New Roman" pitchFamily="18" charset="0"/>
              </a:rPr>
              <a:t>однорідним</a:t>
            </a:r>
            <a:r>
              <a:rPr lang="uk-UA" sz="1500" dirty="0">
                <a:latin typeface="Times New Roman" pitchFamily="18" charset="0"/>
                <a:cs typeface="Times New Roman" pitchFamily="18" charset="0"/>
              </a:rPr>
              <a:t>	(сталь,	алюміній)	чи неоднорідним (автомобілі, комп’ютери), а невелику кількість продавців можна пояснити тим, що новачкам надзвичайно важко проникнути на такий ринок. Кожен продавець миттєво реагує на зміни стратегій та дії конкурентів.</a:t>
            </a:r>
            <a:endParaRPr lang="ru-RU" sz="1500" dirty="0">
              <a:latin typeface="Times New Roman" pitchFamily="18" charset="0"/>
              <a:cs typeface="Times New Roman" pitchFamily="18" charset="0"/>
            </a:endParaRPr>
          </a:p>
          <a:p>
            <a:pPr algn="just"/>
            <a:r>
              <a:rPr lang="uk-UA" sz="1500" b="1" dirty="0">
                <a:latin typeface="Times New Roman" pitchFamily="18" charset="0"/>
                <a:cs typeface="Times New Roman" pitchFamily="18" charset="0"/>
              </a:rPr>
              <a:t>У випадку чистої монополії </a:t>
            </a:r>
            <a:r>
              <a:rPr lang="uk-UA" sz="1500" dirty="0">
                <a:latin typeface="Times New Roman" pitchFamily="18" charset="0"/>
                <a:cs typeface="Times New Roman" pitchFamily="18" charset="0"/>
              </a:rPr>
              <a:t>на ринку діє тільки один продавець. Ним може бути, наприклад, Укртелеком, Укрпошта і т.д. В усіх випадках ціноутворення відбувається за своїми правилами. Державна монополія може переслідувати найрізноманітніші цілі в сфері ціноутворення. Вона може встановити ціну нижчу собівартості, тому що товару потребують покупці, які не можуть заплатити повну вартість. Державна монополія може встановити таку ціну, котра тільки б відшкодовувала витрати, чи ціну, котра дозволила б отримати чималий прибуток. Більш того, державна монополія може встановлювати надзвичайно високу ціну з метою зниження споживання даного товару. За умов регульованої монополії уряд дозволяє компанії встановлювати ціни, що забезпечують такий прибуток, який дає компанії можливість підтримувати виробництво на існуючому рівні та за необхідності збільшувати його</a:t>
            </a:r>
            <a:r>
              <a:rPr lang="uk-UA"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133539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normAutofit/>
          </a:bodyPr>
          <a:lstStyle/>
          <a:p>
            <a:pPr lvl="0"/>
            <a:r>
              <a:rPr lang="uk-UA" sz="2500" b="1" i="1" dirty="0" smtClean="0"/>
              <a:t>3. Методика </a:t>
            </a:r>
            <a:r>
              <a:rPr lang="uk-UA" sz="2500" b="1" i="1" dirty="0"/>
              <a:t>розрахунку ціни</a:t>
            </a:r>
            <a:endParaRPr lang="ru-RU" sz="2500" b="1" i="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381782054"/>
              </p:ext>
            </p:extLst>
          </p:nvPr>
        </p:nvGraphicFramePr>
        <p:xfrm>
          <a:off x="611560" y="8367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11480" y="650855"/>
            <a:ext cx="8264976" cy="707886"/>
          </a:xfrm>
          <a:prstGeom prst="rect">
            <a:avLst/>
          </a:prstGeom>
        </p:spPr>
        <p:txBody>
          <a:bodyPr wrap="square">
            <a:spAutoFit/>
          </a:bodyPr>
          <a:lstStyle/>
          <a:p>
            <a:pPr algn="ctr"/>
            <a:r>
              <a:rPr lang="uk-UA" sz="2000" dirty="0">
                <a:latin typeface="Times New Roman" pitchFamily="18" charset="0"/>
                <a:cs typeface="Times New Roman" pitchFamily="18" charset="0"/>
              </a:rPr>
              <a:t>Процес ціноутворення перебуває під впливом внутрішніх і зовнішніх факторів і складається із семи послідовних етапів:</a:t>
            </a:r>
            <a:endParaRPr lang="ru-RU" sz="2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5076767"/>
            <a:ext cx="2677828" cy="178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0737" y="4976812"/>
            <a:ext cx="2657476"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40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25449"/>
            <a:ext cx="8229600" cy="4525963"/>
          </a:xfrm>
        </p:spPr>
        <p:txBody>
          <a:bodyPr>
            <a:normAutofit fontScale="62500" lnSpcReduction="20000"/>
          </a:bodyPr>
          <a:lstStyle/>
          <a:p>
            <a:pPr lvl="0"/>
            <a:r>
              <a:rPr lang="uk-UA" b="1" dirty="0"/>
              <a:t>Визначення цілей ціноутворення. </a:t>
            </a:r>
            <a:r>
              <a:rPr lang="uk-UA" dirty="0"/>
              <a:t>На цьому етапі фірма вирішує, які цілі вона хоче досягти за допомогою даного товару. Адже стратегія ціноутворення в основному визначається попередньо прийнятими рішеннями стосовно позиціонування на ринку. Одночасно фірма може ставити різні цілі. Зокрема:</a:t>
            </a:r>
            <a:endParaRPr lang="ru-RU" sz="2400" dirty="0"/>
          </a:p>
          <a:p>
            <a:pPr lvl="0"/>
            <a:r>
              <a:rPr lang="uk-UA" dirty="0"/>
              <a:t>максимізація прибутку. </a:t>
            </a:r>
            <a:r>
              <a:rPr lang="uk-UA" i="1" dirty="0"/>
              <a:t>В таких ситуаціях фірми проводять оцінку попиту і витрат відносно різних цін і вибирають таку ціну, яка забезпечить максимальний прибуток;</a:t>
            </a:r>
            <a:endParaRPr lang="ru-RU" sz="2400" dirty="0"/>
          </a:p>
          <a:p>
            <a:pPr lvl="0"/>
            <a:r>
              <a:rPr lang="uk-UA" dirty="0"/>
              <a:t>збільшення частки ринку. </a:t>
            </a:r>
            <a:r>
              <a:rPr lang="uk-UA" i="1" dirty="0"/>
              <a:t>В таких ситуаціях фірми йдуть на максимально можливе зниження ціни, щоб добитися збільшення долі ринку</a:t>
            </a:r>
            <a:r>
              <a:rPr lang="uk-UA" i="1" dirty="0" smtClean="0"/>
              <a:t>;</a:t>
            </a:r>
          </a:p>
          <a:p>
            <a:pPr lvl="0"/>
            <a:r>
              <a:rPr lang="uk-UA" dirty="0" smtClean="0"/>
              <a:t>позиціонування </a:t>
            </a:r>
            <a:r>
              <a:rPr lang="uk-UA" dirty="0"/>
              <a:t>стосовно конкурентів. </a:t>
            </a:r>
            <a:r>
              <a:rPr lang="uk-UA" i="1" dirty="0"/>
              <a:t>При такому підході фірма постійно працює над вдосконаленням якості і продає товар по високій </a:t>
            </a:r>
            <a:r>
              <a:rPr lang="uk-UA" i="1" dirty="0" smtClean="0"/>
              <a:t>ціні;</a:t>
            </a:r>
          </a:p>
          <a:p>
            <a:pPr lvl="0"/>
            <a:r>
              <a:rPr lang="uk-UA" dirty="0" smtClean="0"/>
              <a:t>виживання</a:t>
            </a:r>
            <a:r>
              <a:rPr lang="uk-UA" dirty="0"/>
              <a:t>. </a:t>
            </a:r>
            <a:r>
              <a:rPr lang="uk-UA" i="1" dirty="0"/>
              <a:t>Коли на ринку гостра конкуренція чи різко змінюються потреби клієнтів. В таких випадках фірми встановлюють низькі ціни забезпечення умов виживання.</a:t>
            </a:r>
            <a:endParaRPr lang="ru-RU" sz="2000" dirty="0"/>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836644"/>
            <a:ext cx="2857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13405"/>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2556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2152</Words>
  <Application>Microsoft Office PowerPoint</Application>
  <PresentationFormat>Экран (4:3)</PresentationFormat>
  <Paragraphs>125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ТЕМА 8. МАРКЕТИНГОВА ЦІНОВА ПОЛІТИКА </vt:lpstr>
      <vt:lpstr>1. Цілі ціноутворення </vt:lpstr>
      <vt:lpstr>Діяльність багатьох фірм пов’язана з метою збільшення прибутку. Реалізується ця мета різними шляхами, які й визначають стратегічну ціль ціноутворення. </vt:lpstr>
      <vt:lpstr>Існують три основні групи цілей ціноутворення, на які може орієнтуватися фірма:</vt:lpstr>
      <vt:lpstr>Залежно від обороту, який обслуговують ціни, їх поділяють на оптові і роздрібні. </vt:lpstr>
      <vt:lpstr>2. Ціноутворення на ринках різних типів</vt:lpstr>
      <vt:lpstr>Презентация PowerPoint</vt:lpstr>
      <vt:lpstr>3. Методика розрахунку ціни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Підходи до проблеми ціноутворення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МАРКЕТИНГОВА КОМУНІКАЦІЙНА ПОЛІТИКА</dc:title>
  <dc:creator>Admin</dc:creator>
  <cp:lastModifiedBy>User</cp:lastModifiedBy>
  <cp:revision>9</cp:revision>
  <dcterms:created xsi:type="dcterms:W3CDTF">2022-04-11T10:32:41Z</dcterms:created>
  <dcterms:modified xsi:type="dcterms:W3CDTF">2022-04-16T18:36:12Z</dcterms:modified>
</cp:coreProperties>
</file>