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22.xml"/>
  <Override ContentType="application/vnd.openxmlformats-officedocument.presentationml.slide+xml" PartName="/ppt/slides/slide1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3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  <p:sldId id="271" r:id="rId22"/>
    <p:sldId id="272" r:id="rId23"/>
    <p:sldId id="273" r:id="rId24"/>
    <p:sldId id="274" r:id="rId25"/>
    <p:sldId id="275" r:id="rId26"/>
    <p:sldId id="276" r:id="rId27"/>
    <p:sldId id="277" r:id="rId28"/>
    <p:sldId id="278" r:id="rId29"/>
  </p:sldIdLst>
  <p:sldSz cy="6858000" cx="9144000"/>
  <p:notesSz cx="6858000" cy="9144000"/>
  <p:embeddedFontLst>
    <p:embeddedFont>
      <p:font typeface="Arial Black"/>
      <p:regular r:id="rId30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000000"/>
          </p15:clr>
        </p15:guide>
        <p15:guide id="2" pos="2880">
          <p15:clr>
            <a:srgbClr val="000000"/>
          </p15:clr>
        </p15:guide>
      </p15:sldGuideLst>
    </p:ext>
    <p:ext uri="http://customooxmlschemas.google.com/">
      <go:slidesCustomData xmlns:go="http://customooxmlschemas.google.com/" r:id="rId31" roundtripDataSignature="AMtx7mgGHaNk2FcSndmxicS+bfaAcW2vZ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4D3B1EAD-31A3-489A-964F-45A52056C99A}">
  <a:tblStyle styleId="{4D3B1EAD-31A3-489A-964F-45A52056C99A}" styleName="Table_0">
    <a:wholeTbl>
      <a:tcTxStyle b="off" i="off">
        <a:font>
          <a:latin typeface="Calibri"/>
          <a:ea typeface="Calibri"/>
          <a:cs typeface="Calibri"/>
        </a:font>
        <a:schemeClr val="dk1"/>
      </a:tcTxStyle>
      <a:tcStyle>
        <a:tcBdr>
          <a:left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insideV>
        </a:tcBdr>
        <a:fill>
          <a:solidFill>
            <a:srgbClr val="FCECE7"/>
          </a:solidFill>
        </a:fill>
      </a:tcStyle>
    </a:wholeTbl>
    <a:band1H>
      <a:tcTxStyle/>
      <a:tcStyle>
        <a:fill>
          <a:solidFill>
            <a:srgbClr val="F8D6CC"/>
          </a:solidFill>
        </a:fill>
      </a:tcStyle>
    </a:band1H>
    <a:band2H>
      <a:tcTxStyle/>
    </a:band2H>
    <a:band1V>
      <a:tcTxStyle/>
      <a:tcStyle>
        <a:fill>
          <a:solidFill>
            <a:srgbClr val="F8D6CC"/>
          </a:solidFill>
        </a:fill>
      </a:tcStyle>
    </a:band1V>
    <a:band2V>
      <a:tcTxStyle/>
    </a:band2V>
    <a:lastCol>
      <a:tcTxStyle b="on" i="off">
        <a:font>
          <a:latin typeface="Calibri"/>
          <a:ea typeface="Calibri"/>
          <a:cs typeface="Calibri"/>
        </a:font>
        <a:schemeClr val="lt1"/>
      </a:tcTxStyle>
      <a:tcStyle>
        <a:fill>
          <a:solidFill>
            <a:schemeClr val="accent2"/>
          </a:solidFill>
        </a:fill>
      </a:tcStyle>
    </a:lastCol>
    <a:firstCol>
      <a:tcTxStyle b="on" i="off">
        <a:font>
          <a:latin typeface="Calibri"/>
          <a:ea typeface="Calibri"/>
          <a:cs typeface="Calibri"/>
        </a:font>
        <a:schemeClr val="lt1"/>
      </a:tcTxStyle>
      <a:tcStyle>
        <a:fill>
          <a:solidFill>
            <a:schemeClr val="accent2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top>
            <a:ln cap="flat" cmpd="sng" w="381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top>
        </a:tcBdr>
        <a:fill>
          <a:solidFill>
            <a:schemeClr val="accent2"/>
          </a:solidFill>
        </a:fill>
      </a:tcStyle>
    </a:lastRow>
    <a:seCell>
      <a:tcTxStyle/>
    </a:seCell>
    <a:swCell>
      <a:tcTxStyle/>
    </a:swCell>
    <a:fir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bottom>
            <a:ln cap="flat" cmpd="sng" w="381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bottom>
        </a:tcBdr>
        <a:fill>
          <a:solidFill>
            <a:schemeClr val="accent2"/>
          </a:solidFill>
        </a:fill>
      </a:tcStyle>
    </a:firstRow>
    <a:neCell>
      <a:tcTxStyle/>
    </a:neCell>
    <a:nwCell>
      <a:tcTxStyle/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4.xml"/><Relationship Id="rId22" Type="http://schemas.openxmlformats.org/officeDocument/2006/relationships/slide" Target="slides/slide16.xml"/><Relationship Id="rId21" Type="http://schemas.openxmlformats.org/officeDocument/2006/relationships/slide" Target="slides/slide15.xml"/><Relationship Id="rId24" Type="http://schemas.openxmlformats.org/officeDocument/2006/relationships/slide" Target="slides/slide18.xml"/><Relationship Id="rId23" Type="http://schemas.openxmlformats.org/officeDocument/2006/relationships/slide" Target="slides/slide17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tableStyles" Target="tableStyles.xml"/><Relationship Id="rId9" Type="http://schemas.openxmlformats.org/officeDocument/2006/relationships/slide" Target="slides/slide3.xml"/><Relationship Id="rId26" Type="http://schemas.openxmlformats.org/officeDocument/2006/relationships/slide" Target="slides/slide20.xml"/><Relationship Id="rId25" Type="http://schemas.openxmlformats.org/officeDocument/2006/relationships/slide" Target="slides/slide19.xml"/><Relationship Id="rId28" Type="http://schemas.openxmlformats.org/officeDocument/2006/relationships/slide" Target="slides/slide22.xml"/><Relationship Id="rId27" Type="http://schemas.openxmlformats.org/officeDocument/2006/relationships/slide" Target="slides/slide21.xml"/><Relationship Id="rId5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29" Type="http://schemas.openxmlformats.org/officeDocument/2006/relationships/slide" Target="slides/slide23.xml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31" Type="http://customschemas.google.com/relationships/presentationmetadata" Target="metadata"/><Relationship Id="rId30" Type="http://schemas.openxmlformats.org/officeDocument/2006/relationships/font" Target="fonts/ArialBlack-regular.fntdata"/><Relationship Id="rId11" Type="http://schemas.openxmlformats.org/officeDocument/2006/relationships/slide" Target="slides/slide5.xml"/><Relationship Id="rId10" Type="http://schemas.openxmlformats.org/officeDocument/2006/relationships/slide" Target="slides/slide4.xml"/><Relationship Id="rId13" Type="http://schemas.openxmlformats.org/officeDocument/2006/relationships/slide" Target="slides/slide7.xml"/><Relationship Id="rId12" Type="http://schemas.openxmlformats.org/officeDocument/2006/relationships/slide" Target="slides/slide6.xml"/><Relationship Id="rId15" Type="http://schemas.openxmlformats.org/officeDocument/2006/relationships/slide" Target="slides/slide9.xml"/><Relationship Id="rId14" Type="http://schemas.openxmlformats.org/officeDocument/2006/relationships/slide" Target="slides/slide8.xml"/><Relationship Id="rId17" Type="http://schemas.openxmlformats.org/officeDocument/2006/relationships/slide" Target="slides/slide11.xml"/><Relationship Id="rId16" Type="http://schemas.openxmlformats.org/officeDocument/2006/relationships/slide" Target="slides/slide10.xml"/><Relationship Id="rId19" Type="http://schemas.openxmlformats.org/officeDocument/2006/relationships/slide" Target="slides/slide13.xml"/><Relationship Id="rId18" Type="http://schemas.openxmlformats.org/officeDocument/2006/relationships/slide" Target="slides/slide1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ru-RU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7" name="Google Shape;87;p1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7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9" name="Google Shape;179;p11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4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p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6" name="Google Shape;186;p12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9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1" name="Google Shape;191;p13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4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p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6" name="Google Shape;196;p15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p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3" name="Google Shape;203;p16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0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p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2" name="Google Shape;212;p17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7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p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9" name="Google Shape;219;p18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p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3" name="Google Shape;233;p19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Google Shape;242;p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3" name="Google Shape;243;p20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3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Google Shape;264;p2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5" name="Google Shape;265;p21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3" name="Google Shape;93;p2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6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Google Shape;277;p2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8" name="Google Shape;278;p22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5" name="Shape 2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" name="Google Shape;296;p23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97" name="Google Shape;297;p2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8" name="Google Shape;298;p23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4" name="Shape 3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" name="Google Shape;305;p2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6" name="Google Shape;306;p24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2" name="Shape 3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" name="Google Shape;313;p3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4" name="Google Shape;314;p30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6" name="Google Shape;106;p3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2" name="Google Shape;112;p4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8" name="Google Shape;118;p5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5" name="Google Shape;135;p6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3" name="Google Shape;143;p8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2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4" name="Google Shape;154;p9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6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10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68" name="Google Shape;168;p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9" name="Google Shape;169;p10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Пустой слайд" type="blank">
  <p:cSld name="BLANK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3"/>
          <p:cNvSpPr txBox="1"/>
          <p:nvPr>
            <p:ph idx="10" type="dt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" name="Google Shape;17;p33"/>
          <p:cNvSpPr txBox="1"/>
          <p:nvPr>
            <p:ph idx="11" type="ftr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" name="Google Shape;18;p33"/>
          <p:cNvSpPr txBox="1"/>
          <p:nvPr>
            <p:ph idx="12" type="sldNum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Заголовок и вертикальный текст" type="vertTx">
  <p:cSld name="VERTICAL_TEXT"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42"/>
          <p:cNvSpPr txBox="1"/>
          <p:nvPr>
            <p:ph type="title"/>
          </p:nvPr>
        </p:nvSpPr>
        <p:spPr>
          <a:xfrm>
            <a:off x="471330" y="253914"/>
            <a:ext cx="8208000" cy="1152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9" name="Google Shape;69;p42"/>
          <p:cNvSpPr txBox="1"/>
          <p:nvPr>
            <p:ph idx="1" type="body"/>
          </p:nvPr>
        </p:nvSpPr>
        <p:spPr>
          <a:xfrm rot="5400000">
            <a:off x="2286000" y="-211621"/>
            <a:ext cx="4572000" cy="8208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F2F2F2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F2F2F2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F2F2F2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F2F2F2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F2F2F2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0" name="Google Shape;70;p42"/>
          <p:cNvSpPr txBox="1"/>
          <p:nvPr>
            <p:ph idx="10" type="dt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1" name="Google Shape;71;p42"/>
          <p:cNvSpPr txBox="1"/>
          <p:nvPr>
            <p:ph idx="11" type="ftr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2" name="Google Shape;72;p42"/>
          <p:cNvSpPr txBox="1"/>
          <p:nvPr>
            <p:ph idx="12" type="sldNum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Вертикальный заголовок и текст" type="vertTitleAndTx">
  <p:cSld name="VERTICAL_TITLE_AND_VERTICAL_TEXT"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43"/>
          <p:cNvSpPr txBox="1"/>
          <p:nvPr>
            <p:ph type="title"/>
          </p:nvPr>
        </p:nvSpPr>
        <p:spPr>
          <a:xfrm rot="5400000">
            <a:off x="4740211" y="2156233"/>
            <a:ext cx="5811838" cy="205662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5" name="Google Shape;75;p43"/>
          <p:cNvSpPr txBox="1"/>
          <p:nvPr>
            <p:ph idx="1" type="body"/>
          </p:nvPr>
        </p:nvSpPr>
        <p:spPr>
          <a:xfrm rot="5400000">
            <a:off x="557835" y="190349"/>
            <a:ext cx="5811838" cy="598839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F2F2F2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F2F2F2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F2F2F2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F2F2F2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F2F2F2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6" name="Google Shape;76;p43"/>
          <p:cNvSpPr txBox="1"/>
          <p:nvPr>
            <p:ph idx="10" type="dt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7" name="Google Shape;77;p43"/>
          <p:cNvSpPr txBox="1"/>
          <p:nvPr>
            <p:ph idx="11" type="ftr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8" name="Google Shape;78;p43"/>
          <p:cNvSpPr txBox="1"/>
          <p:nvPr>
            <p:ph idx="12" type="sldNum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Титульный слайд" type="title">
  <p:cSld name="TITLE"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44"/>
          <p:cNvSpPr txBox="1"/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1" name="Google Shape;81;p44"/>
          <p:cNvSpPr txBox="1"/>
          <p:nvPr>
            <p:ph idx="1" type="subTitle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888888"/>
              </a:buClr>
              <a:buSzPts val="2100"/>
              <a:buNone/>
              <a:defRPr>
                <a:solidFill>
                  <a:srgbClr val="888888"/>
                </a:solidFill>
              </a:defRPr>
            </a:lvl1pPr>
            <a:lvl2pPr lvl="1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>
                <a:solidFill>
                  <a:srgbClr val="888888"/>
                </a:solidFill>
              </a:defRPr>
            </a:lvl2pPr>
            <a:lvl3pPr lvl="2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500"/>
              <a:buNone/>
              <a:defRPr>
                <a:solidFill>
                  <a:srgbClr val="888888"/>
                </a:solidFill>
              </a:defRPr>
            </a:lvl3pPr>
            <a:lvl4pPr lvl="3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350"/>
              <a:buNone/>
              <a:defRPr>
                <a:solidFill>
                  <a:srgbClr val="888888"/>
                </a:solidFill>
              </a:defRPr>
            </a:lvl4pPr>
            <a:lvl5pPr lvl="4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350"/>
              <a:buNone/>
              <a:defRPr>
                <a:solidFill>
                  <a:srgbClr val="888888"/>
                </a:solidFill>
              </a:defRPr>
            </a:lvl5pPr>
            <a:lvl6pPr lvl="5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350"/>
              <a:buNone/>
              <a:defRPr>
                <a:solidFill>
                  <a:srgbClr val="888888"/>
                </a:solidFill>
              </a:defRPr>
            </a:lvl6pPr>
            <a:lvl7pPr lvl="6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350"/>
              <a:buNone/>
              <a:defRPr>
                <a:solidFill>
                  <a:srgbClr val="888888"/>
                </a:solidFill>
              </a:defRPr>
            </a:lvl7pPr>
            <a:lvl8pPr lvl="7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350"/>
              <a:buNone/>
              <a:defRPr>
                <a:solidFill>
                  <a:srgbClr val="888888"/>
                </a:solidFill>
              </a:defRPr>
            </a:lvl8pPr>
            <a:lvl9pPr lvl="8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350"/>
              <a:buNone/>
              <a:defRPr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82" name="Google Shape;82;p44"/>
          <p:cNvSpPr txBox="1"/>
          <p:nvPr>
            <p:ph idx="10" type="dt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3" name="Google Shape;83;p44"/>
          <p:cNvSpPr txBox="1"/>
          <p:nvPr>
            <p:ph idx="11" type="ftr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4" name="Google Shape;84;p44"/>
          <p:cNvSpPr txBox="1"/>
          <p:nvPr>
            <p:ph idx="12" type="sldNum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Титульный слайд">
  <p:cSld name="Титульный слайд">
    <p:spTree>
      <p:nvGrpSpPr>
        <p:cNvPr id="19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34"/>
          <p:cNvSpPr txBox="1"/>
          <p:nvPr>
            <p:ph type="ctrTitle"/>
          </p:nvPr>
        </p:nvSpPr>
        <p:spPr>
          <a:xfrm>
            <a:off x="691978" y="5177494"/>
            <a:ext cx="7747687" cy="147045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4500"/>
              <a:buFont typeface="Calibri"/>
              <a:buNone/>
              <a:defRPr sz="45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Заголовок и объект" type="obj">
  <p:cSld name="OBJECT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35"/>
          <p:cNvSpPr txBox="1"/>
          <p:nvPr>
            <p:ph type="title"/>
          </p:nvPr>
        </p:nvSpPr>
        <p:spPr>
          <a:xfrm>
            <a:off x="471330" y="253914"/>
            <a:ext cx="8208000" cy="1152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" name="Google Shape;23;p35"/>
          <p:cNvSpPr txBox="1"/>
          <p:nvPr>
            <p:ph idx="1" type="body"/>
          </p:nvPr>
        </p:nvSpPr>
        <p:spPr>
          <a:xfrm>
            <a:off x="468000" y="1606379"/>
            <a:ext cx="8208000" cy="4572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F2F2F2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F2F2F2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F2F2F2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F2F2F2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F2F2F2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4" name="Google Shape;24;p35"/>
          <p:cNvSpPr txBox="1"/>
          <p:nvPr>
            <p:ph idx="10" type="dt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35"/>
          <p:cNvSpPr txBox="1"/>
          <p:nvPr>
            <p:ph idx="11" type="ftr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" name="Google Shape;26;p35"/>
          <p:cNvSpPr txBox="1"/>
          <p:nvPr>
            <p:ph idx="12" type="sldNum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Заголовок раздела" type="secHead">
  <p:cSld name="SECTION_HEADER"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36"/>
          <p:cNvSpPr txBox="1"/>
          <p:nvPr>
            <p:ph type="title"/>
          </p:nvPr>
        </p:nvSpPr>
        <p:spPr>
          <a:xfrm>
            <a:off x="716692" y="2903838"/>
            <a:ext cx="7793896" cy="165863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4500"/>
              <a:buFont typeface="Calibri"/>
              <a:buNone/>
              <a:defRPr sz="45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" name="Google Shape;29;p36"/>
          <p:cNvSpPr txBox="1"/>
          <p:nvPr>
            <p:ph idx="1" type="body"/>
          </p:nvPr>
        </p:nvSpPr>
        <p:spPr>
          <a:xfrm>
            <a:off x="716692" y="4589465"/>
            <a:ext cx="7793896" cy="116878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500"/>
              <a:buNone/>
              <a:defRPr sz="15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350"/>
              <a:buNone/>
              <a:defRPr sz="135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30" name="Google Shape;30;p36"/>
          <p:cNvSpPr txBox="1"/>
          <p:nvPr>
            <p:ph idx="10" type="dt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36"/>
          <p:cNvSpPr txBox="1"/>
          <p:nvPr>
            <p:ph idx="11" type="ftr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" name="Google Shape;32;p36"/>
          <p:cNvSpPr txBox="1"/>
          <p:nvPr>
            <p:ph idx="12" type="sldNum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Два объекта" type="twoObj">
  <p:cSld name="TWO_OBJECTS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37"/>
          <p:cNvSpPr txBox="1"/>
          <p:nvPr>
            <p:ph type="title"/>
          </p:nvPr>
        </p:nvSpPr>
        <p:spPr>
          <a:xfrm>
            <a:off x="471330" y="253914"/>
            <a:ext cx="8208000" cy="1152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37"/>
          <p:cNvSpPr txBox="1"/>
          <p:nvPr>
            <p:ph idx="1" type="body"/>
          </p:nvPr>
        </p:nvSpPr>
        <p:spPr>
          <a:xfrm>
            <a:off x="471330" y="1585302"/>
            <a:ext cx="4026529" cy="459166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F2F2F2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F2F2F2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F2F2F2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F2F2F2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F2F2F2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6" name="Google Shape;36;p37"/>
          <p:cNvSpPr txBox="1"/>
          <p:nvPr>
            <p:ph idx="2" type="body"/>
          </p:nvPr>
        </p:nvSpPr>
        <p:spPr>
          <a:xfrm>
            <a:off x="4629150" y="1585302"/>
            <a:ext cx="4050180" cy="459166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F2F2F2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F2F2F2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F2F2F2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F2F2F2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F2F2F2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7" name="Google Shape;37;p37"/>
          <p:cNvSpPr txBox="1"/>
          <p:nvPr>
            <p:ph idx="10" type="dt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37"/>
          <p:cNvSpPr txBox="1"/>
          <p:nvPr>
            <p:ph idx="11" type="ftr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" name="Google Shape;39;p37"/>
          <p:cNvSpPr txBox="1"/>
          <p:nvPr>
            <p:ph idx="12" type="sldNum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Сравнение" type="twoTxTwoObj">
  <p:cSld name="TWO_OBJECTS_WITH_TEXT"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38"/>
          <p:cNvSpPr txBox="1"/>
          <p:nvPr>
            <p:ph type="title"/>
          </p:nvPr>
        </p:nvSpPr>
        <p:spPr>
          <a:xfrm>
            <a:off x="444842" y="234778"/>
            <a:ext cx="8241957" cy="118019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2" name="Google Shape;42;p38"/>
          <p:cNvSpPr txBox="1"/>
          <p:nvPr>
            <p:ph idx="1" type="body"/>
          </p:nvPr>
        </p:nvSpPr>
        <p:spPr>
          <a:xfrm flipH="1">
            <a:off x="444842" y="1581665"/>
            <a:ext cx="4053340" cy="92341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F2F2F2"/>
              </a:buClr>
              <a:buSzPts val="1800"/>
              <a:buNone/>
              <a:defRPr b="1" sz="1800"/>
            </a:lvl1pPr>
            <a:lvl2pPr indent="-228600" lvl="1" marL="914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F2F2F2"/>
              </a:buClr>
              <a:buSzPts val="1500"/>
              <a:buNone/>
              <a:defRPr b="1" sz="1500"/>
            </a:lvl2pPr>
            <a:lvl3pPr indent="-228600" lvl="2" marL="1371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F2F2F2"/>
              </a:buClr>
              <a:buSzPts val="1350"/>
              <a:buNone/>
              <a:defRPr b="1" sz="1350"/>
            </a:lvl3pPr>
            <a:lvl4pPr indent="-228600" lvl="3" marL="1828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F2F2F2"/>
              </a:buClr>
              <a:buSzPts val="1200"/>
              <a:buNone/>
              <a:defRPr b="1" sz="1200"/>
            </a:lvl4pPr>
            <a:lvl5pPr indent="-228600" lvl="4" marL="22860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F2F2F2"/>
              </a:buClr>
              <a:buSzPts val="1200"/>
              <a:buNone/>
              <a:defRPr b="1" sz="1200"/>
            </a:lvl5pPr>
            <a:lvl6pPr indent="-2286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6pPr>
            <a:lvl7pPr indent="-2286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7pPr>
            <a:lvl8pPr indent="-2286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8pPr>
            <a:lvl9pPr indent="-2286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9pPr>
          </a:lstStyle>
          <a:p/>
        </p:txBody>
      </p:sp>
      <p:sp>
        <p:nvSpPr>
          <p:cNvPr id="43" name="Google Shape;43;p38"/>
          <p:cNvSpPr txBox="1"/>
          <p:nvPr>
            <p:ph idx="2" type="body"/>
          </p:nvPr>
        </p:nvSpPr>
        <p:spPr>
          <a:xfrm>
            <a:off x="444843" y="2505075"/>
            <a:ext cx="4053339" cy="36845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F2F2F2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F2F2F2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F2F2F2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F2F2F2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F2F2F2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4" name="Google Shape;44;p38"/>
          <p:cNvSpPr txBox="1"/>
          <p:nvPr>
            <p:ph idx="3" type="body"/>
          </p:nvPr>
        </p:nvSpPr>
        <p:spPr>
          <a:xfrm>
            <a:off x="4629150" y="1581665"/>
            <a:ext cx="4057649" cy="92341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F2F2F2"/>
              </a:buClr>
              <a:buSzPts val="1800"/>
              <a:buNone/>
              <a:defRPr b="1" sz="1800"/>
            </a:lvl1pPr>
            <a:lvl2pPr indent="-228600" lvl="1" marL="914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F2F2F2"/>
              </a:buClr>
              <a:buSzPts val="1500"/>
              <a:buNone/>
              <a:defRPr b="1" sz="1500"/>
            </a:lvl2pPr>
            <a:lvl3pPr indent="-228600" lvl="2" marL="1371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F2F2F2"/>
              </a:buClr>
              <a:buSzPts val="1350"/>
              <a:buNone/>
              <a:defRPr b="1" sz="1350"/>
            </a:lvl3pPr>
            <a:lvl4pPr indent="-228600" lvl="3" marL="1828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F2F2F2"/>
              </a:buClr>
              <a:buSzPts val="1200"/>
              <a:buNone/>
              <a:defRPr b="1" sz="1200"/>
            </a:lvl4pPr>
            <a:lvl5pPr indent="-228600" lvl="4" marL="22860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F2F2F2"/>
              </a:buClr>
              <a:buSzPts val="1200"/>
              <a:buNone/>
              <a:defRPr b="1" sz="1200"/>
            </a:lvl5pPr>
            <a:lvl6pPr indent="-2286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6pPr>
            <a:lvl7pPr indent="-2286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7pPr>
            <a:lvl8pPr indent="-2286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8pPr>
            <a:lvl9pPr indent="-2286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9pPr>
          </a:lstStyle>
          <a:p/>
        </p:txBody>
      </p:sp>
      <p:sp>
        <p:nvSpPr>
          <p:cNvPr id="45" name="Google Shape;45;p38"/>
          <p:cNvSpPr txBox="1"/>
          <p:nvPr>
            <p:ph idx="4" type="body"/>
          </p:nvPr>
        </p:nvSpPr>
        <p:spPr>
          <a:xfrm>
            <a:off x="4629150" y="2505075"/>
            <a:ext cx="4057649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F2F2F2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F2F2F2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F2F2F2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F2F2F2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F2F2F2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6" name="Google Shape;46;p38"/>
          <p:cNvSpPr txBox="1"/>
          <p:nvPr>
            <p:ph idx="10" type="dt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38"/>
          <p:cNvSpPr txBox="1"/>
          <p:nvPr>
            <p:ph idx="11" type="ftr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38"/>
          <p:cNvSpPr txBox="1"/>
          <p:nvPr>
            <p:ph idx="12" type="sldNum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Только заголовок" type="titleOnly">
  <p:cSld name="TITLE_ONLY"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39"/>
          <p:cNvSpPr txBox="1"/>
          <p:nvPr>
            <p:ph type="title"/>
          </p:nvPr>
        </p:nvSpPr>
        <p:spPr>
          <a:xfrm>
            <a:off x="471330" y="253914"/>
            <a:ext cx="8208000" cy="1152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1" name="Google Shape;51;p39"/>
          <p:cNvSpPr txBox="1"/>
          <p:nvPr>
            <p:ph idx="10" type="dt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39"/>
          <p:cNvSpPr txBox="1"/>
          <p:nvPr>
            <p:ph idx="11" type="ftr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39"/>
          <p:cNvSpPr txBox="1"/>
          <p:nvPr>
            <p:ph idx="12" type="sldNum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Объект с подписью" type="objTx">
  <p:cSld name="OBJECT_WITH_CAPTION_TEXT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40"/>
          <p:cNvSpPr txBox="1"/>
          <p:nvPr>
            <p:ph type="title"/>
          </p:nvPr>
        </p:nvSpPr>
        <p:spPr>
          <a:xfrm>
            <a:off x="481914" y="321273"/>
            <a:ext cx="2998249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2400"/>
              <a:buFont typeface="Calibri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40"/>
          <p:cNvSpPr txBox="1"/>
          <p:nvPr>
            <p:ph idx="1" type="body"/>
          </p:nvPr>
        </p:nvSpPr>
        <p:spPr>
          <a:xfrm>
            <a:off x="3583458" y="321273"/>
            <a:ext cx="5128055" cy="579532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F2F2F2"/>
              </a:buClr>
              <a:buSzPts val="2400"/>
              <a:buChar char="•"/>
              <a:defRPr sz="2400"/>
            </a:lvl1pPr>
            <a:lvl2pPr indent="-361950" lvl="1" marL="914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F2F2F2"/>
              </a:buClr>
              <a:buSzPts val="2100"/>
              <a:buChar char="•"/>
              <a:defRPr sz="2100"/>
            </a:lvl2pPr>
            <a:lvl3pPr indent="-342900" lvl="2" marL="1371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F2F2F2"/>
              </a:buClr>
              <a:buSzPts val="1800"/>
              <a:buChar char="•"/>
              <a:defRPr sz="1800"/>
            </a:lvl3pPr>
            <a:lvl4pPr indent="-323850" lvl="3" marL="1828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F2F2F2"/>
              </a:buClr>
              <a:buSzPts val="1500"/>
              <a:buChar char="•"/>
              <a:defRPr sz="1500"/>
            </a:lvl4pPr>
            <a:lvl5pPr indent="-323850" lvl="4" marL="22860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F2F2F2"/>
              </a:buClr>
              <a:buSzPts val="1500"/>
              <a:buChar char="•"/>
              <a:defRPr sz="1500"/>
            </a:lvl5pPr>
            <a:lvl6pPr indent="-32385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6pPr>
            <a:lvl7pPr indent="-32385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7pPr>
            <a:lvl8pPr indent="-32385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8pPr>
            <a:lvl9pPr indent="-32385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9pPr>
          </a:lstStyle>
          <a:p/>
        </p:txBody>
      </p:sp>
      <p:sp>
        <p:nvSpPr>
          <p:cNvPr id="57" name="Google Shape;57;p40"/>
          <p:cNvSpPr txBox="1"/>
          <p:nvPr>
            <p:ph idx="2" type="body"/>
          </p:nvPr>
        </p:nvSpPr>
        <p:spPr>
          <a:xfrm>
            <a:off x="481914" y="1921473"/>
            <a:ext cx="2998249" cy="419512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F2F2F2"/>
              </a:buClr>
              <a:buSzPts val="1200"/>
              <a:buNone/>
              <a:defRPr sz="1200"/>
            </a:lvl1pPr>
            <a:lvl2pPr indent="-228600" lvl="1" marL="914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F2F2F2"/>
              </a:buClr>
              <a:buSzPts val="1050"/>
              <a:buNone/>
              <a:defRPr sz="1050"/>
            </a:lvl2pPr>
            <a:lvl3pPr indent="-228600" lvl="2" marL="1371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F2F2F2"/>
              </a:buClr>
              <a:buSzPts val="900"/>
              <a:buNone/>
              <a:defRPr sz="900"/>
            </a:lvl3pPr>
            <a:lvl4pPr indent="-228600" lvl="3" marL="1828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F2F2F2"/>
              </a:buClr>
              <a:buSzPts val="750"/>
              <a:buNone/>
              <a:defRPr sz="750"/>
            </a:lvl4pPr>
            <a:lvl5pPr indent="-228600" lvl="4" marL="22860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F2F2F2"/>
              </a:buClr>
              <a:buSzPts val="750"/>
              <a:buNone/>
              <a:defRPr sz="750"/>
            </a:lvl5pPr>
            <a:lvl6pPr indent="-2286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6pPr>
            <a:lvl7pPr indent="-2286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7pPr>
            <a:lvl8pPr indent="-2286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8pPr>
            <a:lvl9pPr indent="-2286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9pPr>
          </a:lstStyle>
          <a:p/>
        </p:txBody>
      </p:sp>
      <p:sp>
        <p:nvSpPr>
          <p:cNvPr id="58" name="Google Shape;58;p40"/>
          <p:cNvSpPr txBox="1"/>
          <p:nvPr>
            <p:ph idx="10" type="dt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9" name="Google Shape;59;p40"/>
          <p:cNvSpPr txBox="1"/>
          <p:nvPr>
            <p:ph idx="11" type="ftr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40"/>
          <p:cNvSpPr txBox="1"/>
          <p:nvPr>
            <p:ph idx="12" type="sldNum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Рисунок с подписью">
  <p:cSld name="Рисунок с подписью"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41"/>
          <p:cNvSpPr txBox="1"/>
          <p:nvPr>
            <p:ph type="title"/>
          </p:nvPr>
        </p:nvSpPr>
        <p:spPr>
          <a:xfrm>
            <a:off x="1754659" y="593124"/>
            <a:ext cx="5535827" cy="80319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2400"/>
              <a:buFont typeface="Calibri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41"/>
          <p:cNvSpPr/>
          <p:nvPr>
            <p:ph idx="2" type="pic"/>
          </p:nvPr>
        </p:nvSpPr>
        <p:spPr>
          <a:xfrm>
            <a:off x="1774376" y="1581664"/>
            <a:ext cx="5516110" cy="4584357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41"/>
          <p:cNvSpPr txBox="1"/>
          <p:nvPr>
            <p:ph idx="10" type="dt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5" name="Google Shape;65;p41"/>
          <p:cNvSpPr txBox="1"/>
          <p:nvPr>
            <p:ph idx="11" type="ftr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6" name="Google Shape;66;p41"/>
          <p:cNvSpPr txBox="1"/>
          <p:nvPr>
            <p:ph idx="12" type="sldNum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2.xml"/><Relationship Id="rId12" Type="http://schemas.openxmlformats.org/officeDocument/2006/relationships/slideLayout" Target="../slideLayouts/slideLayout11.xml"/><Relationship Id="rId1" Type="http://schemas.openxmlformats.org/officeDocument/2006/relationships/image" Target="../media/image1.jp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9" Type="http://schemas.openxmlformats.org/officeDocument/2006/relationships/slideLayout" Target="../slideLayouts/slideLayout8.xml"/><Relationship Id="rId14" Type="http://schemas.openxmlformats.org/officeDocument/2006/relationships/theme" Target="../theme/theme2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1">
            <a:alphaModFix/>
          </a:blip>
          <a:stretch>
            <a:fillRect/>
          </a:stretch>
        </a:blip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32"/>
          <p:cNvSpPr txBox="1"/>
          <p:nvPr>
            <p:ph type="title"/>
          </p:nvPr>
        </p:nvSpPr>
        <p:spPr>
          <a:xfrm>
            <a:off x="471330" y="253914"/>
            <a:ext cx="8208000" cy="1152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3300"/>
              <a:buFont typeface="Calibri"/>
              <a:buNone/>
              <a:defRPr b="0" i="0" sz="3300" u="none" cap="none" strike="noStrike">
                <a:solidFill>
                  <a:srgbClr val="F2F2F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1" name="Google Shape;11;p32"/>
          <p:cNvSpPr txBox="1"/>
          <p:nvPr>
            <p:ph idx="1" type="body"/>
          </p:nvPr>
        </p:nvSpPr>
        <p:spPr>
          <a:xfrm>
            <a:off x="468000" y="1606379"/>
            <a:ext cx="8208000" cy="4572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61950" lvl="0" marL="457200" marR="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F2F2F2"/>
              </a:buClr>
              <a:buSzPts val="2100"/>
              <a:buFont typeface="Arial"/>
              <a:buChar char="•"/>
              <a:defRPr b="0" i="0" sz="2100" u="none" cap="none" strike="noStrike">
                <a:solidFill>
                  <a:srgbClr val="F2F2F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42900" lvl="1" marL="9144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F2F2F2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F2F2F2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23850" lvl="2" marL="13716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F2F2F2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rgbClr val="F2F2F2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14325" lvl="3" marL="18288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F2F2F2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rgbClr val="F2F2F2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14325" lvl="4" marL="22860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F2F2F2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rgbClr val="F2F2F2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14325" lvl="5" marL="27432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14325" lvl="6" marL="32004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14325" lvl="7" marL="36576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14325" lvl="8" marL="41148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" name="Google Shape;12;p32"/>
          <p:cNvSpPr txBox="1"/>
          <p:nvPr>
            <p:ph idx="10" type="dt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" name="Google Shape;13;p32"/>
          <p:cNvSpPr txBox="1"/>
          <p:nvPr>
            <p:ph idx="11" type="ftr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" name="Google Shape;14;p32"/>
          <p:cNvSpPr txBox="1"/>
          <p:nvPr>
            <p:ph idx="12" type="sldNum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4.jp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8.jpg"/><Relationship Id="rId4" Type="http://schemas.openxmlformats.org/officeDocument/2006/relationships/image" Target="../media/image11.jp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0.png"/><Relationship Id="rId4" Type="http://schemas.openxmlformats.org/officeDocument/2006/relationships/image" Target="../media/image14.jp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2.jpg"/><Relationship Id="rId4" Type="http://schemas.openxmlformats.org/officeDocument/2006/relationships/image" Target="../media/image17.jp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9.jp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<Relationships xmlns="http://schemas.openxmlformats.org/package/2006/relationships"><Relationship Id="rId10" Type="http://schemas.openxmlformats.org/officeDocument/2006/relationships/image" Target="../media/image23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32.png"/><Relationship Id="rId4" Type="http://schemas.openxmlformats.org/officeDocument/2006/relationships/image" Target="../media/image30.png"/><Relationship Id="rId9" Type="http://schemas.openxmlformats.org/officeDocument/2006/relationships/image" Target="../media/image22.jpg"/><Relationship Id="rId5" Type="http://schemas.openxmlformats.org/officeDocument/2006/relationships/image" Target="../media/image21.jpg"/><Relationship Id="rId6" Type="http://schemas.openxmlformats.org/officeDocument/2006/relationships/image" Target="../media/image28.jpg"/><Relationship Id="rId7" Type="http://schemas.openxmlformats.org/officeDocument/2006/relationships/image" Target="../media/image27.jpg"/><Relationship Id="rId8" Type="http://schemas.openxmlformats.org/officeDocument/2006/relationships/image" Target="../media/image29.jp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34.jpg"/><Relationship Id="rId4" Type="http://schemas.openxmlformats.org/officeDocument/2006/relationships/image" Target="../media/image25.jpg"/><Relationship Id="rId5" Type="http://schemas.openxmlformats.org/officeDocument/2006/relationships/image" Target="../media/image37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.jpg"/><Relationship Id="rId4" Type="http://schemas.openxmlformats.org/officeDocument/2006/relationships/image" Target="../media/image5.jpg"/><Relationship Id="rId5" Type="http://schemas.openxmlformats.org/officeDocument/2006/relationships/image" Target="../media/image7.jpg"/><Relationship Id="rId6" Type="http://schemas.openxmlformats.org/officeDocument/2006/relationships/image" Target="../media/image16.jpg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26.jpg"/><Relationship Id="rId4" Type="http://schemas.openxmlformats.org/officeDocument/2006/relationships/image" Target="../media/image33.jpg"/><Relationship Id="rId5" Type="http://schemas.openxmlformats.org/officeDocument/2006/relationships/image" Target="../media/image31.jpg"/><Relationship Id="rId6" Type="http://schemas.openxmlformats.org/officeDocument/2006/relationships/image" Target="../media/image36.jpg"/><Relationship Id="rId7" Type="http://schemas.openxmlformats.org/officeDocument/2006/relationships/image" Target="../media/image39.pn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35.jp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2.xml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38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6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9.jpg"/><Relationship Id="rId4" Type="http://schemas.openxmlformats.org/officeDocument/2006/relationships/image" Target="../media/image20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3.jpg"/><Relationship Id="rId4" Type="http://schemas.openxmlformats.org/officeDocument/2006/relationships/image" Target="../media/image9.jpg"/><Relationship Id="rId5" Type="http://schemas.openxmlformats.org/officeDocument/2006/relationships/image" Target="../media/image18.jpg"/><Relationship Id="rId6" Type="http://schemas.openxmlformats.org/officeDocument/2006/relationships/image" Target="../media/image13.jp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C:\Users\Ванюша\Desktop\versal.jpg" id="89" name="Google Shape;89;p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28596" y="785794"/>
            <a:ext cx="3786214" cy="4429156"/>
          </a:xfrm>
          <a:prstGeom prst="rect">
            <a:avLst/>
          </a:prstGeom>
          <a:noFill/>
          <a:ln>
            <a:noFill/>
          </a:ln>
        </p:spPr>
      </p:pic>
      <p:sp>
        <p:nvSpPr>
          <p:cNvPr id="90" name="Google Shape;90;p1"/>
          <p:cNvSpPr txBox="1"/>
          <p:nvPr/>
        </p:nvSpPr>
        <p:spPr>
          <a:xfrm>
            <a:off x="4143372" y="1857364"/>
            <a:ext cx="5000628" cy="15696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ru-RU" sz="3200" u="none" cap="none" strike="noStrike">
                <a:solidFill>
                  <a:srgbClr val="F2F2F2"/>
                </a:solidFill>
                <a:latin typeface="Arial Black"/>
                <a:ea typeface="Arial Black"/>
                <a:cs typeface="Arial Black"/>
                <a:sym typeface="Arial Black"/>
              </a:rPr>
              <a:t>ПАРИЗЬКА МИРНА КОНФЕРЕНЦІЯ</a:t>
            </a:r>
            <a:endParaRPr/>
          </a:p>
        </p:txBody>
      </p:sp>
    </p:spTree>
  </p:cSld>
  <p:clrMapOvr>
    <a:masterClrMapping/>
  </p:clrMapOvr>
  <p:transition>
    <p:strips dir="rd"/>
  </p:transition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0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C:\Users\Ванюша\Desktop\загруженное (3).jpg" id="181" name="Google Shape;181;p1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57158" y="928670"/>
            <a:ext cx="3903006" cy="4929222"/>
          </a:xfrm>
          <a:prstGeom prst="rect">
            <a:avLst/>
          </a:prstGeom>
          <a:noFill/>
          <a:ln>
            <a:noFill/>
          </a:ln>
        </p:spPr>
      </p:pic>
      <p:sp>
        <p:nvSpPr>
          <p:cNvPr id="182" name="Google Shape;182;p11"/>
          <p:cNvSpPr/>
          <p:nvPr/>
        </p:nvSpPr>
        <p:spPr>
          <a:xfrm>
            <a:off x="4786314" y="2000240"/>
            <a:ext cx="3857652" cy="2143140"/>
          </a:xfrm>
          <a:prstGeom prst="rect">
            <a:avLst/>
          </a:prstGeom>
          <a:solidFill>
            <a:srgbClr val="F4B081"/>
          </a:solidFill>
          <a:ln cap="flat" cmpd="sng" w="12700">
            <a:solidFill>
              <a:srgbClr val="42719B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800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rPr>
              <a:t>ВУДРО ВІЛЬСОН </a:t>
            </a:r>
            <a:r>
              <a:rPr lang="ru-RU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- </a:t>
            </a:r>
            <a:r>
              <a:rPr lang="ru-RU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президент США, автор (“батько”) “14 пунктів”</a:t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C:\Users\Ванюша\Desktop\загруженное (5).jpg" id="183" name="Google Shape;183;p1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215074" y="4500570"/>
            <a:ext cx="2571768" cy="19288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7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p12"/>
          <p:cNvSpPr/>
          <p:nvPr/>
        </p:nvSpPr>
        <p:spPr>
          <a:xfrm>
            <a:off x="-357222" y="0"/>
            <a:ext cx="9858444" cy="6858000"/>
          </a:xfrm>
          <a:prstGeom prst="verticalScroll">
            <a:avLst>
              <a:gd fmla="val 12500" name="adj"/>
            </a:avLst>
          </a:prstGeom>
          <a:solidFill>
            <a:srgbClr val="F4B081"/>
          </a:solidFill>
          <a:ln cap="flat" cmpd="sng" w="12700">
            <a:solidFill>
              <a:srgbClr val="42719B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rPr>
              <a:t>«</a:t>
            </a:r>
            <a:r>
              <a:rPr b="1" lang="ru-RU" sz="1800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rPr>
              <a:t>Чотирнадцять пунктів</a:t>
            </a:r>
            <a:r>
              <a:rPr lang="ru-RU" sz="1800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rPr>
              <a:t>»</a:t>
            </a:r>
            <a:r>
              <a:rPr lang="ru-RU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 — умови миру, викладені президентом США Т. В. Вільсоном наприкінці Першої світової війни  у посланні конгресу 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1800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rPr>
              <a:t>(08.01.1918 p.).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1800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rPr>
              <a:t>Складалися з 14 статей і передбачали: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1. відкриті мирні  договори;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2. повну свободу торгового мореплавства в мирний і воєнний час;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3. усунення перешкод у міжнародній торгівлі;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4. встановлення гарантій, що забезпечують скорочення озброєння;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5. врегулювання колоніальних питань: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6. виведення німецьких військ з окупованої ними території Росії і надання Росії можливості визначити свій прлітичний розвиток;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7. звільнення Бельгії;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8. звільнення Німеччиною всієї окупованої нею французької території, повернення ЕльзасЛотарингії Франції;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9. виправлення кордонів Італії відповідно до національної ознаки;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10. надання народам АвстроУгорщини можливості для автономного розвитку;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11.виведення німецьких військ із території Румунії, Сербії, Чорногорії та забезпечення Сербії доступу до моря;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12.надання можливості автономного розвитку інонаціональним частинам Османської імперії, відкриття Дарданелл для суден цієї країни;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13. створення незалежної польської держави з виходом до моря;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14. створення Ліги націй.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ransition>
    <p:diamond/>
  </p:transition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2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13"/>
          <p:cNvSpPr/>
          <p:nvPr/>
        </p:nvSpPr>
        <p:spPr>
          <a:xfrm>
            <a:off x="-285784" y="0"/>
            <a:ext cx="9644130" cy="6643710"/>
          </a:xfrm>
          <a:prstGeom prst="verticalScroll">
            <a:avLst>
              <a:gd fmla="val 12500" name="adj"/>
            </a:avLst>
          </a:prstGeom>
          <a:solidFill>
            <a:srgbClr val="F4B081"/>
          </a:solidFill>
          <a:ln cap="flat" cmpd="sng" w="12700">
            <a:solidFill>
              <a:srgbClr val="42719B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1800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rPr>
              <a:t>З Угоди про перемир'я між союзниками і Німеччиною, підписаної в Комп'єнському лісі 11 листопада 1918 року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1800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rPr>
              <a:t> </a:t>
            </a:r>
            <a:br>
              <a:rPr lang="ru-RU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ru-RU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Ст. 1. Припинення військових дій на суші та в повітрі протягом 6 годин після підписання перемир'я. </a:t>
            </a:r>
            <a:br>
              <a:rPr lang="ru-RU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ru-RU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Ст. 2. Негайна евакуація окупованих країн: Бельгії, Франції, Люксембургу так само, як Ельзас-Лотарингії – щоб вона була здійснена упродовж 15 днів... Ст. 3. Передача німецькою армією військового майна, а саме: 5 тисяч гармат, 25 тисяч кулеметів, 3 тисяч мінометів і 1700 літаків. </a:t>
            </a:r>
            <a:br>
              <a:rPr lang="ru-RU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ru-RU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Ст. 7. Передача союзникам 5 тисяч паровозів, 150 тисяч вагонів і 5 тисяч вантажівок. </a:t>
            </a:r>
            <a:br>
              <a:rPr lang="ru-RU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ru-RU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Ст. 12. Усі німецькі війська, які сьогодні знаходяться на територіях, які до війни були частиною Австро-Угорщини, Румунії і Туреччини, повинні негайно повернутися в межі Німеччини... Німецькі війська, розташовані на територіях, які були у складі Росії, повинні також повернутися в межі Німеччини. Ст. 15. Відмова від Бухарестського, Брест-Литовського й від додаткових договорів. </a:t>
            </a:r>
            <a:br>
              <a:rPr lang="ru-RU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ru-RU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Ст. 22. Здача союзникам і Сполученим Штатам Америки усіх німецьких підводних човнів... </a:t>
            </a:r>
            <a:br>
              <a:rPr lang="ru-RU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ru-RU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Ст. 23. Надводні німецькі військові кораблі, указані союзниками і Сполученими Штатами Америки, будуть негайно роззброєні і після цього інтерновані в нейтральних портах. Ст. 34. Термін перемир'я триватиме 36 днів з правом продовження.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ransition>
    <p:plus/>
  </p:transition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7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8" name="Google Shape;198;p1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00100" y="500042"/>
            <a:ext cx="2786082" cy="3566181"/>
          </a:xfrm>
          <a:prstGeom prst="rect">
            <a:avLst/>
          </a:prstGeom>
          <a:noFill/>
          <a:ln>
            <a:noFill/>
          </a:ln>
        </p:spPr>
      </p:pic>
      <p:sp>
        <p:nvSpPr>
          <p:cNvPr id="199" name="Google Shape;199;p15"/>
          <p:cNvSpPr/>
          <p:nvPr/>
        </p:nvSpPr>
        <p:spPr>
          <a:xfrm>
            <a:off x="4500562" y="285728"/>
            <a:ext cx="4214842" cy="6000792"/>
          </a:xfrm>
          <a:prstGeom prst="flowChartPunchedTape">
            <a:avLst/>
          </a:prstGeom>
          <a:solidFill>
            <a:srgbClr val="F4B081"/>
          </a:solidFill>
          <a:ln cap="flat" cmpd="sng" w="12700">
            <a:solidFill>
              <a:srgbClr val="42719B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00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rPr>
              <a:t>28 червня 1919 р. </a:t>
            </a:r>
            <a:r>
              <a:rPr lang="ru-RU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було підписано Версальський мирний договір з Німеччиною. </a:t>
            </a: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Документ складався із 400 статей. </a:t>
            </a: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C:\Users\Ванюша\Desktop\загруженное (1).jpg" id="200" name="Google Shape;200;p1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071670" y="3857628"/>
            <a:ext cx="2376492" cy="26384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wedge/>
  </p:transition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4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p16"/>
          <p:cNvSpPr/>
          <p:nvPr/>
        </p:nvSpPr>
        <p:spPr>
          <a:xfrm>
            <a:off x="3286116" y="2214554"/>
            <a:ext cx="5357850" cy="1000132"/>
          </a:xfrm>
          <a:prstGeom prst="flowChartProcess">
            <a:avLst/>
          </a:prstGeom>
          <a:solidFill>
            <a:srgbClr val="F4B081"/>
          </a:solidFill>
          <a:ln cap="flat" cmpd="sng" w="12700">
            <a:solidFill>
              <a:srgbClr val="42719B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1800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rPr>
              <a:t>ПЕРША ЧАСТИНА </a:t>
            </a:r>
            <a:r>
              <a:rPr lang="ru-RU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Версальського мирного договору. 26 статей – це </a:t>
            </a:r>
            <a:r>
              <a:rPr lang="ru-RU" sz="1800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rPr>
              <a:t>СТАТУТ ЛІГИ НАЦІЙ 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6" name="Google Shape;206;p16"/>
          <p:cNvSpPr/>
          <p:nvPr/>
        </p:nvSpPr>
        <p:spPr>
          <a:xfrm>
            <a:off x="571472" y="3786190"/>
            <a:ext cx="8072494" cy="1200329"/>
          </a:xfrm>
          <a:prstGeom prst="rect">
            <a:avLst/>
          </a:prstGeom>
          <a:solidFill>
            <a:srgbClr val="F4B081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Статут Ліги Націй підписали </a:t>
            </a:r>
            <a:r>
              <a:rPr b="1" lang="ru-RU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44 держави</a:t>
            </a:r>
            <a:r>
              <a:rPr lang="ru-RU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Її засновниками вважалися країни, що брали участь у війні проти Німеччини та її союзників, а таких було 31, а також новоутворені держави (13). Оскільки конгрес </a:t>
            </a:r>
            <a:r>
              <a:rPr b="1" lang="ru-RU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США,</a:t>
            </a:r>
            <a:r>
              <a:rPr lang="ru-RU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відмовився ратифікувати Версальський договір, то країна </a:t>
            </a:r>
            <a:r>
              <a:rPr b="1" lang="ru-RU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не стала членом Ліги Націй</a:t>
            </a:r>
            <a:r>
              <a:rPr lang="ru-RU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7" name="Google Shape;207;p16"/>
          <p:cNvSpPr/>
          <p:nvPr/>
        </p:nvSpPr>
        <p:spPr>
          <a:xfrm>
            <a:off x="428596" y="214290"/>
            <a:ext cx="8286808" cy="1571636"/>
          </a:xfrm>
          <a:prstGeom prst="flowChartProcess">
            <a:avLst/>
          </a:prstGeom>
          <a:solidFill>
            <a:srgbClr val="F4B081"/>
          </a:solidFill>
          <a:ln cap="flat" cmpd="sng" w="12700">
            <a:solidFill>
              <a:srgbClr val="42719B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2800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rPr>
              <a:t>ЛІГА НАЦІЙ – </a:t>
            </a:r>
            <a:r>
              <a:rPr lang="ru-RU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це перша міжнародна міждержавна організація, створена з метою розвитку співробітництва, досягнення миру і безпеки між народами. На практиці основними завданнями були дотримання прав нацменшин і вирішення територіальних конфліктів у світі після Першої Світової Війни.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C:\Users\Ванюша\Desktop\Ліга.jpg" id="208" name="Google Shape;208;p1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857488" y="5143512"/>
            <a:ext cx="2928958" cy="150019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C:\Users\Ванюша\Desktop\загруженное.jpg" id="209" name="Google Shape;209;p1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42910" y="1857364"/>
            <a:ext cx="2619375" cy="17430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fade thruBlk="1"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3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p17"/>
          <p:cNvSpPr/>
          <p:nvPr/>
        </p:nvSpPr>
        <p:spPr>
          <a:xfrm>
            <a:off x="1142976" y="500042"/>
            <a:ext cx="7072362" cy="1000132"/>
          </a:xfrm>
          <a:prstGeom prst="flowChartProcess">
            <a:avLst/>
          </a:prstGeom>
          <a:solidFill>
            <a:srgbClr val="F4B081"/>
          </a:solidFill>
          <a:ln cap="flat" cmpd="sng" w="12700">
            <a:solidFill>
              <a:srgbClr val="42719B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2800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rPr>
              <a:t>ШТАБ-КВАРТИРА  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2800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rPr>
              <a:t>ЛІГИ НАЦІЙ </a:t>
            </a:r>
            <a:endParaRPr b="1" sz="2800">
              <a:solidFill>
                <a:schemeClr val="dk1"/>
              </a:solidFill>
              <a:latin typeface="Arial Black"/>
              <a:ea typeface="Arial Black"/>
              <a:cs typeface="Arial Black"/>
              <a:sym typeface="Arial Black"/>
            </a:endParaRPr>
          </a:p>
        </p:txBody>
      </p:sp>
      <p:pic>
        <p:nvPicPr>
          <p:cNvPr descr="C:\Users\Ванюша\Desktop\56dc09a3b6ca.jpg" id="215" name="Google Shape;215;p1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28662" y="1785926"/>
            <a:ext cx="7715304" cy="3929090"/>
          </a:xfrm>
          <a:prstGeom prst="rect">
            <a:avLst/>
          </a:prstGeom>
          <a:noFill/>
          <a:ln>
            <a:noFill/>
          </a:ln>
        </p:spPr>
      </p:pic>
      <p:sp>
        <p:nvSpPr>
          <p:cNvPr id="216" name="Google Shape;216;p17"/>
          <p:cNvSpPr txBox="1"/>
          <p:nvPr/>
        </p:nvSpPr>
        <p:spPr>
          <a:xfrm>
            <a:off x="857224" y="5786454"/>
            <a:ext cx="7929618" cy="70788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i="1" lang="ru-RU" sz="2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м. Женева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i="1" lang="ru-RU" sz="2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Палац Націй на березі Женевського озера, Швейцарія </a:t>
            </a:r>
            <a:endParaRPr i="1" sz="20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0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p18"/>
          <p:cNvSpPr/>
          <p:nvPr/>
        </p:nvSpPr>
        <p:spPr>
          <a:xfrm>
            <a:off x="357158" y="3143248"/>
            <a:ext cx="3929090" cy="928694"/>
          </a:xfrm>
          <a:prstGeom prst="flowChartProcess">
            <a:avLst/>
          </a:prstGeom>
          <a:solidFill>
            <a:srgbClr val="F4B081"/>
          </a:solidFill>
          <a:ln cap="flat" cmpd="sng" w="12700">
            <a:solidFill>
              <a:srgbClr val="42719B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Чотири постійні члени </a:t>
            </a:r>
            <a:r>
              <a:rPr lang="ru-RU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(Велика Британія, Франція, Італія, Японія)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2" name="Google Shape;222;p18"/>
          <p:cNvSpPr/>
          <p:nvPr/>
        </p:nvSpPr>
        <p:spPr>
          <a:xfrm>
            <a:off x="2214546" y="1285860"/>
            <a:ext cx="5072098" cy="642942"/>
          </a:xfrm>
          <a:prstGeom prst="flowChartProcess">
            <a:avLst/>
          </a:prstGeom>
          <a:solidFill>
            <a:srgbClr val="F4B081"/>
          </a:solidFill>
          <a:ln cap="flat" cmpd="sng" w="12700">
            <a:solidFill>
              <a:srgbClr val="42719B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АСАМБЛЕЯ 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i="1" lang="ru-RU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(збори представників країн – членів )</a:t>
            </a:r>
            <a:endParaRPr i="1"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3" name="Google Shape;223;p18"/>
          <p:cNvSpPr/>
          <p:nvPr/>
        </p:nvSpPr>
        <p:spPr>
          <a:xfrm>
            <a:off x="2714612" y="2143116"/>
            <a:ext cx="4286280" cy="785818"/>
          </a:xfrm>
          <a:prstGeom prst="flowChartProcess">
            <a:avLst/>
          </a:prstGeom>
          <a:solidFill>
            <a:srgbClr val="F4B081"/>
          </a:solidFill>
          <a:ln cap="flat" cmpd="sng" w="12700">
            <a:solidFill>
              <a:srgbClr val="42719B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РАДА ЛІГИ НАЦІЙ </a:t>
            </a:r>
            <a:endParaRPr b="1"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4" name="Google Shape;224;p18"/>
          <p:cNvSpPr/>
          <p:nvPr/>
        </p:nvSpPr>
        <p:spPr>
          <a:xfrm>
            <a:off x="714348" y="357166"/>
            <a:ext cx="7786774" cy="714380"/>
          </a:xfrm>
          <a:prstGeom prst="flowChartProcess">
            <a:avLst/>
          </a:prstGeom>
          <a:solidFill>
            <a:srgbClr val="F4B081"/>
          </a:solidFill>
          <a:ln cap="flat" cmpd="sng" w="12700">
            <a:solidFill>
              <a:srgbClr val="42719B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rPr>
              <a:t>ЗАСАДИ ОРГАНІЗАЦІЇ ЛІГИ НАЦІЙ </a:t>
            </a:r>
            <a:endParaRPr sz="2400">
              <a:solidFill>
                <a:schemeClr val="dk1"/>
              </a:solidFill>
              <a:latin typeface="Arial Black"/>
              <a:ea typeface="Arial Black"/>
              <a:cs typeface="Arial Black"/>
              <a:sym typeface="Arial Black"/>
            </a:endParaRPr>
          </a:p>
        </p:txBody>
      </p:sp>
      <p:sp>
        <p:nvSpPr>
          <p:cNvPr id="225" name="Google Shape;225;p18"/>
          <p:cNvSpPr/>
          <p:nvPr/>
        </p:nvSpPr>
        <p:spPr>
          <a:xfrm>
            <a:off x="4786314" y="1928802"/>
            <a:ext cx="45719" cy="285752"/>
          </a:xfrm>
          <a:prstGeom prst="downArrow">
            <a:avLst>
              <a:gd fmla="val 50000" name="adj1"/>
              <a:gd fmla="val 50000" name="adj2"/>
            </a:avLst>
          </a:prstGeom>
          <a:solidFill>
            <a:schemeClr val="accent1"/>
          </a:solidFill>
          <a:ln cap="flat" cmpd="sng" w="12700">
            <a:solidFill>
              <a:srgbClr val="42719B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6" name="Google Shape;226;p18"/>
          <p:cNvSpPr/>
          <p:nvPr/>
        </p:nvSpPr>
        <p:spPr>
          <a:xfrm>
            <a:off x="5000628" y="3143248"/>
            <a:ext cx="3857652" cy="928694"/>
          </a:xfrm>
          <a:prstGeom prst="flowChartProcess">
            <a:avLst/>
          </a:prstGeom>
          <a:solidFill>
            <a:srgbClr val="F4B081"/>
          </a:solidFill>
          <a:ln cap="flat" cmpd="sng" w="12700">
            <a:solidFill>
              <a:srgbClr val="42719B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Чотири тимчасові члени 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(змінювались щорічно)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7" name="Google Shape;227;p18"/>
          <p:cNvSpPr/>
          <p:nvPr/>
        </p:nvSpPr>
        <p:spPr>
          <a:xfrm>
            <a:off x="3071802" y="4357694"/>
            <a:ext cx="3357586" cy="1214446"/>
          </a:xfrm>
          <a:prstGeom prst="flowChartProcess">
            <a:avLst/>
          </a:prstGeom>
          <a:solidFill>
            <a:srgbClr val="F4B081"/>
          </a:solidFill>
          <a:ln cap="flat" cmpd="sng" w="12700">
            <a:solidFill>
              <a:srgbClr val="42719B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СЕКРЕТАРІАТ 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на чолі з </a:t>
            </a:r>
            <a:r>
              <a:rPr b="1" lang="ru-RU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Генеральним секретарем </a:t>
            </a:r>
            <a:r>
              <a:rPr lang="ru-RU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Ліги Націй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8" name="Google Shape;228;p18"/>
          <p:cNvSpPr/>
          <p:nvPr/>
        </p:nvSpPr>
        <p:spPr>
          <a:xfrm>
            <a:off x="3071802" y="5857892"/>
            <a:ext cx="3429024" cy="642942"/>
          </a:xfrm>
          <a:prstGeom prst="flowChartProcess">
            <a:avLst/>
          </a:prstGeom>
          <a:solidFill>
            <a:srgbClr val="F4B081"/>
          </a:solidFill>
          <a:ln cap="flat" cmpd="sng" w="12700">
            <a:solidFill>
              <a:srgbClr val="42719B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Мандатна комісія</a:t>
            </a:r>
            <a:endParaRPr b="1"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9" name="Google Shape;229;p18"/>
          <p:cNvSpPr/>
          <p:nvPr/>
        </p:nvSpPr>
        <p:spPr>
          <a:xfrm>
            <a:off x="6000760" y="2928934"/>
            <a:ext cx="357190" cy="214314"/>
          </a:xfrm>
          <a:prstGeom prst="downArrow">
            <a:avLst>
              <a:gd fmla="val 50000" name="adj1"/>
              <a:gd fmla="val 50000" name="adj2"/>
            </a:avLst>
          </a:prstGeom>
          <a:solidFill>
            <a:srgbClr val="F4B081"/>
          </a:solidFill>
          <a:ln cap="flat" cmpd="sng" w="12700">
            <a:solidFill>
              <a:srgbClr val="42719B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0" name="Google Shape;230;p18"/>
          <p:cNvSpPr/>
          <p:nvPr/>
        </p:nvSpPr>
        <p:spPr>
          <a:xfrm>
            <a:off x="3214678" y="2928934"/>
            <a:ext cx="285752" cy="214314"/>
          </a:xfrm>
          <a:prstGeom prst="downArrow">
            <a:avLst>
              <a:gd fmla="val 50000" name="adj1"/>
              <a:gd fmla="val 50000" name="adj2"/>
            </a:avLst>
          </a:prstGeom>
          <a:solidFill>
            <a:srgbClr val="F4B081"/>
          </a:solidFill>
          <a:ln cap="flat" cmpd="sng" w="12700">
            <a:solidFill>
              <a:srgbClr val="42719B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ransition>
    <p:wedge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4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235;p19"/>
          <p:cNvSpPr/>
          <p:nvPr/>
        </p:nvSpPr>
        <p:spPr>
          <a:xfrm>
            <a:off x="357158" y="214290"/>
            <a:ext cx="8501122" cy="1000132"/>
          </a:xfrm>
          <a:prstGeom prst="flowChartProcess">
            <a:avLst/>
          </a:prstGeom>
          <a:solidFill>
            <a:srgbClr val="F4B081"/>
          </a:solidFill>
          <a:ln cap="flat" cmpd="sng" w="12700">
            <a:solidFill>
              <a:srgbClr val="42719B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800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rPr>
              <a:t>УМОВИ ВЕРСАЛЬСЬКОГО ДОГОВОРУ </a:t>
            </a:r>
            <a:endParaRPr sz="2800">
              <a:solidFill>
                <a:schemeClr val="dk1"/>
              </a:solidFill>
              <a:latin typeface="Arial Black"/>
              <a:ea typeface="Arial Black"/>
              <a:cs typeface="Arial Black"/>
              <a:sym typeface="Arial Black"/>
            </a:endParaRPr>
          </a:p>
        </p:txBody>
      </p:sp>
      <p:sp>
        <p:nvSpPr>
          <p:cNvPr id="236" name="Google Shape;236;p19"/>
          <p:cNvSpPr/>
          <p:nvPr/>
        </p:nvSpPr>
        <p:spPr>
          <a:xfrm>
            <a:off x="357158" y="1785926"/>
            <a:ext cx="2571768" cy="1357322"/>
          </a:xfrm>
          <a:prstGeom prst="flowChartInputOutput">
            <a:avLst/>
          </a:prstGeom>
          <a:solidFill>
            <a:srgbClr val="F4B081"/>
          </a:solidFill>
          <a:ln cap="flat" cmpd="sng" w="12700">
            <a:solidFill>
              <a:srgbClr val="42719B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ПОЛІТИЧНІ САНКЦІЇ 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7" name="Google Shape;237;p19"/>
          <p:cNvSpPr/>
          <p:nvPr/>
        </p:nvSpPr>
        <p:spPr>
          <a:xfrm>
            <a:off x="3214678" y="1785926"/>
            <a:ext cx="2500330" cy="1285884"/>
          </a:xfrm>
          <a:prstGeom prst="flowChartInputOutput">
            <a:avLst/>
          </a:prstGeom>
          <a:solidFill>
            <a:srgbClr val="F4B081"/>
          </a:solidFill>
          <a:ln cap="flat" cmpd="sng" w="12700">
            <a:solidFill>
              <a:srgbClr val="42719B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ЕКОНОМІЧНІ САНКЦІЇ 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8" name="Google Shape;238;p19"/>
          <p:cNvSpPr/>
          <p:nvPr/>
        </p:nvSpPr>
        <p:spPr>
          <a:xfrm>
            <a:off x="6143636" y="1785926"/>
            <a:ext cx="2428892" cy="1285884"/>
          </a:xfrm>
          <a:prstGeom prst="flowChartInputOutput">
            <a:avLst/>
          </a:prstGeom>
          <a:solidFill>
            <a:srgbClr val="F4B081"/>
          </a:solidFill>
          <a:ln cap="flat" cmpd="sng" w="12700">
            <a:solidFill>
              <a:srgbClr val="42719B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ВІЙСЬКОВІ САНКЦІЇ 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9" name="Google Shape;239;p19"/>
          <p:cNvSpPr/>
          <p:nvPr/>
        </p:nvSpPr>
        <p:spPr>
          <a:xfrm>
            <a:off x="857224" y="3786190"/>
            <a:ext cx="6643734" cy="1357322"/>
          </a:xfrm>
          <a:prstGeom prst="flowChartInputOutput">
            <a:avLst/>
          </a:prstGeom>
          <a:solidFill>
            <a:srgbClr val="F4B081"/>
          </a:solidFill>
          <a:ln cap="flat" cmpd="sng" w="12700">
            <a:solidFill>
              <a:srgbClr val="42719B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ТЕРИТОРІАЛЬНІ ОБМЕЖЕННЯ </a:t>
            </a:r>
            <a:endParaRPr b="1"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0" name="Google Shape;240;p19"/>
          <p:cNvSpPr/>
          <p:nvPr/>
        </p:nvSpPr>
        <p:spPr>
          <a:xfrm>
            <a:off x="714348" y="5572140"/>
            <a:ext cx="8001056" cy="928694"/>
          </a:xfrm>
          <a:prstGeom prst="rect">
            <a:avLst/>
          </a:prstGeom>
          <a:solidFill>
            <a:srgbClr val="F4B081"/>
          </a:solidFill>
          <a:ln cap="flat" cmpd="sng" w="12700">
            <a:solidFill>
              <a:srgbClr val="42719B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САНКЦІЇ</a:t>
            </a:r>
            <a:r>
              <a:rPr b="1" lang="ru-RU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– </a:t>
            </a:r>
            <a:r>
              <a:rPr lang="ru-RU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це  заходи впливу однієї держави на іншу чи міжнародної організації на певну державу, що порушує норми міжнародного права.  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4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Google Shape;245;p20"/>
          <p:cNvSpPr/>
          <p:nvPr/>
        </p:nvSpPr>
        <p:spPr>
          <a:xfrm>
            <a:off x="571472" y="285728"/>
            <a:ext cx="8143932" cy="428628"/>
          </a:xfrm>
          <a:prstGeom prst="flowChartProcess">
            <a:avLst/>
          </a:prstGeom>
          <a:solidFill>
            <a:srgbClr val="F4B081"/>
          </a:solidFill>
          <a:ln cap="flat" cmpd="sng" w="12700">
            <a:solidFill>
              <a:srgbClr val="42719B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800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rPr>
              <a:t>ТЕРИТОРІАЛЬНІ ВТРАТИ НІМЕЧЧИНИ</a:t>
            </a:r>
            <a:endParaRPr sz="2800">
              <a:solidFill>
                <a:schemeClr val="dk1"/>
              </a:solidFill>
              <a:latin typeface="Arial Black"/>
              <a:ea typeface="Arial Black"/>
              <a:cs typeface="Arial Black"/>
              <a:sym typeface="Arial Black"/>
            </a:endParaRPr>
          </a:p>
        </p:txBody>
      </p:sp>
      <p:pic>
        <p:nvPicPr>
          <p:cNvPr descr="C:\Users\Ванюша\Desktop\300px-German_losses_after_WWI.svg.png" id="246" name="Google Shape;246;p2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85720" y="1142984"/>
            <a:ext cx="3929090" cy="464347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C:\Users\Ванюша\Desktop\125px-Flag_of_Saar_1920-1935.svg.png" id="247" name="Google Shape;247;p2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286248" y="5143512"/>
            <a:ext cx="4572032" cy="92869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C:\Users\Ванюша\Desktop\1638-1722-large.jpg" id="248" name="Google Shape;248;p20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214810" y="3643314"/>
            <a:ext cx="4714876" cy="64294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C:\Users\Ванюша\Desktop\1608-658-thickbox.jpg" id="249" name="Google Shape;249;p20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4214810" y="4286256"/>
            <a:ext cx="4714876" cy="1000132"/>
          </a:xfrm>
          <a:prstGeom prst="rect">
            <a:avLst/>
          </a:prstGeom>
          <a:noFill/>
          <a:ln>
            <a:noFill/>
          </a:ln>
        </p:spPr>
      </p:pic>
      <p:sp>
        <p:nvSpPr>
          <p:cNvPr id="250" name="Google Shape;250;p20"/>
          <p:cNvSpPr/>
          <p:nvPr/>
        </p:nvSpPr>
        <p:spPr>
          <a:xfrm>
            <a:off x="500034" y="5929330"/>
            <a:ext cx="428628" cy="285752"/>
          </a:xfrm>
          <a:prstGeom prst="flowChartProcess">
            <a:avLst/>
          </a:prstGeom>
          <a:solidFill>
            <a:srgbClr val="F7CAAC"/>
          </a:solidFill>
          <a:ln cap="flat" cmpd="sng" w="12700">
            <a:solidFill>
              <a:srgbClr val="42719B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1" name="Google Shape;251;p20"/>
          <p:cNvSpPr txBox="1"/>
          <p:nvPr/>
        </p:nvSpPr>
        <p:spPr>
          <a:xfrm>
            <a:off x="1142976" y="6000768"/>
            <a:ext cx="2643206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ru-RU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територія Німеччини</a:t>
            </a:r>
            <a:endParaRPr i="1"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C:\Users\Ванюша\Desktop\1636-1721-large.jpg" id="252" name="Google Shape;252;p20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4143372" y="1071546"/>
            <a:ext cx="4643470" cy="85725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C:\Users\Ванюша\Desktop\1619-1711-large.jpg" id="253" name="Google Shape;253;p20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4143372" y="2000240"/>
            <a:ext cx="4643438" cy="857256"/>
          </a:xfrm>
          <a:prstGeom prst="rect">
            <a:avLst/>
          </a:prstGeom>
          <a:solidFill>
            <a:srgbClr val="F4B081"/>
          </a:solidFill>
          <a:ln>
            <a:noFill/>
          </a:ln>
        </p:spPr>
      </p:pic>
      <p:pic>
        <p:nvPicPr>
          <p:cNvPr descr="C:\Users\Ванюша\Desktop\загруженное (2).jpg" id="254" name="Google Shape;254;p20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>
            <a:off x="4214810" y="2857496"/>
            <a:ext cx="4429156" cy="857256"/>
          </a:xfrm>
          <a:prstGeom prst="rect">
            <a:avLst/>
          </a:prstGeom>
          <a:noFill/>
          <a:ln>
            <a:noFill/>
          </a:ln>
        </p:spPr>
      </p:pic>
      <p:sp>
        <p:nvSpPr>
          <p:cNvPr id="255" name="Google Shape;255;p20"/>
          <p:cNvSpPr txBox="1"/>
          <p:nvPr/>
        </p:nvSpPr>
        <p:spPr>
          <a:xfrm>
            <a:off x="4714876" y="1214423"/>
            <a:ext cx="4000528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1800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rPr>
              <a:t>ЕльзасЛотарингія, вугільні шахти Саарської , області </a:t>
            </a:r>
            <a:endParaRPr b="1" sz="1800">
              <a:solidFill>
                <a:schemeClr val="dk1"/>
              </a:solidFill>
              <a:latin typeface="Arial Black"/>
              <a:ea typeface="Arial Black"/>
              <a:cs typeface="Arial Black"/>
              <a:sym typeface="Arial Black"/>
            </a:endParaRPr>
          </a:p>
        </p:txBody>
      </p:sp>
      <p:sp>
        <p:nvSpPr>
          <p:cNvPr id="256" name="Google Shape;256;p20"/>
          <p:cNvSpPr txBox="1"/>
          <p:nvPr/>
        </p:nvSpPr>
        <p:spPr>
          <a:xfrm>
            <a:off x="5786446" y="2214554"/>
            <a:ext cx="2857520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1800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rPr>
              <a:t>Шлезвіг, Гольштейн</a:t>
            </a:r>
            <a:endParaRPr b="1" sz="1800">
              <a:solidFill>
                <a:schemeClr val="dk1"/>
              </a:solidFill>
              <a:latin typeface="Arial Black"/>
              <a:ea typeface="Arial Black"/>
              <a:cs typeface="Arial Black"/>
              <a:sym typeface="Arial Black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1800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rPr>
              <a:t> </a:t>
            </a:r>
            <a:endParaRPr b="1" sz="1800">
              <a:solidFill>
                <a:schemeClr val="dk1"/>
              </a:solidFill>
              <a:latin typeface="Arial Black"/>
              <a:ea typeface="Arial Black"/>
              <a:cs typeface="Arial Black"/>
              <a:sym typeface="Arial Black"/>
            </a:endParaRPr>
          </a:p>
        </p:txBody>
      </p:sp>
      <p:sp>
        <p:nvSpPr>
          <p:cNvPr id="257" name="Google Shape;257;p20"/>
          <p:cNvSpPr txBox="1"/>
          <p:nvPr/>
        </p:nvSpPr>
        <p:spPr>
          <a:xfrm>
            <a:off x="5643570" y="3000372"/>
            <a:ext cx="3143272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1800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rPr>
              <a:t>1923 рік – передача Мемеля (Клайпеди)</a:t>
            </a:r>
            <a:endParaRPr b="1" sz="1800">
              <a:solidFill>
                <a:schemeClr val="dk1"/>
              </a:solidFill>
              <a:latin typeface="Arial Black"/>
              <a:ea typeface="Arial Black"/>
              <a:cs typeface="Arial Black"/>
              <a:sym typeface="Arial Black"/>
            </a:endParaRPr>
          </a:p>
        </p:txBody>
      </p:sp>
      <p:sp>
        <p:nvSpPr>
          <p:cNvPr id="258" name="Google Shape;258;p20"/>
          <p:cNvSpPr txBox="1"/>
          <p:nvPr/>
        </p:nvSpPr>
        <p:spPr>
          <a:xfrm>
            <a:off x="6000760" y="3643315"/>
            <a:ext cx="2643206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1800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rPr>
              <a:t>Визнання незалежності </a:t>
            </a:r>
            <a:endParaRPr b="1" sz="1800">
              <a:solidFill>
                <a:schemeClr val="dk1"/>
              </a:solidFill>
              <a:latin typeface="Arial Black"/>
              <a:ea typeface="Arial Black"/>
              <a:cs typeface="Arial Black"/>
              <a:sym typeface="Arial Black"/>
            </a:endParaRPr>
          </a:p>
        </p:txBody>
      </p:sp>
      <p:sp>
        <p:nvSpPr>
          <p:cNvPr id="259" name="Google Shape;259;p20"/>
          <p:cNvSpPr txBox="1"/>
          <p:nvPr/>
        </p:nvSpPr>
        <p:spPr>
          <a:xfrm>
            <a:off x="4572000" y="4357694"/>
            <a:ext cx="4214842" cy="83099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600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rPr>
              <a:t>Визнання незалежності та передача Померанії , Західної Прусії та частини Верхньої Сілезії</a:t>
            </a:r>
            <a:endParaRPr sz="1600">
              <a:solidFill>
                <a:schemeClr val="dk1"/>
              </a:solidFill>
              <a:latin typeface="Arial Black"/>
              <a:ea typeface="Arial Black"/>
              <a:cs typeface="Arial Black"/>
              <a:sym typeface="Arial Black"/>
            </a:endParaRPr>
          </a:p>
        </p:txBody>
      </p:sp>
      <p:sp>
        <p:nvSpPr>
          <p:cNvPr id="260" name="Google Shape;260;p20"/>
          <p:cNvSpPr txBox="1"/>
          <p:nvPr/>
        </p:nvSpPr>
        <p:spPr>
          <a:xfrm>
            <a:off x="4214810" y="5357826"/>
            <a:ext cx="4429156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rPr>
              <a:t>Саарська область (на 15 років)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 Black"/>
              <a:ea typeface="Arial Black"/>
              <a:cs typeface="Arial Black"/>
              <a:sym typeface="Arial Black"/>
            </a:endParaRPr>
          </a:p>
        </p:txBody>
      </p:sp>
      <p:pic>
        <p:nvPicPr>
          <p:cNvPr descr="C:\Users\Ванюша\Desktop\125px-Flag_of_the_Free_City_of_Danzig.svg.png" id="261" name="Google Shape;261;p20"/>
          <p:cNvPicPr preferRelativeResize="0"/>
          <p:nvPr/>
        </p:nvPicPr>
        <p:blipFill rotWithShape="1">
          <a:blip r:embed="rId10">
            <a:alphaModFix/>
          </a:blip>
          <a:srcRect b="0" l="0" r="0" t="0"/>
          <a:stretch/>
        </p:blipFill>
        <p:spPr>
          <a:xfrm>
            <a:off x="4429124" y="6000768"/>
            <a:ext cx="4357718" cy="657224"/>
          </a:xfrm>
          <a:prstGeom prst="rect">
            <a:avLst/>
          </a:prstGeom>
          <a:noFill/>
          <a:ln>
            <a:noFill/>
          </a:ln>
        </p:spPr>
      </p:pic>
      <p:sp>
        <p:nvSpPr>
          <p:cNvPr id="262" name="Google Shape;262;p20"/>
          <p:cNvSpPr txBox="1"/>
          <p:nvPr/>
        </p:nvSpPr>
        <p:spPr>
          <a:xfrm>
            <a:off x="4786314" y="6143644"/>
            <a:ext cx="3429024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rPr>
              <a:t>Гданськ – вільне місто</a:t>
            </a:r>
            <a:endParaRPr sz="1800">
              <a:solidFill>
                <a:schemeClr val="dk1"/>
              </a:solidFill>
              <a:latin typeface="Arial Black"/>
              <a:ea typeface="Arial Black"/>
              <a:cs typeface="Arial Black"/>
              <a:sym typeface="Arial Black"/>
            </a:endParaRPr>
          </a:p>
        </p:txBody>
      </p:sp>
    </p:spTree>
  </p:cSld>
  <p:clrMapOvr>
    <a:masterClrMapping/>
  </p:clrMapOvr>
  <p:transition>
    <p:cut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6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Google Shape;267;p21"/>
          <p:cNvSpPr/>
          <p:nvPr/>
        </p:nvSpPr>
        <p:spPr>
          <a:xfrm>
            <a:off x="1000100" y="357166"/>
            <a:ext cx="7643866" cy="1071570"/>
          </a:xfrm>
          <a:prstGeom prst="rect">
            <a:avLst/>
          </a:prstGeom>
          <a:solidFill>
            <a:srgbClr val="F4B081"/>
          </a:solidFill>
          <a:ln cap="flat" cmpd="sng" w="12700">
            <a:solidFill>
              <a:srgbClr val="42719B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rPr>
              <a:t>ПОЛІТИЧНІ САНКЦІЇ  НІМЕЧЧИНИ</a:t>
            </a:r>
            <a:endParaRPr sz="2400">
              <a:solidFill>
                <a:schemeClr val="dk1"/>
              </a:solidFill>
              <a:latin typeface="Arial Black"/>
              <a:ea typeface="Arial Black"/>
              <a:cs typeface="Arial Black"/>
              <a:sym typeface="Arial Black"/>
            </a:endParaRPr>
          </a:p>
        </p:txBody>
      </p:sp>
      <p:pic>
        <p:nvPicPr>
          <p:cNvPr descr="C:\Users\Ванюша\Desktop\naznachennykh-ey-posle-pervoy-mirovoy-voyny.jpg" id="268" name="Google Shape;268;p2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00034" y="1643051"/>
            <a:ext cx="3000396" cy="1875248"/>
          </a:xfrm>
          <a:prstGeom prst="rect">
            <a:avLst/>
          </a:prstGeom>
          <a:noFill/>
          <a:ln>
            <a:noFill/>
          </a:ln>
        </p:spPr>
      </p:pic>
      <p:sp>
        <p:nvSpPr>
          <p:cNvPr id="269" name="Google Shape;269;p21"/>
          <p:cNvSpPr txBox="1"/>
          <p:nvPr/>
        </p:nvSpPr>
        <p:spPr>
          <a:xfrm>
            <a:off x="3643306" y="2143116"/>
            <a:ext cx="5000660" cy="107721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2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Німеччина оголошувалась єдиним </a:t>
            </a:r>
            <a:r>
              <a:rPr b="1" lang="ru-RU" sz="4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винуватцем війни.</a:t>
            </a:r>
            <a:endParaRPr b="1" sz="40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0" name="Google Shape;270;p21"/>
          <p:cNvSpPr/>
          <p:nvPr/>
        </p:nvSpPr>
        <p:spPr>
          <a:xfrm>
            <a:off x="214282" y="3786190"/>
            <a:ext cx="3643338" cy="1857388"/>
          </a:xfrm>
          <a:prstGeom prst="ellipse">
            <a:avLst/>
          </a:prstGeom>
          <a:solidFill>
            <a:srgbClr val="F4B081"/>
          </a:solidFill>
          <a:ln cap="flat" cmpd="sng" w="12700">
            <a:solidFill>
              <a:srgbClr val="42719B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C:\Users\Ванюша\Desktop\flag.jpeg" id="271" name="Google Shape;271;p2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928662" y="4357694"/>
            <a:ext cx="1428760" cy="84841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C:\Users\Ванюша\Desktop\flag_of_austria_0.png" id="272" name="Google Shape;272;p21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2000232" y="4071942"/>
            <a:ext cx="1285884" cy="810868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73" name="Google Shape;273;p21"/>
          <p:cNvCxnSpPr>
            <a:stCxn id="270" idx="7"/>
            <a:endCxn id="270" idx="3"/>
          </p:cNvCxnSpPr>
          <p:nvPr/>
        </p:nvCxnSpPr>
        <p:spPr>
          <a:xfrm flipH="1">
            <a:off x="747966" y="4058198"/>
            <a:ext cx="2576100" cy="1313400"/>
          </a:xfrm>
          <a:prstGeom prst="straightConnector1">
            <a:avLst/>
          </a:prstGeom>
          <a:noFill/>
          <a:ln cap="flat" cmpd="sng" w="762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74" name="Google Shape;274;p21"/>
          <p:cNvCxnSpPr>
            <a:stCxn id="270" idx="1"/>
            <a:endCxn id="270" idx="5"/>
          </p:cNvCxnSpPr>
          <p:nvPr/>
        </p:nvCxnSpPr>
        <p:spPr>
          <a:xfrm>
            <a:off x="747836" y="4058198"/>
            <a:ext cx="2576100" cy="1313400"/>
          </a:xfrm>
          <a:prstGeom prst="straightConnector1">
            <a:avLst/>
          </a:prstGeom>
          <a:noFill/>
          <a:ln cap="flat" cmpd="sng" w="762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275" name="Google Shape;275;p21"/>
          <p:cNvSpPr txBox="1"/>
          <p:nvPr/>
        </p:nvSpPr>
        <p:spPr>
          <a:xfrm>
            <a:off x="3929058" y="4214818"/>
            <a:ext cx="4786346" cy="181588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2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Німеччині </a:t>
            </a:r>
            <a:r>
              <a:rPr b="1" lang="ru-RU" sz="4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заборонялось </a:t>
            </a:r>
            <a:r>
              <a:rPr b="1" lang="ru-RU" sz="2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об’єднання з Австрією (аншлюс), з метою створення єдиної Німецької  імперії.</a:t>
            </a:r>
            <a:endParaRPr b="1" sz="2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2"/>
          <p:cNvSpPr/>
          <p:nvPr/>
        </p:nvSpPr>
        <p:spPr>
          <a:xfrm>
            <a:off x="642910" y="500042"/>
            <a:ext cx="7929618" cy="928694"/>
          </a:xfrm>
          <a:prstGeom prst="rect">
            <a:avLst/>
          </a:prstGeom>
          <a:solidFill>
            <a:srgbClr val="F4B081"/>
          </a:solidFill>
          <a:ln cap="flat" cmpd="sng" w="12700">
            <a:solidFill>
              <a:srgbClr val="42719B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2800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rPr>
              <a:t>КІНЕЦЬ ПЕРШОЇ СВІТОВОЇ ВІЙНИ</a:t>
            </a:r>
            <a:endParaRPr b="1" sz="2800">
              <a:solidFill>
                <a:schemeClr val="dk1"/>
              </a:solidFill>
              <a:latin typeface="Arial Black"/>
              <a:ea typeface="Arial Black"/>
              <a:cs typeface="Arial Black"/>
              <a:sym typeface="Arial Black"/>
            </a:endParaRPr>
          </a:p>
        </p:txBody>
      </p:sp>
      <p:pic>
        <p:nvPicPr>
          <p:cNvPr descr="C:\Users\Ванюша\Desktop\11942_html_m36a89a93.jpg" id="96" name="Google Shape;96;p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00035" y="1714488"/>
            <a:ext cx="1571636" cy="785818"/>
          </a:xfrm>
          <a:prstGeom prst="rect">
            <a:avLst/>
          </a:prstGeom>
          <a:noFill/>
          <a:ln>
            <a:noFill/>
          </a:ln>
        </p:spPr>
      </p:pic>
      <p:sp>
        <p:nvSpPr>
          <p:cNvPr id="97" name="Google Shape;97;p2"/>
          <p:cNvSpPr txBox="1"/>
          <p:nvPr/>
        </p:nvSpPr>
        <p:spPr>
          <a:xfrm>
            <a:off x="2571736" y="1643050"/>
            <a:ext cx="6215106" cy="83099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2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28 вересня  1918 року – перемир’я Антанти з Болгарією </a:t>
            </a:r>
            <a:endParaRPr b="1" sz="2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C:\Users\Ванюша\Desktop\lkbl13mz9z.jpg" id="98" name="Google Shape;98;p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28596" y="4000504"/>
            <a:ext cx="1571636" cy="880227"/>
          </a:xfrm>
          <a:prstGeom prst="rect">
            <a:avLst/>
          </a:prstGeom>
          <a:noFill/>
          <a:ln>
            <a:noFill/>
          </a:ln>
        </p:spPr>
      </p:pic>
      <p:sp>
        <p:nvSpPr>
          <p:cNvPr id="99" name="Google Shape;99;p2"/>
          <p:cNvSpPr txBox="1"/>
          <p:nvPr/>
        </p:nvSpPr>
        <p:spPr>
          <a:xfrm>
            <a:off x="2500298" y="4000504"/>
            <a:ext cx="6143668" cy="83099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2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3 листопада 1918 року - перемир‘я Антанти з Австро-Угорщиною</a:t>
            </a:r>
            <a:endParaRPr b="1" sz="2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C:\Users\Ванюша\Desktop\загруженное.jpg" id="100" name="Google Shape;100;p2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28596" y="2786058"/>
            <a:ext cx="1571636" cy="928694"/>
          </a:xfrm>
          <a:prstGeom prst="rect">
            <a:avLst/>
          </a:prstGeom>
          <a:noFill/>
          <a:ln>
            <a:noFill/>
          </a:ln>
        </p:spPr>
      </p:pic>
      <p:sp>
        <p:nvSpPr>
          <p:cNvPr id="101" name="Google Shape;101;p2"/>
          <p:cNvSpPr txBox="1"/>
          <p:nvPr/>
        </p:nvSpPr>
        <p:spPr>
          <a:xfrm>
            <a:off x="2428860" y="2928934"/>
            <a:ext cx="6357982" cy="83099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2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30 жовтня 1918 року – перемир’я Туреччини з країнами Антанти  </a:t>
            </a:r>
            <a:endParaRPr b="1" sz="2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C:\Users\Ванюша\Desktop\загруженное (1).jpg" id="102" name="Google Shape;102;p2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357158" y="5286388"/>
            <a:ext cx="1643074" cy="928694"/>
          </a:xfrm>
          <a:prstGeom prst="rect">
            <a:avLst/>
          </a:prstGeom>
          <a:noFill/>
          <a:ln>
            <a:noFill/>
          </a:ln>
        </p:spPr>
      </p:pic>
      <p:sp>
        <p:nvSpPr>
          <p:cNvPr id="103" name="Google Shape;103;p2"/>
          <p:cNvSpPr txBox="1"/>
          <p:nvPr/>
        </p:nvSpPr>
        <p:spPr>
          <a:xfrm>
            <a:off x="2500298" y="5357826"/>
            <a:ext cx="6357982" cy="107721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2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11 листопада 1918 року – </a:t>
            </a:r>
            <a:r>
              <a:rPr b="1" lang="ru-RU" sz="3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Комп’єнське перемир’я</a:t>
            </a:r>
            <a:r>
              <a:rPr b="1" lang="ru-RU" sz="2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з Німеччиною</a:t>
            </a:r>
            <a:endParaRPr b="1" sz="2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ransition>
    <p:wedge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9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Google Shape;280;p22"/>
          <p:cNvSpPr/>
          <p:nvPr/>
        </p:nvSpPr>
        <p:spPr>
          <a:xfrm>
            <a:off x="642910" y="571480"/>
            <a:ext cx="8001056" cy="1000132"/>
          </a:xfrm>
          <a:prstGeom prst="rect">
            <a:avLst/>
          </a:prstGeom>
          <a:solidFill>
            <a:srgbClr val="F4B081"/>
          </a:solidFill>
          <a:ln cap="flat" cmpd="sng" w="12700">
            <a:solidFill>
              <a:srgbClr val="42719B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800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rPr>
              <a:t>ВІЙСЬКОВІ САНКЦІЇ  </a:t>
            </a:r>
            <a:endParaRPr sz="2800">
              <a:solidFill>
                <a:schemeClr val="dk1"/>
              </a:solidFill>
              <a:latin typeface="Arial Black"/>
              <a:ea typeface="Arial Black"/>
              <a:cs typeface="Arial Black"/>
              <a:sym typeface="Arial Black"/>
            </a:endParaRPr>
          </a:p>
        </p:txBody>
      </p:sp>
      <p:sp>
        <p:nvSpPr>
          <p:cNvPr id="281" name="Google Shape;281;p22"/>
          <p:cNvSpPr/>
          <p:nvPr/>
        </p:nvSpPr>
        <p:spPr>
          <a:xfrm>
            <a:off x="357159" y="4071942"/>
            <a:ext cx="3500462" cy="70788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2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Скасовано загальну військову повинність . </a:t>
            </a:r>
            <a:endParaRPr/>
          </a:p>
        </p:txBody>
      </p:sp>
      <p:pic>
        <p:nvPicPr>
          <p:cNvPr descr="C:\Users\Ванюша\Desktop\11_resize.jpg" id="282" name="Google Shape;282;p2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85786" y="2214554"/>
            <a:ext cx="2857520" cy="1928826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83" name="Google Shape;283;p22"/>
          <p:cNvCxnSpPr/>
          <p:nvPr/>
        </p:nvCxnSpPr>
        <p:spPr>
          <a:xfrm flipH="1">
            <a:off x="857224" y="2500306"/>
            <a:ext cx="2428892" cy="1571636"/>
          </a:xfrm>
          <a:prstGeom prst="straightConnector1">
            <a:avLst/>
          </a:prstGeom>
          <a:noFill/>
          <a:ln cap="flat" cmpd="sng" w="762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descr="C:\Users\Ванюша\Desktop\e202b3853b0e1069430ba0228d82d30e.jpeg" id="284" name="Google Shape;284;p2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500562" y="1714488"/>
            <a:ext cx="2000264" cy="117301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C:\Users\Ванюша\Desktop\460px-MkVIII-joke-or-test.jpeg" id="285" name="Google Shape;285;p22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7000892" y="1643050"/>
            <a:ext cx="1643074" cy="118301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C:\Users\Ванюша\Desktop\38100334.jpg" id="286" name="Google Shape;286;p22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4572000" y="3000372"/>
            <a:ext cx="2000264" cy="104924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87" name="Google Shape;287;p22"/>
          <p:cNvCxnSpPr/>
          <p:nvPr/>
        </p:nvCxnSpPr>
        <p:spPr>
          <a:xfrm flipH="1" rot="10800000">
            <a:off x="4572000" y="1857364"/>
            <a:ext cx="1785950" cy="857256"/>
          </a:xfrm>
          <a:prstGeom prst="straightConnector1">
            <a:avLst/>
          </a:prstGeom>
          <a:noFill/>
          <a:ln cap="flat" cmpd="sng" w="762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88" name="Google Shape;288;p22"/>
          <p:cNvCxnSpPr/>
          <p:nvPr/>
        </p:nvCxnSpPr>
        <p:spPr>
          <a:xfrm flipH="1">
            <a:off x="7143768" y="1785926"/>
            <a:ext cx="1428760" cy="785818"/>
          </a:xfrm>
          <a:prstGeom prst="straightConnector1">
            <a:avLst/>
          </a:prstGeom>
          <a:noFill/>
          <a:ln cap="flat" cmpd="sng" w="762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89" name="Google Shape;289;p22"/>
          <p:cNvCxnSpPr/>
          <p:nvPr/>
        </p:nvCxnSpPr>
        <p:spPr>
          <a:xfrm flipH="1">
            <a:off x="4786314" y="3143248"/>
            <a:ext cx="1571636" cy="714380"/>
          </a:xfrm>
          <a:prstGeom prst="straightConnector1">
            <a:avLst/>
          </a:prstGeom>
          <a:noFill/>
          <a:ln cap="flat" cmpd="sng" w="762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descr="C:\Users\Ванюша\Desktop\U27.png" id="290" name="Google Shape;290;p22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6858016" y="2928934"/>
            <a:ext cx="1866608" cy="1143008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91" name="Google Shape;291;p22"/>
          <p:cNvCxnSpPr/>
          <p:nvPr/>
        </p:nvCxnSpPr>
        <p:spPr>
          <a:xfrm flipH="1">
            <a:off x="6929454" y="3071810"/>
            <a:ext cx="1714512" cy="857256"/>
          </a:xfrm>
          <a:prstGeom prst="straightConnector1">
            <a:avLst/>
          </a:prstGeom>
          <a:noFill/>
          <a:ln cap="flat" cmpd="sng" w="762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292" name="Google Shape;292;p22"/>
          <p:cNvSpPr txBox="1"/>
          <p:nvPr/>
        </p:nvSpPr>
        <p:spPr>
          <a:xfrm>
            <a:off x="3929058" y="3929067"/>
            <a:ext cx="5000660" cy="70788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2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Заборонено мати важку артилерію, танки, військову авіацію та підводні човни.</a:t>
            </a:r>
            <a:endParaRPr b="1" sz="20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3" name="Google Shape;293;p22"/>
          <p:cNvSpPr/>
          <p:nvPr/>
        </p:nvSpPr>
        <p:spPr>
          <a:xfrm>
            <a:off x="642910" y="4714884"/>
            <a:ext cx="7858180" cy="642942"/>
          </a:xfrm>
          <a:prstGeom prst="rect">
            <a:avLst/>
          </a:prstGeom>
          <a:solidFill>
            <a:srgbClr val="F4B081"/>
          </a:solidFill>
          <a:ln cap="flat" cmpd="sng" w="12700">
            <a:solidFill>
              <a:srgbClr val="42719B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50 км на правому березі та лівий берег Рейну  - </a:t>
            </a: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ДЕМІЛІТАРИЗОВАНА ЗОНА </a:t>
            </a:r>
            <a:endParaRPr b="1"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4" name="Google Shape;294;p22"/>
          <p:cNvSpPr/>
          <p:nvPr/>
        </p:nvSpPr>
        <p:spPr>
          <a:xfrm>
            <a:off x="642910" y="5643578"/>
            <a:ext cx="8072494" cy="1000132"/>
          </a:xfrm>
          <a:prstGeom prst="rect">
            <a:avLst/>
          </a:prstGeom>
          <a:solidFill>
            <a:srgbClr val="F4B081"/>
          </a:solidFill>
          <a:ln cap="flat" cmpd="sng" w="12700">
            <a:solidFill>
              <a:srgbClr val="42719B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ДЕМІЛІТАРИЗОВАНА ЗОНА </a:t>
            </a:r>
            <a:r>
              <a:rPr lang="ru-RU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– це встановлена міжнародним договором або угодою смуга території, де заборонено будь-якій державі тримати війська, зберігати старі й споруджувати нові військові укріплення, бази та інше. 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ransition>
    <p:wedge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9" name="Shape 2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" name="Google Shape;300;p23"/>
          <p:cNvSpPr/>
          <p:nvPr/>
        </p:nvSpPr>
        <p:spPr>
          <a:xfrm>
            <a:off x="1142976" y="428604"/>
            <a:ext cx="7215238" cy="1214446"/>
          </a:xfrm>
          <a:prstGeom prst="rect">
            <a:avLst/>
          </a:prstGeom>
          <a:solidFill>
            <a:srgbClr val="F4B081"/>
          </a:solidFill>
          <a:ln cap="flat" cmpd="sng" w="12700">
            <a:solidFill>
              <a:srgbClr val="42719B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2800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rPr>
              <a:t>ЕКОНОМІЧНІ САНКЦІЇ </a:t>
            </a:r>
            <a:endParaRPr b="1" sz="2800">
              <a:solidFill>
                <a:schemeClr val="dk1"/>
              </a:solidFill>
              <a:latin typeface="Arial Black"/>
              <a:ea typeface="Arial Black"/>
              <a:cs typeface="Arial Black"/>
              <a:sym typeface="Arial Black"/>
            </a:endParaRPr>
          </a:p>
        </p:txBody>
      </p:sp>
      <p:pic>
        <p:nvPicPr>
          <p:cNvPr descr="C:\Users\Ванюша\Desktop\_14.jpg" id="301" name="Google Shape;301;p2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00100" y="1928803"/>
            <a:ext cx="3214710" cy="3643338"/>
          </a:xfrm>
          <a:prstGeom prst="rect">
            <a:avLst/>
          </a:prstGeom>
          <a:noFill/>
          <a:ln>
            <a:noFill/>
          </a:ln>
        </p:spPr>
      </p:pic>
      <p:sp>
        <p:nvSpPr>
          <p:cNvPr id="302" name="Google Shape;302;p23"/>
          <p:cNvSpPr txBox="1"/>
          <p:nvPr/>
        </p:nvSpPr>
        <p:spPr>
          <a:xfrm>
            <a:off x="1214414" y="5715016"/>
            <a:ext cx="2857520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“Німці заплатять за все” (популярна карикатура )</a:t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3" name="Google Shape;303;p23"/>
          <p:cNvSpPr txBox="1"/>
          <p:nvPr/>
        </p:nvSpPr>
        <p:spPr>
          <a:xfrm>
            <a:off x="4572000" y="2357430"/>
            <a:ext cx="4214842" cy="132343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00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rPr>
              <a:t>РЕПАРАЦІЇ </a:t>
            </a:r>
            <a:r>
              <a:rPr lang="ru-RU" sz="2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– повне або часткове відшкодування збитків завданих державі, що перемогла у війні, за рахунок переможеної держави. </a:t>
            </a:r>
            <a:endParaRPr sz="20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3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3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3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3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3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7" name="Shape 3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" name="Google Shape;308;p24"/>
          <p:cNvSpPr/>
          <p:nvPr/>
        </p:nvSpPr>
        <p:spPr>
          <a:xfrm>
            <a:off x="214282" y="428604"/>
            <a:ext cx="4214842" cy="2857520"/>
          </a:xfrm>
          <a:prstGeom prst="verticalScroll">
            <a:avLst>
              <a:gd fmla="val 12500" name="adj"/>
            </a:avLst>
          </a:prstGeom>
          <a:solidFill>
            <a:srgbClr val="F4B081"/>
          </a:solidFill>
          <a:ln cap="flat" cmpd="sng" w="12700">
            <a:solidFill>
              <a:srgbClr val="42719B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320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10 вересня  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320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1919</a:t>
            </a:r>
            <a:endParaRPr sz="3200">
              <a:solidFill>
                <a:srgbClr val="C00000"/>
              </a:solidFill>
              <a:latin typeface="Arial Black"/>
              <a:ea typeface="Arial Black"/>
              <a:cs typeface="Arial Black"/>
              <a:sym typeface="Arial Black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i="1" lang="ru-RU" sz="2400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rPr>
              <a:t>Сен-Жерменський договір 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800">
                <a:solidFill>
                  <a:srgbClr val="C00000"/>
                </a:solidFill>
                <a:latin typeface="Arial Black"/>
                <a:ea typeface="Arial Black"/>
                <a:cs typeface="Arial Black"/>
                <a:sym typeface="Arial Black"/>
              </a:rPr>
              <a:t>АВСТРІЯ </a:t>
            </a:r>
            <a:endParaRPr sz="2800">
              <a:solidFill>
                <a:srgbClr val="C00000"/>
              </a:solidFill>
              <a:latin typeface="Arial Black"/>
              <a:ea typeface="Arial Black"/>
              <a:cs typeface="Arial Black"/>
              <a:sym typeface="Arial Black"/>
            </a:endParaRPr>
          </a:p>
        </p:txBody>
      </p:sp>
      <p:sp>
        <p:nvSpPr>
          <p:cNvPr id="309" name="Google Shape;309;p24"/>
          <p:cNvSpPr/>
          <p:nvPr/>
        </p:nvSpPr>
        <p:spPr>
          <a:xfrm>
            <a:off x="4643438" y="357166"/>
            <a:ext cx="4214842" cy="2928958"/>
          </a:xfrm>
          <a:prstGeom prst="verticalScroll">
            <a:avLst>
              <a:gd fmla="val 12500" name="adj"/>
            </a:avLst>
          </a:prstGeom>
          <a:solidFill>
            <a:srgbClr val="F4B081"/>
          </a:solidFill>
          <a:ln cap="flat" cmpd="sng" w="12700">
            <a:solidFill>
              <a:srgbClr val="42719B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320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27 листопада 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320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1919 </a:t>
            </a:r>
            <a:endParaRPr b="1" i="1"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ru-RU" sz="2400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rPr>
              <a:t>Нейїський договір 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i="1"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2800">
                <a:solidFill>
                  <a:srgbClr val="C00000"/>
                </a:solidFill>
                <a:latin typeface="Arial Black"/>
                <a:ea typeface="Arial Black"/>
                <a:cs typeface="Arial Black"/>
                <a:sym typeface="Arial Black"/>
              </a:rPr>
              <a:t>БОЛГАРІЯ</a:t>
            </a:r>
            <a:r>
              <a:rPr i="1" lang="ru-RU" sz="280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i="1" sz="2800">
              <a:solidFill>
                <a:srgbClr val="C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0" name="Google Shape;310;p24"/>
          <p:cNvSpPr/>
          <p:nvPr/>
        </p:nvSpPr>
        <p:spPr>
          <a:xfrm>
            <a:off x="214282" y="3786190"/>
            <a:ext cx="4143404" cy="2786082"/>
          </a:xfrm>
          <a:prstGeom prst="verticalScroll">
            <a:avLst>
              <a:gd fmla="val 12500" name="adj"/>
            </a:avLst>
          </a:prstGeom>
          <a:solidFill>
            <a:srgbClr val="F4B081"/>
          </a:solidFill>
          <a:ln cap="flat" cmpd="sng" w="12700">
            <a:solidFill>
              <a:srgbClr val="42719B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320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4 червня 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320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1920 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ru-RU" sz="2400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rPr>
              <a:t>Тріанонський договір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800">
                <a:solidFill>
                  <a:srgbClr val="C00000"/>
                </a:solidFill>
                <a:latin typeface="Arial Black"/>
                <a:ea typeface="Arial Black"/>
                <a:cs typeface="Arial Black"/>
                <a:sym typeface="Arial Black"/>
              </a:rPr>
              <a:t>УГОРЩИНА </a:t>
            </a:r>
            <a:endParaRPr sz="2800">
              <a:solidFill>
                <a:srgbClr val="C00000"/>
              </a:solidFill>
              <a:latin typeface="Arial Black"/>
              <a:ea typeface="Arial Black"/>
              <a:cs typeface="Arial Black"/>
              <a:sym typeface="Arial Black"/>
            </a:endParaRPr>
          </a:p>
        </p:txBody>
      </p:sp>
      <p:sp>
        <p:nvSpPr>
          <p:cNvPr id="311" name="Google Shape;311;p24"/>
          <p:cNvSpPr/>
          <p:nvPr/>
        </p:nvSpPr>
        <p:spPr>
          <a:xfrm>
            <a:off x="4643438" y="3786190"/>
            <a:ext cx="4071966" cy="2714644"/>
          </a:xfrm>
          <a:prstGeom prst="verticalScroll">
            <a:avLst>
              <a:gd fmla="val 12500" name="adj"/>
            </a:avLst>
          </a:prstGeom>
          <a:solidFill>
            <a:srgbClr val="F4B081"/>
          </a:solidFill>
          <a:ln cap="flat" cmpd="sng" w="12700">
            <a:solidFill>
              <a:srgbClr val="42719B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320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10 серпня 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320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1920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i="1" lang="ru-RU" sz="2400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rPr>
              <a:t>Севрський договір 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800">
                <a:solidFill>
                  <a:srgbClr val="C00000"/>
                </a:solidFill>
                <a:latin typeface="Arial Black"/>
                <a:ea typeface="Arial Black"/>
                <a:cs typeface="Arial Black"/>
                <a:sym typeface="Arial Black"/>
              </a:rPr>
              <a:t>ТУРЕЧЧИНА</a:t>
            </a:r>
            <a:endParaRPr sz="2800">
              <a:solidFill>
                <a:srgbClr val="C00000"/>
              </a:solidFill>
              <a:latin typeface="Arial Black"/>
              <a:ea typeface="Arial Black"/>
              <a:cs typeface="Arial Black"/>
              <a:sym typeface="Arial Black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3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3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3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3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3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3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3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3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5" name="Shape 3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C:\Users\Ванюша\Desktop\загруженное (3).jpg" id="316" name="Google Shape;316;p3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214546" y="3143248"/>
            <a:ext cx="4357718" cy="2786082"/>
          </a:xfrm>
          <a:prstGeom prst="rect">
            <a:avLst/>
          </a:prstGeom>
          <a:noFill/>
          <a:ln>
            <a:noFill/>
          </a:ln>
        </p:spPr>
      </p:pic>
      <p:sp>
        <p:nvSpPr>
          <p:cNvPr id="317" name="Google Shape;317;p30"/>
          <p:cNvSpPr/>
          <p:nvPr/>
        </p:nvSpPr>
        <p:spPr>
          <a:xfrm>
            <a:off x="500034" y="1071546"/>
            <a:ext cx="8286808" cy="1785950"/>
          </a:xfrm>
          <a:prstGeom prst="rect">
            <a:avLst/>
          </a:prstGeom>
          <a:solidFill>
            <a:srgbClr val="F4B081"/>
          </a:solidFill>
          <a:ln cap="flat" cmpd="sng" w="12700">
            <a:solidFill>
              <a:srgbClr val="42719B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4000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rPr>
              <a:t>ДЯКУЮ ЗА УВАГУ!</a:t>
            </a:r>
            <a:endParaRPr b="1" sz="4000">
              <a:solidFill>
                <a:schemeClr val="dk1"/>
              </a:solidFill>
              <a:latin typeface="Arial Black"/>
              <a:ea typeface="Arial Black"/>
              <a:cs typeface="Arial Black"/>
              <a:sym typeface="Arial Black"/>
            </a:endParaRPr>
          </a:p>
        </p:txBody>
      </p:sp>
    </p:spTree>
  </p:cSld>
  <p:clrMapOvr>
    <a:masterClrMapping/>
  </p:clrMapOvr>
  <p:transition>
    <p:wheel spokes="3"/>
  </p:transition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3"/>
          <p:cNvSpPr/>
          <p:nvPr/>
        </p:nvSpPr>
        <p:spPr>
          <a:xfrm>
            <a:off x="285720" y="214290"/>
            <a:ext cx="8501122" cy="1214446"/>
          </a:xfrm>
          <a:prstGeom prst="rect">
            <a:avLst/>
          </a:prstGeom>
          <a:solidFill>
            <a:srgbClr val="F4B081"/>
          </a:solidFill>
          <a:ln cap="flat" cmpd="sng" w="12700">
            <a:solidFill>
              <a:srgbClr val="42719B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600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rPr>
              <a:t>ПЛАН </a:t>
            </a:r>
            <a:endParaRPr sz="3600">
              <a:solidFill>
                <a:schemeClr val="dk1"/>
              </a:solidFill>
              <a:latin typeface="Arial Black"/>
              <a:ea typeface="Arial Black"/>
              <a:cs typeface="Arial Black"/>
              <a:sym typeface="Arial Black"/>
            </a:endParaRPr>
          </a:p>
        </p:txBody>
      </p:sp>
      <p:sp>
        <p:nvSpPr>
          <p:cNvPr id="109" name="Google Shape;109;p3"/>
          <p:cNvSpPr txBox="1"/>
          <p:nvPr/>
        </p:nvSpPr>
        <p:spPr>
          <a:xfrm>
            <a:off x="642910" y="2000240"/>
            <a:ext cx="8001056" cy="378565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Calibri"/>
              <a:buAutoNum type="arabicPeriod"/>
            </a:pPr>
            <a:r>
              <a:rPr b="1" lang="ru-RU" sz="4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Паризька мирна конференція. </a:t>
            </a:r>
            <a:endParaRPr/>
          </a:p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Calibri"/>
              <a:buAutoNum type="arabicPeriod"/>
            </a:pPr>
            <a:r>
              <a:rPr b="1" lang="ru-RU" sz="4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14 пунктів В.Вільсона. </a:t>
            </a:r>
            <a:endParaRPr/>
          </a:p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Calibri"/>
              <a:buAutoNum type="arabicPeriod"/>
            </a:pPr>
            <a:r>
              <a:rPr b="1" lang="ru-RU" sz="4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Версальський договір. Створення Ліги Націй.</a:t>
            </a:r>
            <a:endParaRPr/>
          </a:p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4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4. Мирні договори з союзниками Німеччини</a:t>
            </a:r>
            <a:endParaRPr b="1" sz="40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4"/>
          <p:cNvSpPr/>
          <p:nvPr/>
        </p:nvSpPr>
        <p:spPr>
          <a:xfrm>
            <a:off x="357158" y="357166"/>
            <a:ext cx="8572560" cy="1857388"/>
          </a:xfrm>
          <a:prstGeom prst="rect">
            <a:avLst/>
          </a:prstGeom>
          <a:solidFill>
            <a:srgbClr val="F4B081"/>
          </a:solidFill>
          <a:ln cap="flat" cmpd="sng" w="12700">
            <a:solidFill>
              <a:srgbClr val="42719B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2400">
                <a:solidFill>
                  <a:srgbClr val="C00000"/>
                </a:solidFill>
                <a:latin typeface="Arial Black"/>
                <a:ea typeface="Arial Black"/>
                <a:cs typeface="Arial Black"/>
                <a:sym typeface="Arial Black"/>
              </a:rPr>
              <a:t>ПАРИЗЬКА МИРНА КОНФЕРЕНЦІЯ – 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(18 СІЧНЯ 1919  - 21 СІЧНЯ 1920 ) </a:t>
            </a:r>
            <a:r>
              <a:rPr lang="ru-RU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– міжнародна конференція, скликана державами переможницями для вироблення і підписання митних договорів із державами, переможеними в Першій світовій війні. </a:t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C:\Users\Ванюша\Desktop\image147.jpg" id="115" name="Google Shape;115;p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14348" y="2500306"/>
            <a:ext cx="7715304" cy="392909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5"/>
          <p:cNvSpPr/>
          <p:nvPr/>
        </p:nvSpPr>
        <p:spPr>
          <a:xfrm>
            <a:off x="571472" y="500042"/>
            <a:ext cx="8215370" cy="857256"/>
          </a:xfrm>
          <a:prstGeom prst="rect">
            <a:avLst/>
          </a:prstGeom>
          <a:solidFill>
            <a:srgbClr val="F4B081"/>
          </a:solidFill>
          <a:ln cap="flat" cmpd="sng" w="12700">
            <a:solidFill>
              <a:srgbClr val="42719B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1800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rPr>
              <a:t>УЧАСНИКИ ПАРИЗЬКОЇ КОНФЕРЕНЦІЇ 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2400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rPr>
              <a:t>(27 КРАЇН)</a:t>
            </a:r>
            <a:endParaRPr b="1" sz="2400">
              <a:solidFill>
                <a:schemeClr val="dk1"/>
              </a:solidFill>
              <a:latin typeface="Arial Black"/>
              <a:ea typeface="Arial Black"/>
              <a:cs typeface="Arial Black"/>
              <a:sym typeface="Arial Black"/>
            </a:endParaRPr>
          </a:p>
        </p:txBody>
      </p:sp>
      <p:sp>
        <p:nvSpPr>
          <p:cNvPr id="121" name="Google Shape;121;p5"/>
          <p:cNvSpPr/>
          <p:nvPr/>
        </p:nvSpPr>
        <p:spPr>
          <a:xfrm>
            <a:off x="428596" y="1714488"/>
            <a:ext cx="1785950" cy="1714512"/>
          </a:xfrm>
          <a:prstGeom prst="rect">
            <a:avLst/>
          </a:prstGeom>
          <a:solidFill>
            <a:schemeClr val="accent1"/>
          </a:solidFill>
          <a:ln cap="flat" cmpd="sng" w="12700">
            <a:solidFill>
              <a:srgbClr val="42719B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Воюючі країни, що мали інтереси з усіх питань </a:t>
            </a:r>
            <a:endParaRPr b="1"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2" name="Google Shape;122;p5"/>
          <p:cNvSpPr/>
          <p:nvPr/>
        </p:nvSpPr>
        <p:spPr>
          <a:xfrm>
            <a:off x="2571736" y="1714488"/>
            <a:ext cx="1785950" cy="1714512"/>
          </a:xfrm>
          <a:prstGeom prst="rect">
            <a:avLst/>
          </a:prstGeom>
          <a:solidFill>
            <a:schemeClr val="accent1"/>
          </a:solidFill>
          <a:ln cap="flat" cmpd="sng" w="12700">
            <a:solidFill>
              <a:srgbClr val="42719B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Країни, що мали часткові інтереси </a:t>
            </a:r>
            <a:endParaRPr b="1"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3" name="Google Shape;123;p5"/>
          <p:cNvSpPr/>
          <p:nvPr/>
        </p:nvSpPr>
        <p:spPr>
          <a:xfrm>
            <a:off x="4643438" y="1785926"/>
            <a:ext cx="2071702" cy="1643074"/>
          </a:xfrm>
          <a:prstGeom prst="rect">
            <a:avLst/>
          </a:prstGeom>
          <a:solidFill>
            <a:schemeClr val="accent1"/>
          </a:solidFill>
          <a:ln cap="flat" cmpd="sng" w="12700">
            <a:solidFill>
              <a:srgbClr val="42719B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Країни, які розірвали дипломатичні відносини з Німеччиною та її союзниками </a:t>
            </a:r>
            <a:endParaRPr b="1"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4" name="Google Shape;124;p5"/>
          <p:cNvSpPr/>
          <p:nvPr/>
        </p:nvSpPr>
        <p:spPr>
          <a:xfrm>
            <a:off x="6929454" y="1785926"/>
            <a:ext cx="2000264" cy="1643074"/>
          </a:xfrm>
          <a:prstGeom prst="rect">
            <a:avLst/>
          </a:prstGeom>
          <a:solidFill>
            <a:schemeClr val="accent1"/>
          </a:solidFill>
          <a:ln cap="flat" cmpd="sng" w="12700">
            <a:solidFill>
              <a:srgbClr val="42719B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Держави,що утворились та запрошувались однією із 5 великих  держав </a:t>
            </a:r>
            <a:endParaRPr b="1"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5" name="Google Shape;125;p5"/>
          <p:cNvSpPr/>
          <p:nvPr/>
        </p:nvSpPr>
        <p:spPr>
          <a:xfrm>
            <a:off x="785786" y="3429000"/>
            <a:ext cx="1143008" cy="714380"/>
          </a:xfrm>
          <a:prstGeom prst="downArrow">
            <a:avLst>
              <a:gd fmla="val 50000" name="adj1"/>
              <a:gd fmla="val 50000" name="adj2"/>
            </a:avLst>
          </a:prstGeom>
          <a:solidFill>
            <a:schemeClr val="accent1"/>
          </a:solidFill>
          <a:ln cap="flat" cmpd="sng" w="12700">
            <a:solidFill>
              <a:srgbClr val="42719B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6" name="Google Shape;126;p5"/>
          <p:cNvSpPr/>
          <p:nvPr/>
        </p:nvSpPr>
        <p:spPr>
          <a:xfrm>
            <a:off x="2786050" y="3429000"/>
            <a:ext cx="1357322" cy="714380"/>
          </a:xfrm>
          <a:prstGeom prst="downArrow">
            <a:avLst>
              <a:gd fmla="val 50000" name="adj1"/>
              <a:gd fmla="val 50000" name="adj2"/>
            </a:avLst>
          </a:prstGeom>
          <a:solidFill>
            <a:schemeClr val="accent1"/>
          </a:solidFill>
          <a:ln cap="flat" cmpd="sng" w="12700">
            <a:solidFill>
              <a:srgbClr val="42719B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7" name="Google Shape;127;p5"/>
          <p:cNvSpPr/>
          <p:nvPr/>
        </p:nvSpPr>
        <p:spPr>
          <a:xfrm>
            <a:off x="4857752" y="3429000"/>
            <a:ext cx="1357322" cy="642942"/>
          </a:xfrm>
          <a:prstGeom prst="downArrow">
            <a:avLst>
              <a:gd fmla="val 50000" name="adj1"/>
              <a:gd fmla="val 50000" name="adj2"/>
            </a:avLst>
          </a:prstGeom>
          <a:solidFill>
            <a:schemeClr val="accent1"/>
          </a:solidFill>
          <a:ln cap="flat" cmpd="sng" w="12700">
            <a:solidFill>
              <a:srgbClr val="42719B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8" name="Google Shape;128;p5"/>
          <p:cNvSpPr/>
          <p:nvPr/>
        </p:nvSpPr>
        <p:spPr>
          <a:xfrm>
            <a:off x="7072330" y="3429000"/>
            <a:ext cx="1428760" cy="642942"/>
          </a:xfrm>
          <a:prstGeom prst="downArrow">
            <a:avLst>
              <a:gd fmla="val 50000" name="adj1"/>
              <a:gd fmla="val 56295" name="adj2"/>
            </a:avLst>
          </a:prstGeom>
          <a:solidFill>
            <a:schemeClr val="accent1"/>
          </a:solidFill>
          <a:ln cap="flat" cmpd="sng" w="12700">
            <a:solidFill>
              <a:srgbClr val="42719B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9" name="Google Shape;129;p5"/>
          <p:cNvSpPr/>
          <p:nvPr/>
        </p:nvSpPr>
        <p:spPr>
          <a:xfrm>
            <a:off x="214282" y="4214818"/>
            <a:ext cx="2357454" cy="2357454"/>
          </a:xfrm>
          <a:prstGeom prst="ellipse">
            <a:avLst/>
          </a:prstGeom>
          <a:solidFill>
            <a:srgbClr val="F4B081"/>
          </a:solidFill>
          <a:ln cap="flat" cmpd="sng" w="12700">
            <a:solidFill>
              <a:srgbClr val="42719B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Велика Британія , США, Японія, Франція, Італія </a:t>
            </a:r>
            <a:endParaRPr b="1"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0" name="Google Shape;130;p5"/>
          <p:cNvSpPr/>
          <p:nvPr/>
        </p:nvSpPr>
        <p:spPr>
          <a:xfrm>
            <a:off x="2357422" y="4143380"/>
            <a:ext cx="2214578" cy="2357454"/>
          </a:xfrm>
          <a:prstGeom prst="ellipse">
            <a:avLst/>
          </a:prstGeom>
          <a:solidFill>
            <a:srgbClr val="F4B081"/>
          </a:solidFill>
          <a:ln cap="flat" cmpd="sng" w="12700">
            <a:solidFill>
              <a:srgbClr val="42719B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17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Бельгія, Бразилія, Британські домініони, Румунія, Сербо-Хорвато-Словацька держава </a:t>
            </a:r>
            <a:endParaRPr b="1" sz="17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1" name="Google Shape;131;p5"/>
          <p:cNvSpPr/>
          <p:nvPr/>
        </p:nvSpPr>
        <p:spPr>
          <a:xfrm>
            <a:off x="4643438" y="4071942"/>
            <a:ext cx="2214578" cy="2286016"/>
          </a:xfrm>
          <a:prstGeom prst="ellipse">
            <a:avLst/>
          </a:prstGeom>
          <a:solidFill>
            <a:srgbClr val="F4B081"/>
          </a:solidFill>
          <a:ln cap="flat" cmpd="sng" w="12700">
            <a:solidFill>
              <a:srgbClr val="42719B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В основному латино-американські країни</a:t>
            </a:r>
            <a:endParaRPr b="1"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2" name="Google Shape;132;p5"/>
          <p:cNvSpPr/>
          <p:nvPr/>
        </p:nvSpPr>
        <p:spPr>
          <a:xfrm>
            <a:off x="6715140" y="4071942"/>
            <a:ext cx="2214578" cy="2286016"/>
          </a:xfrm>
          <a:prstGeom prst="ellipse">
            <a:avLst/>
          </a:prstGeom>
          <a:solidFill>
            <a:srgbClr val="F4B081"/>
          </a:solidFill>
          <a:ln cap="flat" cmpd="sng" w="12700">
            <a:solidFill>
              <a:srgbClr val="42719B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Польща, Чехо-Словаччина та інші</a:t>
            </a:r>
            <a:endParaRPr b="1"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ransition>
    <p:wheel spokes="2"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C:\Users\Ванюша\Desktop\images.jpg" id="137" name="Google Shape;137;p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42911" y="1285860"/>
            <a:ext cx="3571900" cy="4882338"/>
          </a:xfrm>
          <a:prstGeom prst="rect">
            <a:avLst/>
          </a:prstGeom>
          <a:noFill/>
          <a:ln>
            <a:noFill/>
          </a:ln>
        </p:spPr>
      </p:pic>
      <p:sp>
        <p:nvSpPr>
          <p:cNvPr id="138" name="Google Shape;138;p6"/>
          <p:cNvSpPr/>
          <p:nvPr/>
        </p:nvSpPr>
        <p:spPr>
          <a:xfrm>
            <a:off x="4572000" y="2143116"/>
            <a:ext cx="4071966" cy="2000264"/>
          </a:xfrm>
          <a:prstGeom prst="rect">
            <a:avLst/>
          </a:prstGeom>
          <a:solidFill>
            <a:srgbClr val="F4B081"/>
          </a:solidFill>
          <a:ln cap="flat" cmpd="sng" w="12700">
            <a:solidFill>
              <a:srgbClr val="42719B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>
                <a:solidFill>
                  <a:srgbClr val="C00000"/>
                </a:solidFill>
                <a:latin typeface="Arial Black"/>
                <a:ea typeface="Arial Black"/>
                <a:cs typeface="Arial Black"/>
                <a:sym typeface="Arial Black"/>
              </a:rPr>
              <a:t>ЖАК КЛЕМАНСО </a:t>
            </a:r>
            <a:r>
              <a:rPr lang="ru-RU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– прем’єр – міністр Франції </a:t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9" name="Google Shape;139;p6"/>
          <p:cNvSpPr/>
          <p:nvPr/>
        </p:nvSpPr>
        <p:spPr>
          <a:xfrm>
            <a:off x="500034" y="428604"/>
            <a:ext cx="8143932" cy="642942"/>
          </a:xfrm>
          <a:prstGeom prst="rect">
            <a:avLst/>
          </a:prstGeom>
          <a:solidFill>
            <a:srgbClr val="F4B081"/>
          </a:solidFill>
          <a:ln cap="flat" cmpd="sng" w="12700">
            <a:solidFill>
              <a:srgbClr val="42719B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200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rPr>
              <a:t>ГОЛОВА КОНФЕРЕНЦІЇ </a:t>
            </a:r>
            <a:endParaRPr sz="3200">
              <a:solidFill>
                <a:schemeClr val="dk1"/>
              </a:solidFill>
              <a:latin typeface="Arial Black"/>
              <a:ea typeface="Arial Black"/>
              <a:cs typeface="Arial Black"/>
              <a:sym typeface="Arial Black"/>
            </a:endParaRPr>
          </a:p>
        </p:txBody>
      </p:sp>
      <p:pic>
        <p:nvPicPr>
          <p:cNvPr descr="C:\Users\Ванюша\Desktop\загруженное (4).jpg" id="140" name="Google Shape;140;p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357951" y="4714884"/>
            <a:ext cx="2561870" cy="185738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fade thruBlk="1"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8"/>
          <p:cNvSpPr/>
          <p:nvPr/>
        </p:nvSpPr>
        <p:spPr>
          <a:xfrm>
            <a:off x="714348" y="357166"/>
            <a:ext cx="7643866" cy="1000132"/>
          </a:xfrm>
          <a:prstGeom prst="rect">
            <a:avLst/>
          </a:prstGeom>
          <a:solidFill>
            <a:srgbClr val="F4B081"/>
          </a:solidFill>
          <a:ln cap="flat" cmpd="sng" w="12700">
            <a:solidFill>
              <a:srgbClr val="42719B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3200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rPr>
              <a:t>ОРГАНІЗАЦІЯ РОБОТИ КОНФЕРЕНЦІЇ </a:t>
            </a:r>
            <a:endParaRPr b="1" sz="3200">
              <a:solidFill>
                <a:schemeClr val="dk1"/>
              </a:solidFill>
              <a:latin typeface="Arial Black"/>
              <a:ea typeface="Arial Black"/>
              <a:cs typeface="Arial Black"/>
              <a:sym typeface="Arial Black"/>
            </a:endParaRPr>
          </a:p>
        </p:txBody>
      </p:sp>
      <p:sp>
        <p:nvSpPr>
          <p:cNvPr id="146" name="Google Shape;146;p8"/>
          <p:cNvSpPr txBox="1"/>
          <p:nvPr/>
        </p:nvSpPr>
        <p:spPr>
          <a:xfrm>
            <a:off x="642910" y="1643050"/>
            <a:ext cx="7786742" cy="83099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rPr>
              <a:t>18 січня 1919 року </a:t>
            </a:r>
            <a:r>
              <a:rPr lang="ru-RU" sz="2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– </a:t>
            </a:r>
            <a:r>
              <a:rPr b="1" lang="ru-RU" sz="2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Ж. Клемансо </a:t>
            </a:r>
            <a:r>
              <a:rPr lang="ru-RU" sz="2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розпочинає роботу конференції </a:t>
            </a:r>
            <a:endParaRPr sz="2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7" name="Google Shape;147;p8"/>
          <p:cNvSpPr/>
          <p:nvPr/>
        </p:nvSpPr>
        <p:spPr>
          <a:xfrm>
            <a:off x="714348" y="2786058"/>
            <a:ext cx="7858180" cy="928694"/>
          </a:xfrm>
          <a:prstGeom prst="rect">
            <a:avLst/>
          </a:prstGeom>
          <a:solidFill>
            <a:srgbClr val="F4B081"/>
          </a:solidFill>
          <a:ln cap="flat" cmpd="sng" w="12700">
            <a:solidFill>
              <a:srgbClr val="42719B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rPr>
              <a:t>“РАДА ДЕСЯТИ”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(по 2 представники </a:t>
            </a:r>
            <a:r>
              <a:rPr b="1" lang="ru-RU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США, Франція, Англія, Японія, Італія</a:t>
            </a:r>
            <a:r>
              <a:rPr lang="ru-RU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)</a:t>
            </a: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8" name="Google Shape;148;p8"/>
          <p:cNvSpPr/>
          <p:nvPr/>
        </p:nvSpPr>
        <p:spPr>
          <a:xfrm>
            <a:off x="642910" y="3929066"/>
            <a:ext cx="7929618" cy="1214446"/>
          </a:xfrm>
          <a:prstGeom prst="rect">
            <a:avLst/>
          </a:prstGeom>
          <a:solidFill>
            <a:srgbClr val="F4B081"/>
          </a:solidFill>
          <a:ln cap="flat" cmpd="sng" w="12700">
            <a:solidFill>
              <a:srgbClr val="42719B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rPr>
              <a:t>“ВЕЛИКА ТРІЙКА”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Ж. Клемансо (Франція), 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Д.Ллойд-Джордж (Велика Британія), 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В.Вілсон (США)</a:t>
            </a:r>
            <a:endParaRPr b="1"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9" name="Google Shape;149;p8"/>
          <p:cNvSpPr/>
          <p:nvPr/>
        </p:nvSpPr>
        <p:spPr>
          <a:xfrm>
            <a:off x="785786" y="5429264"/>
            <a:ext cx="7858180" cy="1071570"/>
          </a:xfrm>
          <a:prstGeom prst="rect">
            <a:avLst/>
          </a:prstGeom>
          <a:solidFill>
            <a:srgbClr val="FF0000"/>
          </a:solidFill>
          <a:ln cap="flat" cmpd="sng" w="12700">
            <a:solidFill>
              <a:srgbClr val="42719B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2000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rPr>
              <a:t>РОСІЯ, НІМЕЧЧИНА ТА ПЕРЕМОЖЕНІ КРАЇНИ</a:t>
            </a:r>
            <a:endParaRPr sz="2000">
              <a:solidFill>
                <a:schemeClr val="dk1"/>
              </a:solidFill>
              <a:latin typeface="Arial Black"/>
              <a:ea typeface="Arial Black"/>
              <a:cs typeface="Arial Black"/>
              <a:sym typeface="Arial Black"/>
            </a:endParaRPr>
          </a:p>
        </p:txBody>
      </p:sp>
      <p:cxnSp>
        <p:nvCxnSpPr>
          <p:cNvPr id="150" name="Google Shape;150;p8"/>
          <p:cNvCxnSpPr/>
          <p:nvPr/>
        </p:nvCxnSpPr>
        <p:spPr>
          <a:xfrm flipH="1">
            <a:off x="3357554" y="5500702"/>
            <a:ext cx="3071834" cy="1000132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51" name="Google Shape;151;p8"/>
          <p:cNvCxnSpPr/>
          <p:nvPr/>
        </p:nvCxnSpPr>
        <p:spPr>
          <a:xfrm>
            <a:off x="3143240" y="5500702"/>
            <a:ext cx="3000396" cy="928694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</p:cxn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5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9"/>
          <p:cNvSpPr/>
          <p:nvPr/>
        </p:nvSpPr>
        <p:spPr>
          <a:xfrm>
            <a:off x="571472" y="500042"/>
            <a:ext cx="7858180" cy="714380"/>
          </a:xfrm>
          <a:prstGeom prst="flowChartProcess">
            <a:avLst/>
          </a:prstGeom>
          <a:solidFill>
            <a:srgbClr val="F4B081"/>
          </a:solidFill>
          <a:ln cap="flat" cmpd="sng" w="12700">
            <a:solidFill>
              <a:srgbClr val="42719B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rPr>
              <a:t>“ВЕЛИКА ТРІЙКА”</a:t>
            </a:r>
            <a:endParaRPr sz="1800">
              <a:solidFill>
                <a:schemeClr val="dk1"/>
              </a:solidFill>
              <a:latin typeface="Arial Black"/>
              <a:ea typeface="Arial Black"/>
              <a:cs typeface="Arial Black"/>
              <a:sym typeface="Arial Black"/>
            </a:endParaRPr>
          </a:p>
        </p:txBody>
      </p:sp>
      <p:sp>
        <p:nvSpPr>
          <p:cNvPr id="157" name="Google Shape;157;p9"/>
          <p:cNvSpPr/>
          <p:nvPr/>
        </p:nvSpPr>
        <p:spPr>
          <a:xfrm>
            <a:off x="714348" y="3714752"/>
            <a:ext cx="7643866" cy="714380"/>
          </a:xfrm>
          <a:prstGeom prst="flowChartProcess">
            <a:avLst/>
          </a:prstGeom>
          <a:solidFill>
            <a:srgbClr val="F4B081"/>
          </a:solidFill>
          <a:ln cap="flat" cmpd="sng" w="12700">
            <a:solidFill>
              <a:srgbClr val="42719B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rPr>
              <a:t>“ВЕЛИКА ЧЕТВІРКА”</a:t>
            </a:r>
            <a:endParaRPr sz="1800">
              <a:solidFill>
                <a:schemeClr val="dk1"/>
              </a:solidFill>
              <a:latin typeface="Arial Black"/>
              <a:ea typeface="Arial Black"/>
              <a:cs typeface="Arial Black"/>
              <a:sym typeface="Arial Black"/>
            </a:endParaRPr>
          </a:p>
        </p:txBody>
      </p:sp>
      <p:pic>
        <p:nvPicPr>
          <p:cNvPr descr="C:\Users\Ванюша\Desktop\images.jpg" id="158" name="Google Shape;158;p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71472" y="4643446"/>
            <a:ext cx="3357586" cy="180022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C:\Users\Ванюша\Desktop\теми для презентацый\клемансо.jpg" id="159" name="Google Shape;159;p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285852" y="1357298"/>
            <a:ext cx="1500198" cy="1923278"/>
          </a:xfrm>
          <a:prstGeom prst="rect">
            <a:avLst/>
          </a:prstGeom>
          <a:noFill/>
          <a:ln cap="sq" cmpd="sng" w="190500">
            <a:solidFill>
              <a:srgbClr val="C8C6BD"/>
            </a:solidFill>
            <a:prstDash val="solid"/>
            <a:miter lim="800000"/>
            <a:headEnd len="sm" w="sm" type="none"/>
            <a:tailEnd len="sm" w="sm" type="none"/>
          </a:ln>
          <a:effectLst>
            <a:outerShdw blurRad="254000" rotWithShape="0" algn="bl">
              <a:srgbClr val="000000">
                <a:alpha val="42745"/>
              </a:srgbClr>
            </a:outerShdw>
          </a:effectLst>
        </p:spPr>
      </p:pic>
      <p:pic>
        <p:nvPicPr>
          <p:cNvPr descr="C:\Users\Ванюша\Desktop\теми для презентацый\выльсон.jpg" id="160" name="Google Shape;160;p9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3857620" y="1500174"/>
            <a:ext cx="1500198" cy="1801331"/>
          </a:xfrm>
          <a:prstGeom prst="rect">
            <a:avLst/>
          </a:prstGeom>
          <a:noFill/>
          <a:ln cap="sq" cmpd="sng" w="190500">
            <a:solidFill>
              <a:srgbClr val="C8C6BD"/>
            </a:solidFill>
            <a:prstDash val="solid"/>
            <a:miter lim="800000"/>
            <a:headEnd len="sm" w="sm" type="none"/>
            <a:tailEnd len="sm" w="sm" type="none"/>
          </a:ln>
          <a:effectLst>
            <a:outerShdw blurRad="254000" rotWithShape="0" algn="bl">
              <a:srgbClr val="000000">
                <a:alpha val="42745"/>
              </a:srgbClr>
            </a:outerShdw>
          </a:effectLst>
        </p:spPr>
      </p:pic>
      <p:pic>
        <p:nvPicPr>
          <p:cNvPr descr="C:\Users\Ванюша\Desktop\images (1).jpg" id="161" name="Google Shape;161;p9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6500826" y="1357298"/>
            <a:ext cx="1500198" cy="1895511"/>
          </a:xfrm>
          <a:prstGeom prst="rect">
            <a:avLst/>
          </a:prstGeom>
          <a:noFill/>
          <a:ln cap="sq" cmpd="sng" w="190500">
            <a:solidFill>
              <a:srgbClr val="C8C6BD"/>
            </a:solidFill>
            <a:prstDash val="solid"/>
            <a:miter lim="800000"/>
            <a:headEnd len="sm" w="sm" type="none"/>
            <a:tailEnd len="sm" w="sm" type="none"/>
          </a:ln>
          <a:effectLst>
            <a:outerShdw blurRad="254000" rotWithShape="0" algn="bl">
              <a:srgbClr val="000000">
                <a:alpha val="42745"/>
              </a:srgbClr>
            </a:outerShdw>
          </a:effectLst>
        </p:spPr>
      </p:pic>
      <p:sp>
        <p:nvSpPr>
          <p:cNvPr id="162" name="Google Shape;162;p9"/>
          <p:cNvSpPr txBox="1"/>
          <p:nvPr/>
        </p:nvSpPr>
        <p:spPr>
          <a:xfrm>
            <a:off x="1071538" y="3357562"/>
            <a:ext cx="1928826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1800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rPr>
              <a:t>Ж.Клемансо </a:t>
            </a:r>
            <a:endParaRPr b="1" sz="1800">
              <a:solidFill>
                <a:schemeClr val="lt1"/>
              </a:solidFill>
              <a:latin typeface="Arial Black"/>
              <a:ea typeface="Arial Black"/>
              <a:cs typeface="Arial Black"/>
              <a:sym typeface="Arial Black"/>
            </a:endParaRPr>
          </a:p>
        </p:txBody>
      </p:sp>
      <p:sp>
        <p:nvSpPr>
          <p:cNvPr id="163" name="Google Shape;163;p9"/>
          <p:cNvSpPr txBox="1"/>
          <p:nvPr/>
        </p:nvSpPr>
        <p:spPr>
          <a:xfrm>
            <a:off x="3857620" y="3357562"/>
            <a:ext cx="1571636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rPr>
              <a:t>В.Вільсон</a:t>
            </a:r>
            <a:r>
              <a:rPr lang="ru-RU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4" name="Google Shape;164;p9"/>
          <p:cNvSpPr txBox="1"/>
          <p:nvPr/>
        </p:nvSpPr>
        <p:spPr>
          <a:xfrm>
            <a:off x="6357950" y="3357562"/>
            <a:ext cx="1857388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rPr>
              <a:t>Л.Джордж</a:t>
            </a:r>
            <a:endParaRPr sz="1800">
              <a:solidFill>
                <a:schemeClr val="lt1"/>
              </a:solidFill>
              <a:latin typeface="Arial Black"/>
              <a:ea typeface="Arial Black"/>
              <a:cs typeface="Arial Black"/>
              <a:sym typeface="Arial Black"/>
            </a:endParaRPr>
          </a:p>
        </p:txBody>
      </p:sp>
      <p:sp>
        <p:nvSpPr>
          <p:cNvPr id="165" name="Google Shape;165;p9"/>
          <p:cNvSpPr txBox="1"/>
          <p:nvPr/>
        </p:nvSpPr>
        <p:spPr>
          <a:xfrm>
            <a:off x="4286248" y="4714884"/>
            <a:ext cx="4286280" cy="175432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rPr>
              <a:t>В. Орландо (Італія)</a:t>
            </a:r>
            <a:endParaRPr/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rPr>
              <a:t>Л.Джордж (Велика Британія )</a:t>
            </a:r>
            <a:endParaRPr/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rPr>
              <a:t>Ж.Клемансо (Франція)</a:t>
            </a:r>
            <a:endParaRPr/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rPr>
              <a:t>В.Вільсон (США)</a:t>
            </a:r>
            <a:endParaRPr sz="1800">
              <a:solidFill>
                <a:schemeClr val="lt1"/>
              </a:solidFill>
              <a:latin typeface="Arial Black"/>
              <a:ea typeface="Arial Black"/>
              <a:cs typeface="Arial Black"/>
              <a:sym typeface="Arial Black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0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10"/>
          <p:cNvSpPr/>
          <p:nvPr/>
        </p:nvSpPr>
        <p:spPr>
          <a:xfrm>
            <a:off x="2786050" y="500042"/>
            <a:ext cx="6143668" cy="1000132"/>
          </a:xfrm>
          <a:prstGeom prst="rect">
            <a:avLst/>
          </a:prstGeom>
          <a:solidFill>
            <a:srgbClr val="F4B081"/>
          </a:solidFill>
          <a:ln cap="flat" cmpd="sng" w="12700">
            <a:solidFill>
              <a:srgbClr val="42719B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200">
                <a:solidFill>
                  <a:srgbClr val="C00000"/>
                </a:solidFill>
                <a:latin typeface="Arial Black"/>
                <a:ea typeface="Arial Black"/>
                <a:cs typeface="Arial Black"/>
                <a:sym typeface="Arial Black"/>
              </a:rPr>
              <a:t>САМОСТІЙНА РОБОТА</a:t>
            </a:r>
            <a:endParaRPr sz="3200">
              <a:solidFill>
                <a:srgbClr val="C00000"/>
              </a:solidFill>
              <a:latin typeface="Arial Black"/>
              <a:ea typeface="Arial Black"/>
              <a:cs typeface="Arial Black"/>
              <a:sym typeface="Arial Black"/>
            </a:endParaRPr>
          </a:p>
        </p:txBody>
      </p:sp>
      <p:pic>
        <p:nvPicPr>
          <p:cNvPr descr="C:\Users\Ванюша\Desktop\0_7e0e7_b000d466_L.png" id="172" name="Google Shape;172;p1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85720" y="285728"/>
            <a:ext cx="3047748" cy="2060278"/>
          </a:xfrm>
          <a:prstGeom prst="rect">
            <a:avLst/>
          </a:prstGeom>
          <a:noFill/>
          <a:ln>
            <a:noFill/>
          </a:ln>
          <a:effectLst>
            <a:outerShdw blurRad="292100" rotWithShape="0" algn="tl" dir="2700000" dist="139700">
              <a:srgbClr val="333333">
                <a:alpha val="64705"/>
              </a:srgbClr>
            </a:outerShdw>
          </a:effectLst>
        </p:spPr>
      </p:pic>
      <p:sp>
        <p:nvSpPr>
          <p:cNvPr id="173" name="Google Shape;173;p10"/>
          <p:cNvSpPr/>
          <p:nvPr/>
        </p:nvSpPr>
        <p:spPr>
          <a:xfrm>
            <a:off x="1857356" y="1714488"/>
            <a:ext cx="7000924" cy="714380"/>
          </a:xfrm>
          <a:prstGeom prst="roundRect">
            <a:avLst>
              <a:gd fmla="val 16667" name="adj"/>
            </a:avLst>
          </a:prstGeom>
          <a:solidFill>
            <a:srgbClr val="F4B081"/>
          </a:solidFill>
          <a:ln cap="flat" cmpd="sng" w="12700">
            <a:solidFill>
              <a:srgbClr val="42719B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ru-RU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Прочитайте текст підручника та заповніть таблицю </a:t>
            </a:r>
            <a:endParaRPr b="1" i="1"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4" name="Google Shape;174;p10"/>
          <p:cNvSpPr/>
          <p:nvPr/>
        </p:nvSpPr>
        <p:spPr>
          <a:xfrm>
            <a:off x="714348" y="2786058"/>
            <a:ext cx="8001056" cy="1143008"/>
          </a:xfrm>
          <a:prstGeom prst="rect">
            <a:avLst/>
          </a:prstGeom>
          <a:solidFill>
            <a:srgbClr val="F4B081"/>
          </a:solidFill>
          <a:ln cap="flat" cmpd="sng" w="12700">
            <a:solidFill>
              <a:srgbClr val="42719B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rPr>
              <a:t>Прагнення великих держав 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rPr>
              <a:t>під час Паризької конференції </a:t>
            </a:r>
            <a:endParaRPr sz="2400">
              <a:solidFill>
                <a:schemeClr val="dk1"/>
              </a:solidFill>
              <a:latin typeface="Arial Black"/>
              <a:ea typeface="Arial Black"/>
              <a:cs typeface="Arial Black"/>
              <a:sym typeface="Arial Black"/>
            </a:endParaRPr>
          </a:p>
        </p:txBody>
      </p:sp>
      <p:graphicFrame>
        <p:nvGraphicFramePr>
          <p:cNvPr id="175" name="Google Shape;175;p10"/>
          <p:cNvGraphicFramePr/>
          <p:nvPr/>
        </p:nvGraphicFramePr>
        <p:xfrm>
          <a:off x="714348" y="4000504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{4D3B1EAD-31A3-489A-964F-45A52056C99A}</a:tableStyleId>
              </a:tblPr>
              <a:tblGrid>
                <a:gridCol w="2786075"/>
                <a:gridCol w="5214975"/>
              </a:tblGrid>
              <a:tr h="370850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2400" u="none" cap="none" strike="noStrike">
                          <a:solidFill>
                            <a:schemeClr val="dk1"/>
                          </a:solidFill>
                        </a:rPr>
                        <a:t>Держава </a:t>
                      </a:r>
                      <a:endParaRPr sz="2400" u="none" cap="none" strike="noStrike">
                        <a:solidFill>
                          <a:schemeClr val="dk1"/>
                        </a:solidFill>
                      </a:endParaRPr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2400" u="none" cap="none" strike="noStrike">
                          <a:solidFill>
                            <a:schemeClr val="dk1"/>
                          </a:solidFill>
                        </a:rPr>
                        <a:t>Прагнення держави-переможниці</a:t>
                      </a:r>
                      <a:endParaRPr sz="2400" u="none" cap="none" strike="noStrike">
                        <a:solidFill>
                          <a:schemeClr val="dk1"/>
                        </a:solidFill>
                      </a:endParaRPr>
                    </a:p>
                  </a:txBody>
                  <a:tcPr marT="45725" marB="45725" marR="91450" marL="91450"/>
                </a:tc>
              </a:tr>
              <a:tr h="37085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 u="none" cap="none" strike="noStrike">
                          <a:solidFill>
                            <a:schemeClr val="dk1"/>
                          </a:solidFill>
                          <a:latin typeface="Arial Black"/>
                          <a:ea typeface="Arial Black"/>
                          <a:cs typeface="Arial Black"/>
                          <a:sym typeface="Arial Black"/>
                        </a:rPr>
                        <a:t>США</a:t>
                      </a:r>
                      <a:endParaRPr sz="1800">
                        <a:solidFill>
                          <a:schemeClr val="dk1"/>
                        </a:solidFill>
                        <a:latin typeface="Arial Black"/>
                        <a:ea typeface="Arial Black"/>
                        <a:cs typeface="Arial Black"/>
                        <a:sym typeface="Arial Black"/>
                      </a:endParaRPr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350"/>
                    </a:p>
                  </a:txBody>
                  <a:tcPr marT="45725" marB="45725" marR="91450" marL="91450"/>
                </a:tc>
              </a:tr>
              <a:tr h="37085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>
                          <a:solidFill>
                            <a:schemeClr val="dk1"/>
                          </a:solidFill>
                          <a:latin typeface="Arial Black"/>
                          <a:ea typeface="Arial Black"/>
                          <a:cs typeface="Arial Black"/>
                          <a:sym typeface="Arial Black"/>
                        </a:rPr>
                        <a:t>Велика Британія</a:t>
                      </a:r>
                      <a:endParaRPr sz="1800">
                        <a:solidFill>
                          <a:schemeClr val="dk1"/>
                        </a:solidFill>
                        <a:latin typeface="Arial Black"/>
                        <a:ea typeface="Arial Black"/>
                        <a:cs typeface="Arial Black"/>
                        <a:sym typeface="Arial Black"/>
                      </a:endParaRPr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350"/>
                    </a:p>
                  </a:txBody>
                  <a:tcPr marT="45725" marB="45725" marR="91450" marL="91450"/>
                </a:tc>
              </a:tr>
              <a:tr h="37085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>
                          <a:solidFill>
                            <a:schemeClr val="dk1"/>
                          </a:solidFill>
                          <a:latin typeface="Arial Black"/>
                          <a:ea typeface="Arial Black"/>
                          <a:cs typeface="Arial Black"/>
                          <a:sym typeface="Arial Black"/>
                        </a:rPr>
                        <a:t>Франція </a:t>
                      </a:r>
                      <a:endParaRPr sz="1800">
                        <a:solidFill>
                          <a:schemeClr val="dk1"/>
                        </a:solidFill>
                        <a:latin typeface="Arial Black"/>
                        <a:ea typeface="Arial Black"/>
                        <a:cs typeface="Arial Black"/>
                        <a:sym typeface="Arial Black"/>
                      </a:endParaRPr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350"/>
                    </a:p>
                  </a:txBody>
                  <a:tcPr marT="45725" marB="45725" marR="91450" marL="91450"/>
                </a:tc>
              </a:tr>
              <a:tr h="37085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>
                          <a:solidFill>
                            <a:schemeClr val="dk1"/>
                          </a:solidFill>
                          <a:latin typeface="Arial Black"/>
                          <a:ea typeface="Arial Black"/>
                          <a:cs typeface="Arial Black"/>
                          <a:sym typeface="Arial Black"/>
                        </a:rPr>
                        <a:t>Італія</a:t>
                      </a:r>
                      <a:endParaRPr sz="1800">
                        <a:solidFill>
                          <a:schemeClr val="dk1"/>
                        </a:solidFill>
                        <a:latin typeface="Arial Black"/>
                        <a:ea typeface="Arial Black"/>
                        <a:cs typeface="Arial Black"/>
                        <a:sym typeface="Arial Black"/>
                      </a:endParaRPr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350"/>
                    </a:p>
                  </a:txBody>
                  <a:tcPr marT="45725" marB="45725" marR="91450" marL="91450"/>
                </a:tc>
              </a:tr>
            </a:tbl>
          </a:graphicData>
        </a:graphic>
      </p:graphicFrame>
      <p:graphicFrame>
        <p:nvGraphicFramePr>
          <p:cNvPr id="176" name="Google Shape;176;p10"/>
          <p:cNvGraphicFramePr/>
          <p:nvPr/>
        </p:nvGraphicFramePr>
        <p:xfrm>
          <a:off x="714348" y="5857892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{4D3B1EAD-31A3-489A-964F-45A52056C99A}</a:tableStyleId>
              </a:tblPr>
              <a:tblGrid>
                <a:gridCol w="2786075"/>
                <a:gridCol w="5214975"/>
              </a:tblGrid>
              <a:tr h="22860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>
                          <a:solidFill>
                            <a:schemeClr val="dk1"/>
                          </a:solidFill>
                          <a:latin typeface="Arial Black"/>
                          <a:ea typeface="Arial Black"/>
                          <a:cs typeface="Arial Black"/>
                          <a:sym typeface="Arial Black"/>
                        </a:rPr>
                        <a:t>Японія </a:t>
                      </a:r>
                      <a:endParaRPr sz="1800">
                        <a:solidFill>
                          <a:schemeClr val="dk1"/>
                        </a:solidFill>
                        <a:latin typeface="Arial Black"/>
                        <a:ea typeface="Arial Black"/>
                        <a:cs typeface="Arial Black"/>
                        <a:sym typeface="Arial Black"/>
                      </a:endParaRPr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350"/>
                    </a:p>
                  </a:txBody>
                  <a:tcPr marT="45725" marB="45725" marR="91450" marL="91450"/>
                </a:tc>
              </a:tr>
            </a:tbl>
          </a:graphicData>
        </a:graphic>
      </p:graphicFrame>
    </p:spTree>
  </p:cSld>
  <p:clrMapOvr>
    <a:masterClrMapping/>
  </p:clrMapOvr>
  <p:transition>
    <p:wedge/>
  </p:transition>
</p:sld>
</file>

<file path=ppt/theme/theme1.xml><?xml version="1.0" encoding="utf-8"?>
<a:theme xmlns:a="http://schemas.openxmlformats.org/drawingml/2006/main" xmlns:r="http://schemas.openxmlformats.org/officeDocument/2006/relationships" name="Тема Office">
  <a:themeElements>
    <a:clrScheme name="Стандартная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Шаблон fon.presen.ru 1">
  <a:themeElements>
    <a:clrScheme name="Стандартная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2015-01-31T13:33:35Z</dcterms:created>
  <dc:creator>Ванюша</dc:creator>
</cp:coreProperties>
</file>