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88" r:id="rId3"/>
    <p:sldId id="286" r:id="rId4"/>
    <p:sldId id="290" r:id="rId5"/>
    <p:sldId id="281" r:id="rId6"/>
    <p:sldId id="282" r:id="rId7"/>
    <p:sldId id="287" r:id="rId8"/>
    <p:sldId id="283" r:id="rId9"/>
    <p:sldId id="285" r:id="rId10"/>
    <p:sldId id="284" r:id="rId11"/>
    <p:sldId id="289" r:id="rId12"/>
    <p:sldId id="291" r:id="rId13"/>
    <p:sldId id="292" r:id="rId14"/>
    <p:sldId id="257" r:id="rId15"/>
    <p:sldId id="258" r:id="rId16"/>
    <p:sldId id="260" r:id="rId17"/>
    <p:sldId id="261" r:id="rId18"/>
    <p:sldId id="262" r:id="rId19"/>
    <p:sldId id="263" r:id="rId20"/>
    <p:sldId id="264" r:id="rId21"/>
    <p:sldId id="265" r:id="rId22"/>
    <p:sldId id="266" r:id="rId23"/>
    <p:sldId id="270" r:id="rId24"/>
    <p:sldId id="271" r:id="rId25"/>
    <p:sldId id="272" r:id="rId26"/>
    <p:sldId id="273" r:id="rId27"/>
    <p:sldId id="274" r:id="rId28"/>
    <p:sldId id="267" r:id="rId29"/>
    <p:sldId id="268" r:id="rId30"/>
    <p:sldId id="269" r:id="rId31"/>
    <p:sldId id="275" r:id="rId32"/>
    <p:sldId id="276" r:id="rId33"/>
    <p:sldId id="277" r:id="rId34"/>
    <p:sldId id="278" r:id="rId35"/>
    <p:sldId id="279" r:id="rId36"/>
    <p:sldId id="28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илия Немаш" initials="ЛН" lastIdx="2" clrIdx="0">
    <p:extLst>
      <p:ext uri="{19B8F6BF-5375-455C-9EA6-DF929625EA0E}">
        <p15:presenceInfo xmlns:p15="http://schemas.microsoft.com/office/powerpoint/2012/main" userId="53a48cfaf93858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9999"/>
    <a:srgbClr val="00FF00"/>
    <a:srgbClr val="99FF33"/>
    <a:srgbClr val="71FFB1"/>
    <a:srgbClr val="CC9900"/>
    <a:srgbClr val="996600"/>
    <a:srgbClr val="6633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34"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54A5F-CB18-4BA9-A4AC-36827269EF24}" type="doc">
      <dgm:prSet loTypeId="urn:microsoft.com/office/officeart/2008/layout/AlternatingHexagons" loCatId="list" qsTypeId="urn:microsoft.com/office/officeart/2005/8/quickstyle/simple1" qsCatId="simple" csTypeId="urn:microsoft.com/office/officeart/2005/8/colors/accent0_1" csCatId="mainScheme" phldr="1"/>
      <dgm:spPr/>
      <dgm:t>
        <a:bodyPr/>
        <a:lstStyle/>
        <a:p>
          <a:endParaRPr lang="uk-UA"/>
        </a:p>
      </dgm:t>
    </dgm:pt>
    <dgm:pt modelId="{EEBC24C0-8EE5-4630-815C-CE9A6FADC6F9}">
      <dgm:prSet phldrT="[Текст]" custT="1"/>
      <dgm:spPr>
        <a:solidFill>
          <a:srgbClr val="FF66CC"/>
        </a:solidFill>
      </dgm:spPr>
      <dgm:t>
        <a:bodyPr/>
        <a:lstStyle/>
        <a:p>
          <a:r>
            <a:rPr lang="uk-UA" sz="1300" dirty="0"/>
            <a:t>д</a:t>
          </a:r>
          <a:r>
            <a:rPr lang="uk-UA" sz="1200" b="1" dirty="0"/>
            <a:t>іагностична</a:t>
          </a:r>
        </a:p>
      </dgm:t>
    </dgm:pt>
    <dgm:pt modelId="{B6525E55-D815-44DF-9223-2F900E7A4B17}" type="parTrans" cxnId="{6F9BFAC1-86CD-4561-8D1A-46DD7120608D}">
      <dgm:prSet/>
      <dgm:spPr/>
      <dgm:t>
        <a:bodyPr/>
        <a:lstStyle/>
        <a:p>
          <a:endParaRPr lang="uk-UA"/>
        </a:p>
      </dgm:t>
    </dgm:pt>
    <dgm:pt modelId="{228E054A-4FFF-4E47-81BE-05866568CC8C}" type="sibTrans" cxnId="{6F9BFAC1-86CD-4561-8D1A-46DD7120608D}">
      <dgm:prSet/>
      <dgm:spPr>
        <a:solidFill>
          <a:srgbClr val="40BBD4"/>
        </a:solidFill>
      </dgm:spPr>
      <dgm:t>
        <a:bodyPr/>
        <a:lstStyle/>
        <a:p>
          <a:r>
            <a:rPr lang="uk-UA" dirty="0"/>
            <a:t>корекційна</a:t>
          </a:r>
        </a:p>
      </dgm:t>
    </dgm:pt>
    <dgm:pt modelId="{99EF4A22-EFA8-4F11-8611-F4E43C10B772}">
      <dgm:prSet phldrT="[Текст]" custT="1"/>
      <dgm:spPr/>
      <dgm:t>
        <a:bodyPr/>
        <a:lstStyle/>
        <a:p>
          <a:r>
            <a:rPr lang="uk-UA" sz="2000" dirty="0">
              <a:solidFill>
                <a:schemeClr val="bg2">
                  <a:lumMod val="95000"/>
                  <a:lumOff val="5000"/>
                </a:schemeClr>
              </a:solidFill>
            </a:rPr>
            <a:t>баланс</a:t>
          </a:r>
        </a:p>
      </dgm:t>
    </dgm:pt>
    <dgm:pt modelId="{C111239B-050D-4E60-BBBC-97077E115A3F}" type="parTrans" cxnId="{224B9987-83D2-44DE-934D-E386FD506266}">
      <dgm:prSet/>
      <dgm:spPr/>
      <dgm:t>
        <a:bodyPr/>
        <a:lstStyle/>
        <a:p>
          <a:endParaRPr lang="uk-UA"/>
        </a:p>
      </dgm:t>
    </dgm:pt>
    <dgm:pt modelId="{9A565B0E-3BD6-46A4-8594-5597224D2CEB}" type="sibTrans" cxnId="{224B9987-83D2-44DE-934D-E386FD506266}">
      <dgm:prSet/>
      <dgm:spPr/>
      <dgm:t>
        <a:bodyPr/>
        <a:lstStyle/>
        <a:p>
          <a:endParaRPr lang="uk-UA"/>
        </a:p>
      </dgm:t>
    </dgm:pt>
    <dgm:pt modelId="{5AC2680F-8B23-4144-8C0D-1D3EADA1E11A}">
      <dgm:prSet phldrT="[Текст]" custT="1"/>
      <dgm:spPr>
        <a:solidFill>
          <a:srgbClr val="00B050">
            <a:alpha val="62000"/>
          </a:srgbClr>
        </a:solidFill>
      </dgm:spPr>
      <dgm:t>
        <a:bodyPr/>
        <a:lstStyle/>
        <a:p>
          <a:r>
            <a:rPr lang="uk-UA" sz="1200" b="1" dirty="0" err="1"/>
            <a:t>розвиткова</a:t>
          </a:r>
          <a:endParaRPr lang="uk-UA" sz="1200" b="1" dirty="0"/>
        </a:p>
      </dgm:t>
    </dgm:pt>
    <dgm:pt modelId="{5D3CA0AA-D345-4C3F-9E0C-4A1E0387662C}" type="parTrans" cxnId="{D986FCEC-8D6D-410D-97EC-351138B019DA}">
      <dgm:prSet/>
      <dgm:spPr/>
      <dgm:t>
        <a:bodyPr/>
        <a:lstStyle/>
        <a:p>
          <a:endParaRPr lang="uk-UA"/>
        </a:p>
      </dgm:t>
    </dgm:pt>
    <dgm:pt modelId="{70687389-B7E4-41B5-8DA7-A17B9EDCA110}" type="sibTrans" cxnId="{D986FCEC-8D6D-410D-97EC-351138B019DA}">
      <dgm:prSet/>
      <dgm:spPr>
        <a:solidFill>
          <a:srgbClr val="FF6600"/>
        </a:solidFill>
      </dgm:spPr>
      <dgm:t>
        <a:bodyPr/>
        <a:lstStyle/>
        <a:p>
          <a:r>
            <a:rPr lang="uk-UA" dirty="0"/>
            <a:t>прогностична</a:t>
          </a:r>
        </a:p>
      </dgm:t>
    </dgm:pt>
    <dgm:pt modelId="{B83E677E-1854-4AD5-A662-849F3EC6E498}">
      <dgm:prSet phldrT="[Текст]" custT="1"/>
      <dgm:spPr/>
      <dgm:t>
        <a:bodyPr/>
        <a:lstStyle/>
        <a:p>
          <a:r>
            <a:rPr lang="uk-UA" sz="2000" dirty="0">
              <a:solidFill>
                <a:schemeClr val="bg2">
                  <a:lumMod val="95000"/>
                  <a:lumOff val="5000"/>
                </a:schemeClr>
              </a:solidFill>
            </a:rPr>
            <a:t>баланс</a:t>
          </a:r>
        </a:p>
      </dgm:t>
    </dgm:pt>
    <dgm:pt modelId="{5AEA2EAB-28D3-41AF-9949-3F5426F4073F}" type="parTrans" cxnId="{DE2E0772-4936-4019-AD70-C8A18837F648}">
      <dgm:prSet/>
      <dgm:spPr/>
      <dgm:t>
        <a:bodyPr/>
        <a:lstStyle/>
        <a:p>
          <a:endParaRPr lang="uk-UA"/>
        </a:p>
      </dgm:t>
    </dgm:pt>
    <dgm:pt modelId="{1DCDB7F7-BA76-4A40-9D06-BAAC68FDBF54}" type="sibTrans" cxnId="{DE2E0772-4936-4019-AD70-C8A18837F648}">
      <dgm:prSet/>
      <dgm:spPr/>
      <dgm:t>
        <a:bodyPr/>
        <a:lstStyle/>
        <a:p>
          <a:endParaRPr lang="uk-UA"/>
        </a:p>
      </dgm:t>
    </dgm:pt>
    <dgm:pt modelId="{35F72801-5348-429C-8772-FB0E0303F126}">
      <dgm:prSet phldrT="[Текст]"/>
      <dgm:spPr>
        <a:solidFill>
          <a:srgbClr val="FFFF00"/>
        </a:solidFill>
      </dgm:spPr>
      <dgm:t>
        <a:bodyPr/>
        <a:lstStyle/>
        <a:p>
          <a:r>
            <a:rPr lang="uk-UA" dirty="0"/>
            <a:t>профілактична</a:t>
          </a:r>
        </a:p>
      </dgm:t>
    </dgm:pt>
    <dgm:pt modelId="{EB8789D8-12E5-4119-8D28-096F923363F7}" type="parTrans" cxnId="{83918C2A-A885-4BC4-AFCD-86D7EF315A0E}">
      <dgm:prSet/>
      <dgm:spPr/>
      <dgm:t>
        <a:bodyPr/>
        <a:lstStyle/>
        <a:p>
          <a:endParaRPr lang="uk-UA"/>
        </a:p>
      </dgm:t>
    </dgm:pt>
    <dgm:pt modelId="{E4EBACA6-0A57-47D2-A87B-188756EC3A30}" type="sibTrans" cxnId="{83918C2A-A885-4BC4-AFCD-86D7EF315A0E}">
      <dgm:prSet/>
      <dgm:spPr>
        <a:solidFill>
          <a:schemeClr val="bg1">
            <a:lumMod val="50000"/>
            <a:lumOff val="50000"/>
          </a:schemeClr>
        </a:solidFill>
      </dgm:spPr>
      <dgm:t>
        <a:bodyPr/>
        <a:lstStyle/>
        <a:p>
          <a:r>
            <a:rPr lang="uk-UA" dirty="0"/>
            <a:t>Організаційно-методична</a:t>
          </a:r>
        </a:p>
      </dgm:t>
    </dgm:pt>
    <dgm:pt modelId="{7DF5AF8F-BD32-4D9C-BA9D-2301BEF5D16B}">
      <dgm:prSet phldrT="[Текст]" custT="1"/>
      <dgm:spPr/>
      <dgm:t>
        <a:bodyPr/>
        <a:lstStyle/>
        <a:p>
          <a:r>
            <a:rPr lang="uk-UA" sz="2000" dirty="0">
              <a:solidFill>
                <a:schemeClr val="bg2">
                  <a:lumMod val="95000"/>
                  <a:lumOff val="5000"/>
                </a:schemeClr>
              </a:solidFill>
            </a:rPr>
            <a:t>баланс</a:t>
          </a:r>
        </a:p>
      </dgm:t>
    </dgm:pt>
    <dgm:pt modelId="{1D130834-3C95-46C1-BAAD-F1888E1689CF}" type="parTrans" cxnId="{7FAF803B-DF2A-4994-AC1E-DF4843B6C923}">
      <dgm:prSet/>
      <dgm:spPr/>
      <dgm:t>
        <a:bodyPr/>
        <a:lstStyle/>
        <a:p>
          <a:endParaRPr lang="uk-UA"/>
        </a:p>
      </dgm:t>
    </dgm:pt>
    <dgm:pt modelId="{736D7CC1-673E-481A-8D3F-B6048B6DCF21}" type="sibTrans" cxnId="{7FAF803B-DF2A-4994-AC1E-DF4843B6C923}">
      <dgm:prSet/>
      <dgm:spPr/>
      <dgm:t>
        <a:bodyPr/>
        <a:lstStyle/>
        <a:p>
          <a:endParaRPr lang="uk-UA"/>
        </a:p>
      </dgm:t>
    </dgm:pt>
    <dgm:pt modelId="{F60C0A05-4C5D-46C7-A16B-7E21EB976E27}" type="pres">
      <dgm:prSet presAssocID="{CC754A5F-CB18-4BA9-A4AC-36827269EF24}" presName="Name0" presStyleCnt="0">
        <dgm:presLayoutVars>
          <dgm:chMax/>
          <dgm:chPref/>
          <dgm:dir/>
          <dgm:animLvl val="lvl"/>
        </dgm:presLayoutVars>
      </dgm:prSet>
      <dgm:spPr/>
    </dgm:pt>
    <dgm:pt modelId="{357C4F6E-83FC-474C-A6EA-756F30A5C722}" type="pres">
      <dgm:prSet presAssocID="{EEBC24C0-8EE5-4630-815C-CE9A6FADC6F9}" presName="composite" presStyleCnt="0"/>
      <dgm:spPr/>
    </dgm:pt>
    <dgm:pt modelId="{0B4D30C8-3226-4F56-BCEA-BD86668AF365}" type="pres">
      <dgm:prSet presAssocID="{EEBC24C0-8EE5-4630-815C-CE9A6FADC6F9}" presName="Parent1" presStyleLbl="node1" presStyleIdx="0" presStyleCnt="6" custScaleX="104293">
        <dgm:presLayoutVars>
          <dgm:chMax val="1"/>
          <dgm:chPref val="1"/>
          <dgm:bulletEnabled val="1"/>
        </dgm:presLayoutVars>
      </dgm:prSet>
      <dgm:spPr/>
    </dgm:pt>
    <dgm:pt modelId="{B77AD992-DF48-410D-A355-E07F69E3E0B4}" type="pres">
      <dgm:prSet presAssocID="{EEBC24C0-8EE5-4630-815C-CE9A6FADC6F9}" presName="Childtext1" presStyleLbl="revTx" presStyleIdx="0" presStyleCnt="3">
        <dgm:presLayoutVars>
          <dgm:chMax val="0"/>
          <dgm:chPref val="0"/>
          <dgm:bulletEnabled val="1"/>
        </dgm:presLayoutVars>
      </dgm:prSet>
      <dgm:spPr/>
    </dgm:pt>
    <dgm:pt modelId="{DB326570-08D6-492A-9079-10282CC2FB93}" type="pres">
      <dgm:prSet presAssocID="{EEBC24C0-8EE5-4630-815C-CE9A6FADC6F9}" presName="BalanceSpacing" presStyleCnt="0"/>
      <dgm:spPr/>
    </dgm:pt>
    <dgm:pt modelId="{C7576CBA-050D-4A7A-A354-CCA8E0FCEFD5}" type="pres">
      <dgm:prSet presAssocID="{EEBC24C0-8EE5-4630-815C-CE9A6FADC6F9}" presName="BalanceSpacing1" presStyleCnt="0"/>
      <dgm:spPr/>
    </dgm:pt>
    <dgm:pt modelId="{35AF39BB-8CED-4C76-8558-AFEC90077F0B}" type="pres">
      <dgm:prSet presAssocID="{228E054A-4FFF-4E47-81BE-05866568CC8C}" presName="Accent1Text" presStyleLbl="node1" presStyleIdx="1" presStyleCnt="6"/>
      <dgm:spPr/>
    </dgm:pt>
    <dgm:pt modelId="{0DD31452-AF49-4904-A817-4BEBAF0D5A01}" type="pres">
      <dgm:prSet presAssocID="{228E054A-4FFF-4E47-81BE-05866568CC8C}" presName="spaceBetweenRectangles" presStyleCnt="0"/>
      <dgm:spPr/>
    </dgm:pt>
    <dgm:pt modelId="{CBA9CB7D-1828-496F-A3C7-DAE7554EE20E}" type="pres">
      <dgm:prSet presAssocID="{5AC2680F-8B23-4144-8C0D-1D3EADA1E11A}" presName="composite" presStyleCnt="0"/>
      <dgm:spPr/>
    </dgm:pt>
    <dgm:pt modelId="{07F4F38B-2663-4BB2-BE55-AA725024EFDF}" type="pres">
      <dgm:prSet presAssocID="{5AC2680F-8B23-4144-8C0D-1D3EADA1E11A}" presName="Parent1" presStyleLbl="node1" presStyleIdx="2" presStyleCnt="6">
        <dgm:presLayoutVars>
          <dgm:chMax val="1"/>
          <dgm:chPref val="1"/>
          <dgm:bulletEnabled val="1"/>
        </dgm:presLayoutVars>
      </dgm:prSet>
      <dgm:spPr/>
    </dgm:pt>
    <dgm:pt modelId="{4DFF7D46-CA20-4831-9225-B7D99AEEA547}" type="pres">
      <dgm:prSet presAssocID="{5AC2680F-8B23-4144-8C0D-1D3EADA1E11A}" presName="Childtext1" presStyleLbl="revTx" presStyleIdx="1" presStyleCnt="3">
        <dgm:presLayoutVars>
          <dgm:chMax val="0"/>
          <dgm:chPref val="0"/>
          <dgm:bulletEnabled val="1"/>
        </dgm:presLayoutVars>
      </dgm:prSet>
      <dgm:spPr/>
    </dgm:pt>
    <dgm:pt modelId="{3B97F56F-1CD6-4887-8787-90D7073E1F33}" type="pres">
      <dgm:prSet presAssocID="{5AC2680F-8B23-4144-8C0D-1D3EADA1E11A}" presName="BalanceSpacing" presStyleCnt="0"/>
      <dgm:spPr/>
    </dgm:pt>
    <dgm:pt modelId="{E392882F-1510-4B7B-83DB-E10E60AFC260}" type="pres">
      <dgm:prSet presAssocID="{5AC2680F-8B23-4144-8C0D-1D3EADA1E11A}" presName="BalanceSpacing1" presStyleCnt="0"/>
      <dgm:spPr/>
    </dgm:pt>
    <dgm:pt modelId="{1AA28449-DB35-4BC6-BA03-01B273BB8CE8}" type="pres">
      <dgm:prSet presAssocID="{70687389-B7E4-41B5-8DA7-A17B9EDCA110}" presName="Accent1Text" presStyleLbl="node1" presStyleIdx="3" presStyleCnt="6"/>
      <dgm:spPr/>
    </dgm:pt>
    <dgm:pt modelId="{28FC3389-A033-4FAC-8834-39F9E2B94764}" type="pres">
      <dgm:prSet presAssocID="{70687389-B7E4-41B5-8DA7-A17B9EDCA110}" presName="spaceBetweenRectangles" presStyleCnt="0"/>
      <dgm:spPr/>
    </dgm:pt>
    <dgm:pt modelId="{900BA1AA-A79A-409B-9C9D-AF0D090C453C}" type="pres">
      <dgm:prSet presAssocID="{35F72801-5348-429C-8772-FB0E0303F126}" presName="composite" presStyleCnt="0"/>
      <dgm:spPr/>
    </dgm:pt>
    <dgm:pt modelId="{B4D1AC8E-5A01-402E-B08D-A6C587296F52}" type="pres">
      <dgm:prSet presAssocID="{35F72801-5348-429C-8772-FB0E0303F126}" presName="Parent1" presStyleLbl="node1" presStyleIdx="4" presStyleCnt="6">
        <dgm:presLayoutVars>
          <dgm:chMax val="1"/>
          <dgm:chPref val="1"/>
          <dgm:bulletEnabled val="1"/>
        </dgm:presLayoutVars>
      </dgm:prSet>
      <dgm:spPr/>
    </dgm:pt>
    <dgm:pt modelId="{D6EFE8A5-5385-4FDE-9B5D-20D44A4557B0}" type="pres">
      <dgm:prSet presAssocID="{35F72801-5348-429C-8772-FB0E0303F126}" presName="Childtext1" presStyleLbl="revTx" presStyleIdx="2" presStyleCnt="3">
        <dgm:presLayoutVars>
          <dgm:chMax val="0"/>
          <dgm:chPref val="0"/>
          <dgm:bulletEnabled val="1"/>
        </dgm:presLayoutVars>
      </dgm:prSet>
      <dgm:spPr/>
    </dgm:pt>
    <dgm:pt modelId="{5AA032A6-CE37-4513-9273-99F4F1E77F80}" type="pres">
      <dgm:prSet presAssocID="{35F72801-5348-429C-8772-FB0E0303F126}" presName="BalanceSpacing" presStyleCnt="0"/>
      <dgm:spPr/>
    </dgm:pt>
    <dgm:pt modelId="{A7D22CB0-5B99-4AA6-9F4B-2B166FB585C2}" type="pres">
      <dgm:prSet presAssocID="{35F72801-5348-429C-8772-FB0E0303F126}" presName="BalanceSpacing1" presStyleCnt="0"/>
      <dgm:spPr/>
    </dgm:pt>
    <dgm:pt modelId="{A94A57CC-656A-4F28-BCAF-A9D23005C932}" type="pres">
      <dgm:prSet presAssocID="{E4EBACA6-0A57-47D2-A87B-188756EC3A30}" presName="Accent1Text" presStyleLbl="node1" presStyleIdx="5" presStyleCnt="6"/>
      <dgm:spPr/>
    </dgm:pt>
  </dgm:ptLst>
  <dgm:cxnLst>
    <dgm:cxn modelId="{E9BB9901-8555-46C0-8C38-08BF7374AB1F}" type="presOf" srcId="{E4EBACA6-0A57-47D2-A87B-188756EC3A30}" destId="{A94A57CC-656A-4F28-BCAF-A9D23005C932}" srcOrd="0" destOrd="0" presId="urn:microsoft.com/office/officeart/2008/layout/AlternatingHexagons"/>
    <dgm:cxn modelId="{83918C2A-A885-4BC4-AFCD-86D7EF315A0E}" srcId="{CC754A5F-CB18-4BA9-A4AC-36827269EF24}" destId="{35F72801-5348-429C-8772-FB0E0303F126}" srcOrd="2" destOrd="0" parTransId="{EB8789D8-12E5-4119-8D28-096F923363F7}" sibTransId="{E4EBACA6-0A57-47D2-A87B-188756EC3A30}"/>
    <dgm:cxn modelId="{C5C3C638-0287-4B33-99E0-2A065414755B}" type="presOf" srcId="{EEBC24C0-8EE5-4630-815C-CE9A6FADC6F9}" destId="{0B4D30C8-3226-4F56-BCEA-BD86668AF365}" srcOrd="0" destOrd="0" presId="urn:microsoft.com/office/officeart/2008/layout/AlternatingHexagons"/>
    <dgm:cxn modelId="{7FAF803B-DF2A-4994-AC1E-DF4843B6C923}" srcId="{35F72801-5348-429C-8772-FB0E0303F126}" destId="{7DF5AF8F-BD32-4D9C-BA9D-2301BEF5D16B}" srcOrd="0" destOrd="0" parTransId="{1D130834-3C95-46C1-BAAD-F1888E1689CF}" sibTransId="{736D7CC1-673E-481A-8D3F-B6048B6DCF21}"/>
    <dgm:cxn modelId="{0DBCD33C-9630-4BD5-B8BF-6BA032F524E6}" type="presOf" srcId="{7DF5AF8F-BD32-4D9C-BA9D-2301BEF5D16B}" destId="{D6EFE8A5-5385-4FDE-9B5D-20D44A4557B0}" srcOrd="0" destOrd="0" presId="urn:microsoft.com/office/officeart/2008/layout/AlternatingHexagons"/>
    <dgm:cxn modelId="{4CC24B5B-FB12-4F23-AE14-8376D476F049}" type="presOf" srcId="{70687389-B7E4-41B5-8DA7-A17B9EDCA110}" destId="{1AA28449-DB35-4BC6-BA03-01B273BB8CE8}" srcOrd="0" destOrd="0" presId="urn:microsoft.com/office/officeart/2008/layout/AlternatingHexagons"/>
    <dgm:cxn modelId="{A11B9A47-F683-42B3-870E-AACEE919AA14}" type="presOf" srcId="{99EF4A22-EFA8-4F11-8611-F4E43C10B772}" destId="{B77AD992-DF48-410D-A355-E07F69E3E0B4}" srcOrd="0" destOrd="0" presId="urn:microsoft.com/office/officeart/2008/layout/AlternatingHexagons"/>
    <dgm:cxn modelId="{DE2E0772-4936-4019-AD70-C8A18837F648}" srcId="{5AC2680F-8B23-4144-8C0D-1D3EADA1E11A}" destId="{B83E677E-1854-4AD5-A662-849F3EC6E498}" srcOrd="0" destOrd="0" parTransId="{5AEA2EAB-28D3-41AF-9949-3F5426F4073F}" sibTransId="{1DCDB7F7-BA76-4A40-9D06-BAAC68FDBF54}"/>
    <dgm:cxn modelId="{2104EF76-47C1-428C-A3E3-FA6D3B9CBF2E}" type="presOf" srcId="{B83E677E-1854-4AD5-A662-849F3EC6E498}" destId="{4DFF7D46-CA20-4831-9225-B7D99AEEA547}" srcOrd="0" destOrd="0" presId="urn:microsoft.com/office/officeart/2008/layout/AlternatingHexagons"/>
    <dgm:cxn modelId="{224B9987-83D2-44DE-934D-E386FD506266}" srcId="{EEBC24C0-8EE5-4630-815C-CE9A6FADC6F9}" destId="{99EF4A22-EFA8-4F11-8611-F4E43C10B772}" srcOrd="0" destOrd="0" parTransId="{C111239B-050D-4E60-BBBC-97077E115A3F}" sibTransId="{9A565B0E-3BD6-46A4-8594-5597224D2CEB}"/>
    <dgm:cxn modelId="{BC8F838B-1942-4985-869C-C2730F95FA20}" type="presOf" srcId="{228E054A-4FFF-4E47-81BE-05866568CC8C}" destId="{35AF39BB-8CED-4C76-8558-AFEC90077F0B}" srcOrd="0" destOrd="0" presId="urn:microsoft.com/office/officeart/2008/layout/AlternatingHexagons"/>
    <dgm:cxn modelId="{CC5E76B0-BD5A-46FE-9CC3-A2DFC7647A19}" type="presOf" srcId="{35F72801-5348-429C-8772-FB0E0303F126}" destId="{B4D1AC8E-5A01-402E-B08D-A6C587296F52}" srcOrd="0" destOrd="0" presId="urn:microsoft.com/office/officeart/2008/layout/AlternatingHexagons"/>
    <dgm:cxn modelId="{AC6C45B7-2486-4C9C-B220-23668B8884FC}" type="presOf" srcId="{CC754A5F-CB18-4BA9-A4AC-36827269EF24}" destId="{F60C0A05-4C5D-46C7-A16B-7E21EB976E27}" srcOrd="0" destOrd="0" presId="urn:microsoft.com/office/officeart/2008/layout/AlternatingHexagons"/>
    <dgm:cxn modelId="{6F9BFAC1-86CD-4561-8D1A-46DD7120608D}" srcId="{CC754A5F-CB18-4BA9-A4AC-36827269EF24}" destId="{EEBC24C0-8EE5-4630-815C-CE9A6FADC6F9}" srcOrd="0" destOrd="0" parTransId="{B6525E55-D815-44DF-9223-2F900E7A4B17}" sibTransId="{228E054A-4FFF-4E47-81BE-05866568CC8C}"/>
    <dgm:cxn modelId="{F20DAFC6-797A-44A1-926C-D5B56383EB01}" type="presOf" srcId="{5AC2680F-8B23-4144-8C0D-1D3EADA1E11A}" destId="{07F4F38B-2663-4BB2-BE55-AA725024EFDF}" srcOrd="0" destOrd="0" presId="urn:microsoft.com/office/officeart/2008/layout/AlternatingHexagons"/>
    <dgm:cxn modelId="{D986FCEC-8D6D-410D-97EC-351138B019DA}" srcId="{CC754A5F-CB18-4BA9-A4AC-36827269EF24}" destId="{5AC2680F-8B23-4144-8C0D-1D3EADA1E11A}" srcOrd="1" destOrd="0" parTransId="{5D3CA0AA-D345-4C3F-9E0C-4A1E0387662C}" sibTransId="{70687389-B7E4-41B5-8DA7-A17B9EDCA110}"/>
    <dgm:cxn modelId="{D41621D5-8510-4BFB-83EC-14DF8EFA7B4B}" type="presParOf" srcId="{F60C0A05-4C5D-46C7-A16B-7E21EB976E27}" destId="{357C4F6E-83FC-474C-A6EA-756F30A5C722}" srcOrd="0" destOrd="0" presId="urn:microsoft.com/office/officeart/2008/layout/AlternatingHexagons"/>
    <dgm:cxn modelId="{83819AE6-1F49-480E-986A-58EDA34F2B04}" type="presParOf" srcId="{357C4F6E-83FC-474C-A6EA-756F30A5C722}" destId="{0B4D30C8-3226-4F56-BCEA-BD86668AF365}" srcOrd="0" destOrd="0" presId="urn:microsoft.com/office/officeart/2008/layout/AlternatingHexagons"/>
    <dgm:cxn modelId="{91D98FAB-7464-49B5-98A8-EF91647DC054}" type="presParOf" srcId="{357C4F6E-83FC-474C-A6EA-756F30A5C722}" destId="{B77AD992-DF48-410D-A355-E07F69E3E0B4}" srcOrd="1" destOrd="0" presId="urn:microsoft.com/office/officeart/2008/layout/AlternatingHexagons"/>
    <dgm:cxn modelId="{3F34145A-655D-44BC-AAC4-335DD1125470}" type="presParOf" srcId="{357C4F6E-83FC-474C-A6EA-756F30A5C722}" destId="{DB326570-08D6-492A-9079-10282CC2FB93}" srcOrd="2" destOrd="0" presId="urn:microsoft.com/office/officeart/2008/layout/AlternatingHexagons"/>
    <dgm:cxn modelId="{0E767D65-E3DD-4171-9628-908E0393C7B1}" type="presParOf" srcId="{357C4F6E-83FC-474C-A6EA-756F30A5C722}" destId="{C7576CBA-050D-4A7A-A354-CCA8E0FCEFD5}" srcOrd="3" destOrd="0" presId="urn:microsoft.com/office/officeart/2008/layout/AlternatingHexagons"/>
    <dgm:cxn modelId="{E2300124-03FF-48ED-9FB0-624D59C58440}" type="presParOf" srcId="{357C4F6E-83FC-474C-A6EA-756F30A5C722}" destId="{35AF39BB-8CED-4C76-8558-AFEC90077F0B}" srcOrd="4" destOrd="0" presId="urn:microsoft.com/office/officeart/2008/layout/AlternatingHexagons"/>
    <dgm:cxn modelId="{32D35763-53DA-4F28-87E6-8E1D89C1B008}" type="presParOf" srcId="{F60C0A05-4C5D-46C7-A16B-7E21EB976E27}" destId="{0DD31452-AF49-4904-A817-4BEBAF0D5A01}" srcOrd="1" destOrd="0" presId="urn:microsoft.com/office/officeart/2008/layout/AlternatingHexagons"/>
    <dgm:cxn modelId="{D5DDB653-AE63-4AFD-9311-6301D7CBF090}" type="presParOf" srcId="{F60C0A05-4C5D-46C7-A16B-7E21EB976E27}" destId="{CBA9CB7D-1828-496F-A3C7-DAE7554EE20E}" srcOrd="2" destOrd="0" presId="urn:microsoft.com/office/officeart/2008/layout/AlternatingHexagons"/>
    <dgm:cxn modelId="{0DAB8364-7BC5-461A-B9C0-B8DE7F3569DA}" type="presParOf" srcId="{CBA9CB7D-1828-496F-A3C7-DAE7554EE20E}" destId="{07F4F38B-2663-4BB2-BE55-AA725024EFDF}" srcOrd="0" destOrd="0" presId="urn:microsoft.com/office/officeart/2008/layout/AlternatingHexagons"/>
    <dgm:cxn modelId="{82EB9944-468E-421B-853E-36DC744F6159}" type="presParOf" srcId="{CBA9CB7D-1828-496F-A3C7-DAE7554EE20E}" destId="{4DFF7D46-CA20-4831-9225-B7D99AEEA547}" srcOrd="1" destOrd="0" presId="urn:microsoft.com/office/officeart/2008/layout/AlternatingHexagons"/>
    <dgm:cxn modelId="{4F22F5BF-DC14-49E5-B084-A9287F2FC8DD}" type="presParOf" srcId="{CBA9CB7D-1828-496F-A3C7-DAE7554EE20E}" destId="{3B97F56F-1CD6-4887-8787-90D7073E1F33}" srcOrd="2" destOrd="0" presId="urn:microsoft.com/office/officeart/2008/layout/AlternatingHexagons"/>
    <dgm:cxn modelId="{BC2CB7EF-B34B-4D48-BA12-6382520A768D}" type="presParOf" srcId="{CBA9CB7D-1828-496F-A3C7-DAE7554EE20E}" destId="{E392882F-1510-4B7B-83DB-E10E60AFC260}" srcOrd="3" destOrd="0" presId="urn:microsoft.com/office/officeart/2008/layout/AlternatingHexagons"/>
    <dgm:cxn modelId="{53C6F819-C7A5-4741-BF9F-F560257CBACB}" type="presParOf" srcId="{CBA9CB7D-1828-496F-A3C7-DAE7554EE20E}" destId="{1AA28449-DB35-4BC6-BA03-01B273BB8CE8}" srcOrd="4" destOrd="0" presId="urn:microsoft.com/office/officeart/2008/layout/AlternatingHexagons"/>
    <dgm:cxn modelId="{65D5F873-0485-4A51-A533-82B9974DC580}" type="presParOf" srcId="{F60C0A05-4C5D-46C7-A16B-7E21EB976E27}" destId="{28FC3389-A033-4FAC-8834-39F9E2B94764}" srcOrd="3" destOrd="0" presId="urn:microsoft.com/office/officeart/2008/layout/AlternatingHexagons"/>
    <dgm:cxn modelId="{BAF66016-B1AD-4337-96BE-2545EC2E5B0C}" type="presParOf" srcId="{F60C0A05-4C5D-46C7-A16B-7E21EB976E27}" destId="{900BA1AA-A79A-409B-9C9D-AF0D090C453C}" srcOrd="4" destOrd="0" presId="urn:microsoft.com/office/officeart/2008/layout/AlternatingHexagons"/>
    <dgm:cxn modelId="{0CA5BF01-A71F-4C36-AB30-A0AE67D17D50}" type="presParOf" srcId="{900BA1AA-A79A-409B-9C9D-AF0D090C453C}" destId="{B4D1AC8E-5A01-402E-B08D-A6C587296F52}" srcOrd="0" destOrd="0" presId="urn:microsoft.com/office/officeart/2008/layout/AlternatingHexagons"/>
    <dgm:cxn modelId="{03543AAB-A61E-4079-A7B9-A57A978CBEB7}" type="presParOf" srcId="{900BA1AA-A79A-409B-9C9D-AF0D090C453C}" destId="{D6EFE8A5-5385-4FDE-9B5D-20D44A4557B0}" srcOrd="1" destOrd="0" presId="urn:microsoft.com/office/officeart/2008/layout/AlternatingHexagons"/>
    <dgm:cxn modelId="{0F5CDFF5-EB13-40DE-817A-995AD408CBAA}" type="presParOf" srcId="{900BA1AA-A79A-409B-9C9D-AF0D090C453C}" destId="{5AA032A6-CE37-4513-9273-99F4F1E77F80}" srcOrd="2" destOrd="0" presId="urn:microsoft.com/office/officeart/2008/layout/AlternatingHexagons"/>
    <dgm:cxn modelId="{BD9EF092-3B02-4375-8FFE-BA27281C83A2}" type="presParOf" srcId="{900BA1AA-A79A-409B-9C9D-AF0D090C453C}" destId="{A7D22CB0-5B99-4AA6-9F4B-2B166FB585C2}" srcOrd="3" destOrd="0" presId="urn:microsoft.com/office/officeart/2008/layout/AlternatingHexagons"/>
    <dgm:cxn modelId="{F91763DA-C55D-4BE2-9CBD-5AF878C26BB3}" type="presParOf" srcId="{900BA1AA-A79A-409B-9C9D-AF0D090C453C}" destId="{A94A57CC-656A-4F28-BCAF-A9D23005C93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972C9-40FC-40F7-8EFD-20BBFA44DCFF}" type="doc">
      <dgm:prSet loTypeId="urn:microsoft.com/office/officeart/2005/8/layout/pyramid2" loCatId="list" qsTypeId="urn:microsoft.com/office/officeart/2005/8/quickstyle/simple1" qsCatId="simple" csTypeId="urn:microsoft.com/office/officeart/2005/8/colors/accent1_2" csCatId="accent1" phldr="1"/>
      <dgm:spPr/>
    </dgm:pt>
    <dgm:pt modelId="{10875E3F-7454-435E-9887-2B75603DC87A}">
      <dgm:prSet phldrT="[Текст]" custT="1"/>
      <dgm:spPr>
        <a:solidFill>
          <a:srgbClr val="71FFB1">
            <a:alpha val="26667"/>
          </a:srgbClr>
        </a:solidFill>
      </dgm:spPr>
      <dgm:t>
        <a:bodyPr/>
        <a:lstStyle/>
        <a:p>
          <a:r>
            <a:rPr lang="ru-RU" sz="1800" dirty="0" err="1"/>
            <a:t>Процесу</a:t>
          </a:r>
          <a:br>
            <a:rPr lang="ru-RU" sz="1800" dirty="0"/>
          </a:br>
          <a:r>
            <a:rPr lang="ru-RU" sz="1800" dirty="0" err="1"/>
            <a:t>навчання</a:t>
          </a:r>
          <a:endParaRPr lang="uk-UA" dirty="0"/>
        </a:p>
      </dgm:t>
    </dgm:pt>
    <dgm:pt modelId="{1F3C84C3-8D3C-426E-A3C0-4CA7B9B59529}" type="parTrans" cxnId="{8303C1B4-D600-4E84-907B-27AC6681FCBB}">
      <dgm:prSet/>
      <dgm:spPr/>
      <dgm:t>
        <a:bodyPr/>
        <a:lstStyle/>
        <a:p>
          <a:endParaRPr lang="uk-UA"/>
        </a:p>
      </dgm:t>
    </dgm:pt>
    <dgm:pt modelId="{38BCEBCC-850E-432B-B022-25BE581AF744}" type="sibTrans" cxnId="{8303C1B4-D600-4E84-907B-27AC6681FCBB}">
      <dgm:prSet/>
      <dgm:spPr/>
      <dgm:t>
        <a:bodyPr/>
        <a:lstStyle/>
        <a:p>
          <a:endParaRPr lang="uk-UA"/>
        </a:p>
      </dgm:t>
    </dgm:pt>
    <dgm:pt modelId="{E8B3EE54-28B9-4560-BFD0-244D699A10AE}">
      <dgm:prSet phldrT="[Текст]" custT="1"/>
      <dgm:spPr>
        <a:solidFill>
          <a:srgbClr val="99FF33">
            <a:alpha val="49000"/>
          </a:srgbClr>
        </a:solidFill>
      </dgm:spPr>
      <dgm:t>
        <a:bodyPr/>
        <a:lstStyle/>
        <a:p>
          <a:r>
            <a:rPr lang="ru-RU" sz="1800" dirty="0" err="1"/>
            <a:t>Рівня</a:t>
          </a:r>
          <a:r>
            <a:rPr lang="ru-RU" sz="1800" dirty="0"/>
            <a:t> актуального </a:t>
          </a:r>
          <a:r>
            <a:rPr lang="ru-RU" sz="1800" dirty="0" err="1"/>
            <a:t>розвитку</a:t>
          </a:r>
          <a:br>
            <a:rPr lang="ru-RU" sz="1800" dirty="0"/>
          </a:br>
          <a:r>
            <a:rPr lang="ru-RU" sz="1800" dirty="0" err="1"/>
            <a:t>здобувачів</a:t>
          </a:r>
          <a:r>
            <a:rPr lang="ru-RU" sz="1800" dirty="0"/>
            <a:t> </a:t>
          </a:r>
          <a:r>
            <a:rPr lang="ru-RU" sz="1800" dirty="0" err="1"/>
            <a:t>освіти</a:t>
          </a:r>
          <a:endParaRPr lang="uk-UA" dirty="0"/>
        </a:p>
      </dgm:t>
    </dgm:pt>
    <dgm:pt modelId="{54BD12C1-2657-4E79-9279-75224AF3F2B8}" type="parTrans" cxnId="{EE5F72E1-E4C0-41EC-B2FA-37A6D68077EB}">
      <dgm:prSet/>
      <dgm:spPr/>
      <dgm:t>
        <a:bodyPr/>
        <a:lstStyle/>
        <a:p>
          <a:endParaRPr lang="uk-UA"/>
        </a:p>
      </dgm:t>
    </dgm:pt>
    <dgm:pt modelId="{96B76FDE-C752-4BDA-9830-3E06DD27DFE1}" type="sibTrans" cxnId="{EE5F72E1-E4C0-41EC-B2FA-37A6D68077EB}">
      <dgm:prSet/>
      <dgm:spPr/>
      <dgm:t>
        <a:bodyPr/>
        <a:lstStyle/>
        <a:p>
          <a:endParaRPr lang="uk-UA"/>
        </a:p>
      </dgm:t>
    </dgm:pt>
    <dgm:pt modelId="{9B0E482F-02B4-4DB8-9CFF-CA5658AFD9F8}">
      <dgm:prSet phldrT="[Текст]" custT="1"/>
      <dgm:spPr>
        <a:solidFill>
          <a:srgbClr val="FF9999">
            <a:alpha val="56863"/>
          </a:srgbClr>
        </a:solidFill>
      </dgm:spPr>
      <dgm:t>
        <a:bodyPr/>
        <a:lstStyle/>
        <a:p>
          <a:r>
            <a:rPr lang="ru-RU" sz="1800" dirty="0" err="1"/>
            <a:t>специфіки</a:t>
          </a:r>
          <a:r>
            <a:rPr lang="ru-RU" sz="1800" dirty="0"/>
            <a:t> </a:t>
          </a:r>
          <a:r>
            <a:rPr lang="ru-RU" sz="1800" dirty="0" err="1"/>
            <a:t>розвитку</a:t>
          </a:r>
          <a:r>
            <a:rPr lang="ru-RU" sz="1800" dirty="0"/>
            <a:t> </a:t>
          </a:r>
          <a:r>
            <a:rPr lang="ru-RU" sz="1800" dirty="0" err="1"/>
            <a:t>здобувачів</a:t>
          </a:r>
          <a:r>
            <a:rPr lang="ru-RU" sz="1800" dirty="0"/>
            <a:t> </a:t>
          </a:r>
          <a:r>
            <a:rPr lang="ru-RU" sz="1800" dirty="0" err="1"/>
            <a:t>освіти</a:t>
          </a:r>
          <a:endParaRPr lang="uk-UA" dirty="0"/>
        </a:p>
      </dgm:t>
    </dgm:pt>
    <dgm:pt modelId="{DC0CADE2-5661-4D92-AF95-9DDD1BF1C7DD}" type="parTrans" cxnId="{29E27FC7-A800-4D80-8920-CCD4591B579D}">
      <dgm:prSet/>
      <dgm:spPr/>
      <dgm:t>
        <a:bodyPr/>
        <a:lstStyle/>
        <a:p>
          <a:endParaRPr lang="uk-UA"/>
        </a:p>
      </dgm:t>
    </dgm:pt>
    <dgm:pt modelId="{146F5C1E-7F6A-42CD-8A14-1715A4046E3A}" type="sibTrans" cxnId="{29E27FC7-A800-4D80-8920-CCD4591B579D}">
      <dgm:prSet/>
      <dgm:spPr/>
      <dgm:t>
        <a:bodyPr/>
        <a:lstStyle/>
        <a:p>
          <a:endParaRPr lang="uk-UA"/>
        </a:p>
      </dgm:t>
    </dgm:pt>
    <dgm:pt modelId="{F81CB6DF-F4DB-402F-B060-49839328B486}">
      <dgm:prSet custT="1"/>
      <dgm:spPr>
        <a:solidFill>
          <a:srgbClr val="663300">
            <a:alpha val="46000"/>
          </a:srgbClr>
        </a:solidFill>
      </dgm:spPr>
      <dgm:t>
        <a:bodyPr/>
        <a:lstStyle/>
        <a:p>
          <a:r>
            <a:rPr lang="ru-RU" sz="1800" dirty="0" err="1"/>
            <a:t>Надання</a:t>
          </a:r>
          <a:r>
            <a:rPr lang="ru-RU" sz="1800" dirty="0"/>
            <a:t> </a:t>
          </a:r>
          <a:r>
            <a:rPr lang="ru-RU" sz="1800" dirty="0" err="1"/>
            <a:t>інформації</a:t>
          </a:r>
          <a:r>
            <a:rPr lang="ru-RU" sz="1800" dirty="0"/>
            <a:t> </a:t>
          </a:r>
          <a:r>
            <a:rPr lang="ru-RU" sz="1800" dirty="0" err="1"/>
            <a:t>педагогічним</a:t>
          </a:r>
          <a:r>
            <a:rPr lang="ru-RU" sz="1800" dirty="0"/>
            <a:t> </a:t>
          </a:r>
          <a:r>
            <a:rPr lang="ru-RU" sz="1800" dirty="0" err="1"/>
            <a:t>працівникам</a:t>
          </a:r>
          <a:r>
            <a:rPr lang="ru-RU" sz="1800" dirty="0"/>
            <a:t>  та батькам для </a:t>
          </a:r>
          <a:r>
            <a:rPr lang="ru-RU" sz="1800" dirty="0" err="1"/>
            <a:t>належної</a:t>
          </a:r>
          <a:r>
            <a:rPr lang="ru-RU" sz="1800" dirty="0"/>
            <a:t> </a:t>
          </a:r>
          <a:r>
            <a:rPr lang="ru-RU" sz="1800" dirty="0" err="1"/>
            <a:t>організації</a:t>
          </a:r>
          <a:r>
            <a:rPr lang="ru-RU" sz="1800" dirty="0"/>
            <a:t>              </a:t>
          </a:r>
          <a:r>
            <a:rPr lang="ru-RU" sz="1800" dirty="0" err="1"/>
            <a:t>освітнього</a:t>
          </a:r>
          <a:r>
            <a:rPr lang="ru-RU" sz="1800" dirty="0"/>
            <a:t> </a:t>
          </a:r>
          <a:r>
            <a:rPr lang="ru-RU" sz="1800" dirty="0" err="1"/>
            <a:t>процесу</a:t>
          </a:r>
          <a:r>
            <a:rPr lang="ru-RU" sz="1800" dirty="0"/>
            <a:t> в </a:t>
          </a:r>
          <a:r>
            <a:rPr lang="ru-RU" sz="1800" dirty="0" err="1"/>
            <a:t>закладі</a:t>
          </a:r>
          <a:endParaRPr lang="uk-UA" dirty="0"/>
        </a:p>
      </dgm:t>
    </dgm:pt>
    <dgm:pt modelId="{6506683C-E440-40DF-AD3C-F3F3199AE908}" type="parTrans" cxnId="{57BF4697-AA09-4ECD-A527-4949ADD68103}">
      <dgm:prSet/>
      <dgm:spPr/>
      <dgm:t>
        <a:bodyPr/>
        <a:lstStyle/>
        <a:p>
          <a:endParaRPr lang="uk-UA"/>
        </a:p>
      </dgm:t>
    </dgm:pt>
    <dgm:pt modelId="{0BB6BCF0-791A-4E81-8949-458CDC3D0F56}" type="sibTrans" cxnId="{57BF4697-AA09-4ECD-A527-4949ADD68103}">
      <dgm:prSet/>
      <dgm:spPr/>
      <dgm:t>
        <a:bodyPr/>
        <a:lstStyle/>
        <a:p>
          <a:endParaRPr lang="uk-UA"/>
        </a:p>
      </dgm:t>
    </dgm:pt>
    <dgm:pt modelId="{CCD64EE6-B633-43E5-8BE0-0EF4E4CB92D4}" type="pres">
      <dgm:prSet presAssocID="{461972C9-40FC-40F7-8EFD-20BBFA44DCFF}" presName="compositeShape" presStyleCnt="0">
        <dgm:presLayoutVars>
          <dgm:dir/>
          <dgm:resizeHandles/>
        </dgm:presLayoutVars>
      </dgm:prSet>
      <dgm:spPr/>
    </dgm:pt>
    <dgm:pt modelId="{9603005A-B1C9-4157-A4CA-AFB1535C7B4B}" type="pres">
      <dgm:prSet presAssocID="{461972C9-40FC-40F7-8EFD-20BBFA44DCFF}" presName="pyramid" presStyleLbl="node1" presStyleIdx="0" presStyleCnt="1"/>
      <dgm:spPr>
        <a:solidFill>
          <a:srgbClr val="FFFF00"/>
        </a:solidFill>
      </dgm:spPr>
    </dgm:pt>
    <dgm:pt modelId="{405BEBB9-2483-4870-B193-1A2184E42515}" type="pres">
      <dgm:prSet presAssocID="{461972C9-40FC-40F7-8EFD-20BBFA44DCFF}" presName="theList" presStyleCnt="0"/>
      <dgm:spPr/>
    </dgm:pt>
    <dgm:pt modelId="{1F1C6B79-A295-4AC1-9194-C7C82E1CE1AF}" type="pres">
      <dgm:prSet presAssocID="{10875E3F-7454-435E-9887-2B75603DC87A}" presName="aNode" presStyleLbl="fgAcc1" presStyleIdx="0" presStyleCnt="4">
        <dgm:presLayoutVars>
          <dgm:bulletEnabled val="1"/>
        </dgm:presLayoutVars>
      </dgm:prSet>
      <dgm:spPr/>
    </dgm:pt>
    <dgm:pt modelId="{3031EB38-E4EE-4D57-96D1-DCE6A9A0FF63}" type="pres">
      <dgm:prSet presAssocID="{10875E3F-7454-435E-9887-2B75603DC87A}" presName="aSpace" presStyleCnt="0"/>
      <dgm:spPr/>
    </dgm:pt>
    <dgm:pt modelId="{19E96011-1CC0-4213-9A17-EF5198917669}" type="pres">
      <dgm:prSet presAssocID="{E8B3EE54-28B9-4560-BFD0-244D699A10AE}" presName="aNode" presStyleLbl="fgAcc1" presStyleIdx="1" presStyleCnt="4" custScaleX="124284">
        <dgm:presLayoutVars>
          <dgm:bulletEnabled val="1"/>
        </dgm:presLayoutVars>
      </dgm:prSet>
      <dgm:spPr/>
    </dgm:pt>
    <dgm:pt modelId="{7A948E07-5DFB-4142-8B7E-7D868FA8708E}" type="pres">
      <dgm:prSet presAssocID="{E8B3EE54-28B9-4560-BFD0-244D699A10AE}" presName="aSpace" presStyleCnt="0"/>
      <dgm:spPr/>
    </dgm:pt>
    <dgm:pt modelId="{0B2B55D8-A47E-4545-9373-8FC66868DB78}" type="pres">
      <dgm:prSet presAssocID="{9B0E482F-02B4-4DB8-9CFF-CA5658AFD9F8}" presName="aNode" presStyleLbl="fgAcc1" presStyleIdx="2" presStyleCnt="4" custScaleX="150617">
        <dgm:presLayoutVars>
          <dgm:bulletEnabled val="1"/>
        </dgm:presLayoutVars>
      </dgm:prSet>
      <dgm:spPr/>
    </dgm:pt>
    <dgm:pt modelId="{00B2AF78-72D6-4C40-B2F8-A7F0149FC451}" type="pres">
      <dgm:prSet presAssocID="{9B0E482F-02B4-4DB8-9CFF-CA5658AFD9F8}" presName="aSpace" presStyleCnt="0"/>
      <dgm:spPr/>
    </dgm:pt>
    <dgm:pt modelId="{62F1F4AB-2D8D-42A5-810C-38DCAEB8727F}" type="pres">
      <dgm:prSet presAssocID="{F81CB6DF-F4DB-402F-B060-49839328B486}" presName="aNode" presStyleLbl="fgAcc1" presStyleIdx="3" presStyleCnt="4" custScaleX="186412">
        <dgm:presLayoutVars>
          <dgm:bulletEnabled val="1"/>
        </dgm:presLayoutVars>
      </dgm:prSet>
      <dgm:spPr/>
    </dgm:pt>
    <dgm:pt modelId="{DC9BDE58-CB52-4664-815B-D5829B853E1E}" type="pres">
      <dgm:prSet presAssocID="{F81CB6DF-F4DB-402F-B060-49839328B486}" presName="aSpace" presStyleCnt="0"/>
      <dgm:spPr/>
    </dgm:pt>
  </dgm:ptLst>
  <dgm:cxnLst>
    <dgm:cxn modelId="{52D92E06-111C-45EF-944C-0F452520E7D0}" type="presOf" srcId="{9B0E482F-02B4-4DB8-9CFF-CA5658AFD9F8}" destId="{0B2B55D8-A47E-4545-9373-8FC66868DB78}" srcOrd="0" destOrd="0" presId="urn:microsoft.com/office/officeart/2005/8/layout/pyramid2"/>
    <dgm:cxn modelId="{8541C418-1A38-46AC-A749-B6F348D1E98A}" type="presOf" srcId="{E8B3EE54-28B9-4560-BFD0-244D699A10AE}" destId="{19E96011-1CC0-4213-9A17-EF5198917669}" srcOrd="0" destOrd="0" presId="urn:microsoft.com/office/officeart/2005/8/layout/pyramid2"/>
    <dgm:cxn modelId="{F8CD6297-F5D1-4AD7-A107-2553DB7F2926}" type="presOf" srcId="{10875E3F-7454-435E-9887-2B75603DC87A}" destId="{1F1C6B79-A295-4AC1-9194-C7C82E1CE1AF}" srcOrd="0" destOrd="0" presId="urn:microsoft.com/office/officeart/2005/8/layout/pyramid2"/>
    <dgm:cxn modelId="{57BF4697-AA09-4ECD-A527-4949ADD68103}" srcId="{461972C9-40FC-40F7-8EFD-20BBFA44DCFF}" destId="{F81CB6DF-F4DB-402F-B060-49839328B486}" srcOrd="3" destOrd="0" parTransId="{6506683C-E440-40DF-AD3C-F3F3199AE908}" sibTransId="{0BB6BCF0-791A-4E81-8949-458CDC3D0F56}"/>
    <dgm:cxn modelId="{8303C1B4-D600-4E84-907B-27AC6681FCBB}" srcId="{461972C9-40FC-40F7-8EFD-20BBFA44DCFF}" destId="{10875E3F-7454-435E-9887-2B75603DC87A}" srcOrd="0" destOrd="0" parTransId="{1F3C84C3-8D3C-426E-A3C0-4CA7B9B59529}" sibTransId="{38BCEBCC-850E-432B-B022-25BE581AF744}"/>
    <dgm:cxn modelId="{42D8E1B4-3319-4E4F-9296-E5675BA3B1D9}" type="presOf" srcId="{F81CB6DF-F4DB-402F-B060-49839328B486}" destId="{62F1F4AB-2D8D-42A5-810C-38DCAEB8727F}" srcOrd="0" destOrd="0" presId="urn:microsoft.com/office/officeart/2005/8/layout/pyramid2"/>
    <dgm:cxn modelId="{29E27FC7-A800-4D80-8920-CCD4591B579D}" srcId="{461972C9-40FC-40F7-8EFD-20BBFA44DCFF}" destId="{9B0E482F-02B4-4DB8-9CFF-CA5658AFD9F8}" srcOrd="2" destOrd="0" parTransId="{DC0CADE2-5661-4D92-AF95-9DDD1BF1C7DD}" sibTransId="{146F5C1E-7F6A-42CD-8A14-1715A4046E3A}"/>
    <dgm:cxn modelId="{EE5F72E1-E4C0-41EC-B2FA-37A6D68077EB}" srcId="{461972C9-40FC-40F7-8EFD-20BBFA44DCFF}" destId="{E8B3EE54-28B9-4560-BFD0-244D699A10AE}" srcOrd="1" destOrd="0" parTransId="{54BD12C1-2657-4E79-9279-75224AF3F2B8}" sibTransId="{96B76FDE-C752-4BDA-9830-3E06DD27DFE1}"/>
    <dgm:cxn modelId="{D05186ED-027E-42E4-A2D0-F3CABCD9D8C3}" type="presOf" srcId="{461972C9-40FC-40F7-8EFD-20BBFA44DCFF}" destId="{CCD64EE6-B633-43E5-8BE0-0EF4E4CB92D4}" srcOrd="0" destOrd="0" presId="urn:microsoft.com/office/officeart/2005/8/layout/pyramid2"/>
    <dgm:cxn modelId="{7DD857BC-5373-40EB-9194-F0C9653C06F3}" type="presParOf" srcId="{CCD64EE6-B633-43E5-8BE0-0EF4E4CB92D4}" destId="{9603005A-B1C9-4157-A4CA-AFB1535C7B4B}" srcOrd="0" destOrd="0" presId="urn:microsoft.com/office/officeart/2005/8/layout/pyramid2"/>
    <dgm:cxn modelId="{02774A54-0B05-4183-A208-7C98A768DAC6}" type="presParOf" srcId="{CCD64EE6-B633-43E5-8BE0-0EF4E4CB92D4}" destId="{405BEBB9-2483-4870-B193-1A2184E42515}" srcOrd="1" destOrd="0" presId="urn:microsoft.com/office/officeart/2005/8/layout/pyramid2"/>
    <dgm:cxn modelId="{BC89A78B-53C6-48A3-B5E4-CE36A463C729}" type="presParOf" srcId="{405BEBB9-2483-4870-B193-1A2184E42515}" destId="{1F1C6B79-A295-4AC1-9194-C7C82E1CE1AF}" srcOrd="0" destOrd="0" presId="urn:microsoft.com/office/officeart/2005/8/layout/pyramid2"/>
    <dgm:cxn modelId="{92A72FAD-6A19-4005-AA4C-70DB1714E13A}" type="presParOf" srcId="{405BEBB9-2483-4870-B193-1A2184E42515}" destId="{3031EB38-E4EE-4D57-96D1-DCE6A9A0FF63}" srcOrd="1" destOrd="0" presId="urn:microsoft.com/office/officeart/2005/8/layout/pyramid2"/>
    <dgm:cxn modelId="{B1DEF0F9-B116-4651-B06A-87B325687FE7}" type="presParOf" srcId="{405BEBB9-2483-4870-B193-1A2184E42515}" destId="{19E96011-1CC0-4213-9A17-EF5198917669}" srcOrd="2" destOrd="0" presId="urn:microsoft.com/office/officeart/2005/8/layout/pyramid2"/>
    <dgm:cxn modelId="{D36A321E-6AB5-4079-9775-64222D50FBC8}" type="presParOf" srcId="{405BEBB9-2483-4870-B193-1A2184E42515}" destId="{7A948E07-5DFB-4142-8B7E-7D868FA8708E}" srcOrd="3" destOrd="0" presId="urn:microsoft.com/office/officeart/2005/8/layout/pyramid2"/>
    <dgm:cxn modelId="{E5CDF7E0-5E7F-4E32-A717-A889786C007C}" type="presParOf" srcId="{405BEBB9-2483-4870-B193-1A2184E42515}" destId="{0B2B55D8-A47E-4545-9373-8FC66868DB78}" srcOrd="4" destOrd="0" presId="urn:microsoft.com/office/officeart/2005/8/layout/pyramid2"/>
    <dgm:cxn modelId="{E22B19C9-704C-4627-A84B-BA3DA1731590}" type="presParOf" srcId="{405BEBB9-2483-4870-B193-1A2184E42515}" destId="{00B2AF78-72D6-4C40-B2F8-A7F0149FC451}" srcOrd="5" destOrd="0" presId="urn:microsoft.com/office/officeart/2005/8/layout/pyramid2"/>
    <dgm:cxn modelId="{9E184CDB-0DE7-41B7-AB0F-367EDF211ABE}" type="presParOf" srcId="{405BEBB9-2483-4870-B193-1A2184E42515}" destId="{62F1F4AB-2D8D-42A5-810C-38DCAEB8727F}" srcOrd="6" destOrd="0" presId="urn:microsoft.com/office/officeart/2005/8/layout/pyramid2"/>
    <dgm:cxn modelId="{F127A151-14FC-4E10-B4FD-68F3B76F5EB2}" type="presParOf" srcId="{405BEBB9-2483-4870-B193-1A2184E42515}" destId="{DC9BDE58-CB52-4664-815B-D5829B853E1E}"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F3EBC6-9047-4139-885D-BB581DF791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A26A5B65-806F-4B65-9D6A-2C520EEED062}">
      <dgm:prSet custT="1"/>
      <dgm:spPr>
        <a:solidFill>
          <a:srgbClr val="00FF00">
            <a:alpha val="30000"/>
          </a:srgb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dirty="0" err="1">
              <a:solidFill>
                <a:schemeClr val="bg2">
                  <a:lumMod val="95000"/>
                  <a:lumOff val="5000"/>
                </a:schemeClr>
              </a:solidFill>
            </a:rPr>
            <a:t>має</a:t>
          </a:r>
          <a:r>
            <a:rPr lang="ru-RU" sz="2000" dirty="0">
              <a:solidFill>
                <a:schemeClr val="bg2">
                  <a:lumMod val="95000"/>
                  <a:lumOff val="5000"/>
                </a:schemeClr>
              </a:solidFill>
            </a:rPr>
            <a:t> </a:t>
          </a:r>
          <a:r>
            <a:rPr lang="ru-RU" sz="2000" dirty="0" err="1">
              <a:solidFill>
                <a:schemeClr val="bg2">
                  <a:lumMod val="95000"/>
                  <a:lumOff val="5000"/>
                </a:schemeClr>
              </a:solidFill>
            </a:rPr>
            <a:t>відмінність</a:t>
          </a:r>
          <a:r>
            <a:rPr lang="ru-RU" sz="2000" dirty="0">
              <a:solidFill>
                <a:schemeClr val="bg2">
                  <a:lumMod val="95000"/>
                  <a:lumOff val="5000"/>
                </a:schemeClr>
              </a:solidFill>
            </a:rPr>
            <a:t> у </a:t>
          </a:r>
          <a:r>
            <a:rPr lang="ru-RU" sz="2000" dirty="0" err="1">
              <a:solidFill>
                <a:schemeClr val="bg2">
                  <a:lumMod val="95000"/>
                  <a:lumOff val="5000"/>
                </a:schemeClr>
              </a:solidFill>
            </a:rPr>
            <a:t>меті</a:t>
          </a:r>
          <a:r>
            <a:rPr lang="ru-RU" sz="2000" dirty="0">
              <a:solidFill>
                <a:schemeClr val="bg2">
                  <a:lumMod val="95000"/>
                  <a:lumOff val="5000"/>
                </a:schemeClr>
              </a:solidFill>
            </a:rPr>
            <a:t> та </a:t>
          </a:r>
          <a:r>
            <a:rPr lang="ru-RU" sz="2000" dirty="0" err="1">
              <a:solidFill>
                <a:schemeClr val="bg2">
                  <a:lumMod val="95000"/>
                  <a:lumOff val="5000"/>
                </a:schemeClr>
              </a:solidFill>
            </a:rPr>
            <a:t>завданнях</a:t>
          </a:r>
          <a:r>
            <a:rPr lang="ru-RU" sz="2000" dirty="0">
              <a:solidFill>
                <a:schemeClr val="bg2">
                  <a:lumMod val="95000"/>
                  <a:lumOff val="5000"/>
                </a:schemeClr>
              </a:solidFill>
            </a:rPr>
            <a:t> </a:t>
          </a:r>
          <a:r>
            <a:rPr lang="uk-UA" sz="2000" dirty="0">
              <a:solidFill>
                <a:schemeClr val="bg2">
                  <a:lumMod val="95000"/>
                  <a:lumOff val="5000"/>
                </a:schemeClr>
              </a:solidFill>
            </a:rPr>
            <a:t>від традиційної дослідницької діагностики</a:t>
          </a:r>
        </a:p>
      </dgm:t>
    </dgm:pt>
    <dgm:pt modelId="{C6514D1F-65D2-498D-B3C9-AFAF12951C3B}" type="parTrans" cxnId="{5A42AF9C-18BB-462E-B72C-08F4B5F6EAD6}">
      <dgm:prSet/>
      <dgm:spPr/>
      <dgm:t>
        <a:bodyPr/>
        <a:lstStyle/>
        <a:p>
          <a:endParaRPr lang="uk-UA">
            <a:solidFill>
              <a:schemeClr val="bg2">
                <a:lumMod val="95000"/>
                <a:lumOff val="5000"/>
              </a:schemeClr>
            </a:solidFill>
          </a:endParaRPr>
        </a:p>
      </dgm:t>
    </dgm:pt>
    <dgm:pt modelId="{F391460D-BCC2-480A-A39B-7EC423ABE2DD}" type="sibTrans" cxnId="{5A42AF9C-18BB-462E-B72C-08F4B5F6EAD6}">
      <dgm:prSet/>
      <dgm:spPr/>
      <dgm:t>
        <a:bodyPr/>
        <a:lstStyle/>
        <a:p>
          <a:endParaRPr lang="uk-UA">
            <a:solidFill>
              <a:schemeClr val="bg2">
                <a:lumMod val="95000"/>
                <a:lumOff val="5000"/>
              </a:schemeClr>
            </a:solidFill>
          </a:endParaRPr>
        </a:p>
      </dgm:t>
    </dgm:pt>
    <dgm:pt modelId="{686171A9-3A7D-4DC7-9115-4ED9C516CD54}">
      <dgm:prSet custT="1"/>
      <dgm:spPr>
        <a:solidFill>
          <a:schemeClr val="tx2">
            <a:lumMod val="50000"/>
            <a:alpha val="64000"/>
          </a:schemeClr>
        </a:solidFill>
      </dgm:spPr>
      <dgm:t>
        <a:bodyPr/>
        <a:lstStyle/>
        <a:p>
          <a:r>
            <a:rPr lang="uk-UA" sz="2000" dirty="0">
              <a:solidFill>
                <a:schemeClr val="bg2">
                  <a:lumMod val="95000"/>
                  <a:lumOff val="5000"/>
                </a:schemeClr>
              </a:solidFill>
            </a:rPr>
            <a:t>має займати менше часу</a:t>
          </a:r>
        </a:p>
      </dgm:t>
    </dgm:pt>
    <dgm:pt modelId="{CA27D768-B9E2-4C63-9CC0-9B520DFB748B}" type="parTrans" cxnId="{2845F109-0DDB-4A5C-AF51-C981A458E6B5}">
      <dgm:prSet/>
      <dgm:spPr/>
      <dgm:t>
        <a:bodyPr/>
        <a:lstStyle/>
        <a:p>
          <a:endParaRPr lang="uk-UA">
            <a:solidFill>
              <a:schemeClr val="bg2">
                <a:lumMod val="95000"/>
                <a:lumOff val="5000"/>
              </a:schemeClr>
            </a:solidFill>
          </a:endParaRPr>
        </a:p>
      </dgm:t>
    </dgm:pt>
    <dgm:pt modelId="{6E0CE235-0D19-42C5-9AD6-644DE4F6D58D}" type="sibTrans" cxnId="{2845F109-0DDB-4A5C-AF51-C981A458E6B5}">
      <dgm:prSet/>
      <dgm:spPr/>
      <dgm:t>
        <a:bodyPr/>
        <a:lstStyle/>
        <a:p>
          <a:endParaRPr lang="uk-UA">
            <a:solidFill>
              <a:schemeClr val="bg2">
                <a:lumMod val="95000"/>
                <a:lumOff val="5000"/>
              </a:schemeClr>
            </a:solidFill>
          </a:endParaRPr>
        </a:p>
      </dgm:t>
    </dgm:pt>
    <dgm:pt modelId="{C2D0F0A1-5284-407B-B243-45F258581135}">
      <dgm:prSet custT="1"/>
      <dgm:spPr>
        <a:solidFill>
          <a:srgbClr val="FF9999">
            <a:alpha val="62000"/>
          </a:srgbClr>
        </a:solidFill>
      </dgm:spPr>
      <dgm:t>
        <a:bodyPr/>
        <a:lstStyle/>
        <a:p>
          <a:r>
            <a:rPr lang="ru-RU" sz="2000" dirty="0" err="1">
              <a:solidFill>
                <a:schemeClr val="bg2">
                  <a:lumMod val="95000"/>
                  <a:lumOff val="5000"/>
                </a:schemeClr>
              </a:solidFill>
            </a:rPr>
            <a:t>має</a:t>
          </a:r>
          <a:r>
            <a:rPr lang="ru-RU" sz="2000" dirty="0">
              <a:solidFill>
                <a:schemeClr val="bg2">
                  <a:lumMod val="95000"/>
                  <a:lumOff val="5000"/>
                </a:schemeClr>
              </a:solidFill>
            </a:rPr>
            <a:t> бути простою і доступною                                   в </a:t>
          </a:r>
          <a:r>
            <a:rPr lang="ru-RU" sz="2000" dirty="0" err="1">
              <a:solidFill>
                <a:schemeClr val="bg2">
                  <a:lumMod val="95000"/>
                  <a:lumOff val="5000"/>
                </a:schemeClr>
              </a:solidFill>
            </a:rPr>
            <a:t>обробці</a:t>
          </a:r>
          <a:r>
            <a:rPr lang="ru-RU" sz="2000" dirty="0">
              <a:solidFill>
                <a:schemeClr val="bg2">
                  <a:lumMod val="95000"/>
                  <a:lumOff val="5000"/>
                </a:schemeClr>
              </a:solidFill>
            </a:rPr>
            <a:t> та </a:t>
          </a:r>
          <a:r>
            <a:rPr lang="ru-RU" sz="2000" dirty="0" err="1">
              <a:solidFill>
                <a:schemeClr val="bg2">
                  <a:lumMod val="95000"/>
                  <a:lumOff val="5000"/>
                </a:schemeClr>
              </a:solidFill>
            </a:rPr>
            <a:t>аналізі</a:t>
          </a:r>
          <a:endParaRPr lang="uk-UA" sz="2000" dirty="0">
            <a:solidFill>
              <a:schemeClr val="bg2">
                <a:lumMod val="95000"/>
                <a:lumOff val="5000"/>
              </a:schemeClr>
            </a:solidFill>
          </a:endParaRPr>
        </a:p>
      </dgm:t>
    </dgm:pt>
    <dgm:pt modelId="{3C055F3E-0DF2-4AF1-B640-9E8AFB2BB99A}" type="parTrans" cxnId="{5FECE327-BBE0-4ED8-9B69-DA577C86A4DD}">
      <dgm:prSet/>
      <dgm:spPr/>
      <dgm:t>
        <a:bodyPr/>
        <a:lstStyle/>
        <a:p>
          <a:endParaRPr lang="uk-UA">
            <a:solidFill>
              <a:schemeClr val="bg2">
                <a:lumMod val="95000"/>
                <a:lumOff val="5000"/>
              </a:schemeClr>
            </a:solidFill>
          </a:endParaRPr>
        </a:p>
      </dgm:t>
    </dgm:pt>
    <dgm:pt modelId="{ECB07FD7-CB69-4681-9888-8A50BABDD8E1}" type="sibTrans" cxnId="{5FECE327-BBE0-4ED8-9B69-DA577C86A4DD}">
      <dgm:prSet/>
      <dgm:spPr/>
      <dgm:t>
        <a:bodyPr/>
        <a:lstStyle/>
        <a:p>
          <a:endParaRPr lang="uk-UA">
            <a:solidFill>
              <a:schemeClr val="bg2">
                <a:lumMod val="95000"/>
                <a:lumOff val="5000"/>
              </a:schemeClr>
            </a:solidFill>
          </a:endParaRPr>
        </a:p>
      </dgm:t>
    </dgm:pt>
    <dgm:pt modelId="{8441D6DA-3E3B-4BD5-9C61-0EDCCB3BBAF1}">
      <dgm:prSet custT="1"/>
      <dgm:spPr>
        <a:solidFill>
          <a:srgbClr val="FFFF00">
            <a:alpha val="46000"/>
          </a:srgbClr>
        </a:solidFill>
      </dgm:spPr>
      <dgm:t>
        <a:bodyPr/>
        <a:lstStyle/>
        <a:p>
          <a:r>
            <a:rPr lang="ru-RU" sz="2000" dirty="0" err="1">
              <a:solidFill>
                <a:schemeClr val="bg2">
                  <a:lumMod val="95000"/>
                  <a:lumOff val="5000"/>
                </a:schemeClr>
              </a:solidFill>
            </a:rPr>
            <a:t>її</a:t>
          </a:r>
          <a:r>
            <a:rPr lang="ru-RU" sz="2000" dirty="0">
              <a:solidFill>
                <a:schemeClr val="bg2">
                  <a:lumMod val="95000"/>
                  <a:lumOff val="5000"/>
                </a:schemeClr>
              </a:solidFill>
            </a:rPr>
            <a:t> </a:t>
          </a:r>
          <a:r>
            <a:rPr lang="ru-RU" sz="2000" dirty="0" err="1">
              <a:solidFill>
                <a:schemeClr val="bg2">
                  <a:lumMod val="95000"/>
                  <a:lumOff val="5000"/>
                </a:schemeClr>
              </a:solidFill>
            </a:rPr>
            <a:t>результати</a:t>
          </a:r>
          <a:r>
            <a:rPr lang="ru-RU" sz="2000" dirty="0">
              <a:solidFill>
                <a:schemeClr val="bg2">
                  <a:lumMod val="95000"/>
                  <a:lumOff val="5000"/>
                </a:schemeClr>
              </a:solidFill>
            </a:rPr>
            <a:t> </a:t>
          </a:r>
          <a:r>
            <a:rPr lang="ru-RU" sz="2000" dirty="0" err="1">
              <a:solidFill>
                <a:schemeClr val="bg2">
                  <a:lumMod val="95000"/>
                  <a:lumOff val="5000"/>
                </a:schemeClr>
              </a:solidFill>
            </a:rPr>
            <a:t>мають</a:t>
          </a:r>
          <a:r>
            <a:rPr lang="ru-RU" sz="2000" dirty="0">
              <a:solidFill>
                <a:schemeClr val="bg2">
                  <a:lumMod val="95000"/>
                  <a:lumOff val="5000"/>
                </a:schemeClr>
              </a:solidFill>
            </a:rPr>
            <a:t> «</a:t>
          </a:r>
          <a:r>
            <a:rPr lang="ru-RU" sz="2000" dirty="0" err="1">
              <a:solidFill>
                <a:schemeClr val="bg2">
                  <a:lumMod val="95000"/>
                  <a:lumOff val="5000"/>
                </a:schemeClr>
              </a:solidFill>
            </a:rPr>
            <a:t>перекладатися</a:t>
          </a:r>
          <a:r>
            <a:rPr lang="ru-RU" sz="2000" dirty="0">
              <a:solidFill>
                <a:schemeClr val="bg2">
                  <a:lumMod val="95000"/>
                  <a:lumOff val="5000"/>
                </a:schemeClr>
              </a:solidFill>
            </a:rPr>
            <a:t>»                      на </a:t>
          </a:r>
          <a:r>
            <a:rPr lang="ru-RU" sz="2000" dirty="0" err="1">
              <a:solidFill>
                <a:schemeClr val="bg2">
                  <a:lumMod val="95000"/>
                  <a:lumOff val="5000"/>
                </a:schemeClr>
              </a:solidFill>
            </a:rPr>
            <a:t>педагогічну</a:t>
          </a:r>
          <a:r>
            <a:rPr lang="ru-RU" sz="2000" dirty="0">
              <a:solidFill>
                <a:schemeClr val="bg2">
                  <a:lumMod val="95000"/>
                  <a:lumOff val="5000"/>
                </a:schemeClr>
              </a:solidFill>
            </a:rPr>
            <a:t> </a:t>
          </a:r>
          <a:r>
            <a:rPr lang="ru-RU" sz="2000" dirty="0" err="1">
              <a:solidFill>
                <a:schemeClr val="bg2">
                  <a:lumMod val="95000"/>
                  <a:lumOff val="5000"/>
                </a:schemeClr>
              </a:solidFill>
            </a:rPr>
            <a:t>мову</a:t>
          </a:r>
          <a:endParaRPr lang="uk-UA" sz="2000" dirty="0">
            <a:solidFill>
              <a:schemeClr val="bg2">
                <a:lumMod val="95000"/>
                <a:lumOff val="5000"/>
              </a:schemeClr>
            </a:solidFill>
          </a:endParaRPr>
        </a:p>
      </dgm:t>
    </dgm:pt>
    <dgm:pt modelId="{4D73C56D-D926-4FC0-BA9D-4AC094BBBE76}" type="parTrans" cxnId="{B2D54F2F-20F5-4914-87BE-B7F01E24F740}">
      <dgm:prSet/>
      <dgm:spPr/>
      <dgm:t>
        <a:bodyPr/>
        <a:lstStyle/>
        <a:p>
          <a:endParaRPr lang="uk-UA">
            <a:solidFill>
              <a:schemeClr val="bg2">
                <a:lumMod val="95000"/>
                <a:lumOff val="5000"/>
              </a:schemeClr>
            </a:solidFill>
          </a:endParaRPr>
        </a:p>
      </dgm:t>
    </dgm:pt>
    <dgm:pt modelId="{473F3EA7-FE3A-40ED-8F9F-CA628F3EE07D}" type="sibTrans" cxnId="{B2D54F2F-20F5-4914-87BE-B7F01E24F740}">
      <dgm:prSet/>
      <dgm:spPr/>
      <dgm:t>
        <a:bodyPr/>
        <a:lstStyle/>
        <a:p>
          <a:endParaRPr lang="uk-UA">
            <a:solidFill>
              <a:schemeClr val="bg2">
                <a:lumMod val="95000"/>
                <a:lumOff val="5000"/>
              </a:schemeClr>
            </a:solidFill>
          </a:endParaRPr>
        </a:p>
      </dgm:t>
    </dgm:pt>
    <dgm:pt modelId="{86370CE6-6F5D-43D2-9A19-CCAB19761687}" type="pres">
      <dgm:prSet presAssocID="{B2F3EBC6-9047-4139-885D-BB581DF79150}" presName="linear" presStyleCnt="0">
        <dgm:presLayoutVars>
          <dgm:dir/>
          <dgm:animLvl val="lvl"/>
          <dgm:resizeHandles val="exact"/>
        </dgm:presLayoutVars>
      </dgm:prSet>
      <dgm:spPr/>
    </dgm:pt>
    <dgm:pt modelId="{9EFAEC1F-CB56-478D-BE72-C3016123083E}" type="pres">
      <dgm:prSet presAssocID="{A26A5B65-806F-4B65-9D6A-2C520EEED062}" presName="parentLin" presStyleCnt="0"/>
      <dgm:spPr/>
    </dgm:pt>
    <dgm:pt modelId="{C0AF409E-6A30-4DF7-BDEE-0E6449F9E776}" type="pres">
      <dgm:prSet presAssocID="{A26A5B65-806F-4B65-9D6A-2C520EEED062}" presName="parentLeftMargin" presStyleLbl="node1" presStyleIdx="0" presStyleCnt="4"/>
      <dgm:spPr/>
    </dgm:pt>
    <dgm:pt modelId="{1EA62084-F89E-4B23-B6AE-92522DC7E786}" type="pres">
      <dgm:prSet presAssocID="{A26A5B65-806F-4B65-9D6A-2C520EEED062}" presName="parentText" presStyleLbl="node1" presStyleIdx="0" presStyleCnt="4" custScaleX="97416" custScaleY="107512">
        <dgm:presLayoutVars>
          <dgm:chMax val="0"/>
          <dgm:bulletEnabled val="1"/>
        </dgm:presLayoutVars>
      </dgm:prSet>
      <dgm:spPr/>
    </dgm:pt>
    <dgm:pt modelId="{F90C9F3E-CA35-471F-9C84-080E8EF0D038}" type="pres">
      <dgm:prSet presAssocID="{A26A5B65-806F-4B65-9D6A-2C520EEED062}" presName="negativeSpace" presStyleCnt="0"/>
      <dgm:spPr/>
    </dgm:pt>
    <dgm:pt modelId="{4F1D56D0-B866-47F6-8D5A-67AD26C38690}" type="pres">
      <dgm:prSet presAssocID="{A26A5B65-806F-4B65-9D6A-2C520EEED062}" presName="childText" presStyleLbl="conFgAcc1" presStyleIdx="0" presStyleCnt="4">
        <dgm:presLayoutVars>
          <dgm:bulletEnabled val="1"/>
        </dgm:presLayoutVars>
      </dgm:prSet>
      <dgm:spPr/>
    </dgm:pt>
    <dgm:pt modelId="{CFC0F831-52D5-4F40-9B13-1B5ED8D6281E}" type="pres">
      <dgm:prSet presAssocID="{F391460D-BCC2-480A-A39B-7EC423ABE2DD}" presName="spaceBetweenRectangles" presStyleCnt="0"/>
      <dgm:spPr/>
    </dgm:pt>
    <dgm:pt modelId="{87C294B5-E115-4614-BBA6-D7AA282D940C}" type="pres">
      <dgm:prSet presAssocID="{686171A9-3A7D-4DC7-9115-4ED9C516CD54}" presName="parentLin" presStyleCnt="0"/>
      <dgm:spPr/>
    </dgm:pt>
    <dgm:pt modelId="{E20B9B82-6CCC-49E5-8F60-1F20F563E87C}" type="pres">
      <dgm:prSet presAssocID="{686171A9-3A7D-4DC7-9115-4ED9C516CD54}" presName="parentLeftMargin" presStyleLbl="node1" presStyleIdx="0" presStyleCnt="4"/>
      <dgm:spPr/>
    </dgm:pt>
    <dgm:pt modelId="{D6EEE9AB-AB6F-4B41-AA07-EB028E2DC0FB}" type="pres">
      <dgm:prSet presAssocID="{686171A9-3A7D-4DC7-9115-4ED9C516CD54}" presName="parentText" presStyleLbl="node1" presStyleIdx="1" presStyleCnt="4" custScaleY="124523">
        <dgm:presLayoutVars>
          <dgm:chMax val="0"/>
          <dgm:bulletEnabled val="1"/>
        </dgm:presLayoutVars>
      </dgm:prSet>
      <dgm:spPr/>
    </dgm:pt>
    <dgm:pt modelId="{6468FC40-9DB7-479B-861E-887078108098}" type="pres">
      <dgm:prSet presAssocID="{686171A9-3A7D-4DC7-9115-4ED9C516CD54}" presName="negativeSpace" presStyleCnt="0"/>
      <dgm:spPr/>
    </dgm:pt>
    <dgm:pt modelId="{5C533B3D-0FCA-40FF-9D01-5BBF7F7B5696}" type="pres">
      <dgm:prSet presAssocID="{686171A9-3A7D-4DC7-9115-4ED9C516CD54}" presName="childText" presStyleLbl="conFgAcc1" presStyleIdx="1" presStyleCnt="4">
        <dgm:presLayoutVars>
          <dgm:bulletEnabled val="1"/>
        </dgm:presLayoutVars>
      </dgm:prSet>
      <dgm:spPr/>
    </dgm:pt>
    <dgm:pt modelId="{E10EFFC6-1222-484E-A85F-D32E191147C1}" type="pres">
      <dgm:prSet presAssocID="{6E0CE235-0D19-42C5-9AD6-644DE4F6D58D}" presName="spaceBetweenRectangles" presStyleCnt="0"/>
      <dgm:spPr/>
    </dgm:pt>
    <dgm:pt modelId="{787A7C46-3F34-4089-AE4F-A00FABC08F56}" type="pres">
      <dgm:prSet presAssocID="{C2D0F0A1-5284-407B-B243-45F258581135}" presName="parentLin" presStyleCnt="0"/>
      <dgm:spPr/>
    </dgm:pt>
    <dgm:pt modelId="{FCCBBF76-D78B-4A99-93D6-5FE8AA7C7932}" type="pres">
      <dgm:prSet presAssocID="{C2D0F0A1-5284-407B-B243-45F258581135}" presName="parentLeftMargin" presStyleLbl="node1" presStyleIdx="1" presStyleCnt="4"/>
      <dgm:spPr/>
    </dgm:pt>
    <dgm:pt modelId="{50A9364E-0CE1-46CE-A55C-6CE7347B862C}" type="pres">
      <dgm:prSet presAssocID="{C2D0F0A1-5284-407B-B243-45F258581135}" presName="parentText" presStyleLbl="node1" presStyleIdx="2" presStyleCnt="4">
        <dgm:presLayoutVars>
          <dgm:chMax val="0"/>
          <dgm:bulletEnabled val="1"/>
        </dgm:presLayoutVars>
      </dgm:prSet>
      <dgm:spPr/>
    </dgm:pt>
    <dgm:pt modelId="{09E414FA-0300-46B7-BF79-ED38F0851402}" type="pres">
      <dgm:prSet presAssocID="{C2D0F0A1-5284-407B-B243-45F258581135}" presName="negativeSpace" presStyleCnt="0"/>
      <dgm:spPr/>
    </dgm:pt>
    <dgm:pt modelId="{3E6C8FBE-2F6B-439D-B5CC-CEC1BC515032}" type="pres">
      <dgm:prSet presAssocID="{C2D0F0A1-5284-407B-B243-45F258581135}" presName="childText" presStyleLbl="conFgAcc1" presStyleIdx="2" presStyleCnt="4">
        <dgm:presLayoutVars>
          <dgm:bulletEnabled val="1"/>
        </dgm:presLayoutVars>
      </dgm:prSet>
      <dgm:spPr/>
    </dgm:pt>
    <dgm:pt modelId="{7B2F3FF9-A63B-4922-89CA-15F1EF93EF7E}" type="pres">
      <dgm:prSet presAssocID="{ECB07FD7-CB69-4681-9888-8A50BABDD8E1}" presName="spaceBetweenRectangles" presStyleCnt="0"/>
      <dgm:spPr/>
    </dgm:pt>
    <dgm:pt modelId="{C5BB8F61-4215-408C-965D-B897C3F7AA7C}" type="pres">
      <dgm:prSet presAssocID="{8441D6DA-3E3B-4BD5-9C61-0EDCCB3BBAF1}" presName="parentLin" presStyleCnt="0"/>
      <dgm:spPr/>
    </dgm:pt>
    <dgm:pt modelId="{20D9FC12-ACEB-4023-98D4-4E2A2041B885}" type="pres">
      <dgm:prSet presAssocID="{8441D6DA-3E3B-4BD5-9C61-0EDCCB3BBAF1}" presName="parentLeftMargin" presStyleLbl="node1" presStyleIdx="2" presStyleCnt="4"/>
      <dgm:spPr/>
    </dgm:pt>
    <dgm:pt modelId="{6C1A5C44-58AD-4D6F-867F-F832911540C8}" type="pres">
      <dgm:prSet presAssocID="{8441D6DA-3E3B-4BD5-9C61-0EDCCB3BBAF1}" presName="parentText" presStyleLbl="node1" presStyleIdx="3" presStyleCnt="4">
        <dgm:presLayoutVars>
          <dgm:chMax val="0"/>
          <dgm:bulletEnabled val="1"/>
        </dgm:presLayoutVars>
      </dgm:prSet>
      <dgm:spPr/>
    </dgm:pt>
    <dgm:pt modelId="{9810BB1E-8195-4F30-BE90-DFEF0A70053C}" type="pres">
      <dgm:prSet presAssocID="{8441D6DA-3E3B-4BD5-9C61-0EDCCB3BBAF1}" presName="negativeSpace" presStyleCnt="0"/>
      <dgm:spPr/>
    </dgm:pt>
    <dgm:pt modelId="{EE4D9E8E-D7CF-4D2A-83F9-E4E0959BDEBF}" type="pres">
      <dgm:prSet presAssocID="{8441D6DA-3E3B-4BD5-9C61-0EDCCB3BBAF1}" presName="childText" presStyleLbl="conFgAcc1" presStyleIdx="3" presStyleCnt="4">
        <dgm:presLayoutVars>
          <dgm:bulletEnabled val="1"/>
        </dgm:presLayoutVars>
      </dgm:prSet>
      <dgm:spPr/>
    </dgm:pt>
  </dgm:ptLst>
  <dgm:cxnLst>
    <dgm:cxn modelId="{2845F109-0DDB-4A5C-AF51-C981A458E6B5}" srcId="{B2F3EBC6-9047-4139-885D-BB581DF79150}" destId="{686171A9-3A7D-4DC7-9115-4ED9C516CD54}" srcOrd="1" destOrd="0" parTransId="{CA27D768-B9E2-4C63-9CC0-9B520DFB748B}" sibTransId="{6E0CE235-0D19-42C5-9AD6-644DE4F6D58D}"/>
    <dgm:cxn modelId="{55F3E810-8A39-4EC0-805C-94AF0CDC109A}" type="presOf" srcId="{A26A5B65-806F-4B65-9D6A-2C520EEED062}" destId="{1EA62084-F89E-4B23-B6AE-92522DC7E786}" srcOrd="1" destOrd="0" presId="urn:microsoft.com/office/officeart/2005/8/layout/list1"/>
    <dgm:cxn modelId="{8C64DB19-230B-44D0-A9F3-0AEAF42686A1}" type="presOf" srcId="{686171A9-3A7D-4DC7-9115-4ED9C516CD54}" destId="{D6EEE9AB-AB6F-4B41-AA07-EB028E2DC0FB}" srcOrd="1" destOrd="0" presId="urn:microsoft.com/office/officeart/2005/8/layout/list1"/>
    <dgm:cxn modelId="{0AAA3224-2AAF-4F13-A576-220051B65250}" type="presOf" srcId="{686171A9-3A7D-4DC7-9115-4ED9C516CD54}" destId="{E20B9B82-6CCC-49E5-8F60-1F20F563E87C}" srcOrd="0" destOrd="0" presId="urn:microsoft.com/office/officeart/2005/8/layout/list1"/>
    <dgm:cxn modelId="{5FECE327-BBE0-4ED8-9B69-DA577C86A4DD}" srcId="{B2F3EBC6-9047-4139-885D-BB581DF79150}" destId="{C2D0F0A1-5284-407B-B243-45F258581135}" srcOrd="2" destOrd="0" parTransId="{3C055F3E-0DF2-4AF1-B640-9E8AFB2BB99A}" sibTransId="{ECB07FD7-CB69-4681-9888-8A50BABDD8E1}"/>
    <dgm:cxn modelId="{B2D54F2F-20F5-4914-87BE-B7F01E24F740}" srcId="{B2F3EBC6-9047-4139-885D-BB581DF79150}" destId="{8441D6DA-3E3B-4BD5-9C61-0EDCCB3BBAF1}" srcOrd="3" destOrd="0" parTransId="{4D73C56D-D926-4FC0-BA9D-4AC094BBBE76}" sibTransId="{473F3EA7-FE3A-40ED-8F9F-CA628F3EE07D}"/>
    <dgm:cxn modelId="{76CBD66C-0202-4BD2-84D4-D1BD5CA86A85}" type="presOf" srcId="{B2F3EBC6-9047-4139-885D-BB581DF79150}" destId="{86370CE6-6F5D-43D2-9A19-CCAB19761687}" srcOrd="0" destOrd="0" presId="urn:microsoft.com/office/officeart/2005/8/layout/list1"/>
    <dgm:cxn modelId="{43ECF159-CC9A-4112-8F1E-D7892FB3CFCF}" type="presOf" srcId="{8441D6DA-3E3B-4BD5-9C61-0EDCCB3BBAF1}" destId="{20D9FC12-ACEB-4023-98D4-4E2A2041B885}" srcOrd="0" destOrd="0" presId="urn:microsoft.com/office/officeart/2005/8/layout/list1"/>
    <dgm:cxn modelId="{5A42AF9C-18BB-462E-B72C-08F4B5F6EAD6}" srcId="{B2F3EBC6-9047-4139-885D-BB581DF79150}" destId="{A26A5B65-806F-4B65-9D6A-2C520EEED062}" srcOrd="0" destOrd="0" parTransId="{C6514D1F-65D2-498D-B3C9-AFAF12951C3B}" sibTransId="{F391460D-BCC2-480A-A39B-7EC423ABE2DD}"/>
    <dgm:cxn modelId="{2D4355A2-8E73-42B1-9D04-68ECDB4E4DE8}" type="presOf" srcId="{C2D0F0A1-5284-407B-B243-45F258581135}" destId="{50A9364E-0CE1-46CE-A55C-6CE7347B862C}" srcOrd="1" destOrd="0" presId="urn:microsoft.com/office/officeart/2005/8/layout/list1"/>
    <dgm:cxn modelId="{F5DB36A5-5360-485A-8354-C5EF19242C71}" type="presOf" srcId="{A26A5B65-806F-4B65-9D6A-2C520EEED062}" destId="{C0AF409E-6A30-4DF7-BDEE-0E6449F9E776}" srcOrd="0" destOrd="0" presId="urn:microsoft.com/office/officeart/2005/8/layout/list1"/>
    <dgm:cxn modelId="{467DF0CF-00C7-4DDD-BE4C-4D9AFDDE7821}" type="presOf" srcId="{C2D0F0A1-5284-407B-B243-45F258581135}" destId="{FCCBBF76-D78B-4A99-93D6-5FE8AA7C7932}" srcOrd="0" destOrd="0" presId="urn:microsoft.com/office/officeart/2005/8/layout/list1"/>
    <dgm:cxn modelId="{8D525CDB-F661-497A-AEF9-41A467990762}" type="presOf" srcId="{8441D6DA-3E3B-4BD5-9C61-0EDCCB3BBAF1}" destId="{6C1A5C44-58AD-4D6F-867F-F832911540C8}" srcOrd="1" destOrd="0" presId="urn:microsoft.com/office/officeart/2005/8/layout/list1"/>
    <dgm:cxn modelId="{7DD4E49B-543F-402B-AF7A-AE509F11B7D6}" type="presParOf" srcId="{86370CE6-6F5D-43D2-9A19-CCAB19761687}" destId="{9EFAEC1F-CB56-478D-BE72-C3016123083E}" srcOrd="0" destOrd="0" presId="urn:microsoft.com/office/officeart/2005/8/layout/list1"/>
    <dgm:cxn modelId="{8CFD62F2-F4FF-470F-98D1-254F55D70D8F}" type="presParOf" srcId="{9EFAEC1F-CB56-478D-BE72-C3016123083E}" destId="{C0AF409E-6A30-4DF7-BDEE-0E6449F9E776}" srcOrd="0" destOrd="0" presId="urn:microsoft.com/office/officeart/2005/8/layout/list1"/>
    <dgm:cxn modelId="{AF172825-D612-4C14-B836-EDDB47D907E4}" type="presParOf" srcId="{9EFAEC1F-CB56-478D-BE72-C3016123083E}" destId="{1EA62084-F89E-4B23-B6AE-92522DC7E786}" srcOrd="1" destOrd="0" presId="urn:microsoft.com/office/officeart/2005/8/layout/list1"/>
    <dgm:cxn modelId="{36F7EA7C-5FD8-45A8-9C3A-B4AEDDD58D5D}" type="presParOf" srcId="{86370CE6-6F5D-43D2-9A19-CCAB19761687}" destId="{F90C9F3E-CA35-471F-9C84-080E8EF0D038}" srcOrd="1" destOrd="0" presId="urn:microsoft.com/office/officeart/2005/8/layout/list1"/>
    <dgm:cxn modelId="{26188990-08E1-4F0F-B7E3-ACBABDC442BA}" type="presParOf" srcId="{86370CE6-6F5D-43D2-9A19-CCAB19761687}" destId="{4F1D56D0-B866-47F6-8D5A-67AD26C38690}" srcOrd="2" destOrd="0" presId="urn:microsoft.com/office/officeart/2005/8/layout/list1"/>
    <dgm:cxn modelId="{8A21A714-4159-4A72-B938-E22DD43CB1E7}" type="presParOf" srcId="{86370CE6-6F5D-43D2-9A19-CCAB19761687}" destId="{CFC0F831-52D5-4F40-9B13-1B5ED8D6281E}" srcOrd="3" destOrd="0" presId="urn:microsoft.com/office/officeart/2005/8/layout/list1"/>
    <dgm:cxn modelId="{1783B42C-8DBC-4CE8-A392-3990E5DBF235}" type="presParOf" srcId="{86370CE6-6F5D-43D2-9A19-CCAB19761687}" destId="{87C294B5-E115-4614-BBA6-D7AA282D940C}" srcOrd="4" destOrd="0" presId="urn:microsoft.com/office/officeart/2005/8/layout/list1"/>
    <dgm:cxn modelId="{C7DCAD3C-F155-4187-B94C-50B438896ECF}" type="presParOf" srcId="{87C294B5-E115-4614-BBA6-D7AA282D940C}" destId="{E20B9B82-6CCC-49E5-8F60-1F20F563E87C}" srcOrd="0" destOrd="0" presId="urn:microsoft.com/office/officeart/2005/8/layout/list1"/>
    <dgm:cxn modelId="{3A4F9E10-0C83-4DA4-A15B-127913DE5E0D}" type="presParOf" srcId="{87C294B5-E115-4614-BBA6-D7AA282D940C}" destId="{D6EEE9AB-AB6F-4B41-AA07-EB028E2DC0FB}" srcOrd="1" destOrd="0" presId="urn:microsoft.com/office/officeart/2005/8/layout/list1"/>
    <dgm:cxn modelId="{AE7158F0-660A-4FFF-9E3D-ADDC5856875F}" type="presParOf" srcId="{86370CE6-6F5D-43D2-9A19-CCAB19761687}" destId="{6468FC40-9DB7-479B-861E-887078108098}" srcOrd="5" destOrd="0" presId="urn:microsoft.com/office/officeart/2005/8/layout/list1"/>
    <dgm:cxn modelId="{1BAD4188-96A0-44A7-AAFF-80483CF944B4}" type="presParOf" srcId="{86370CE6-6F5D-43D2-9A19-CCAB19761687}" destId="{5C533B3D-0FCA-40FF-9D01-5BBF7F7B5696}" srcOrd="6" destOrd="0" presId="urn:microsoft.com/office/officeart/2005/8/layout/list1"/>
    <dgm:cxn modelId="{65293247-90BF-4E28-A723-B3BD9A99F700}" type="presParOf" srcId="{86370CE6-6F5D-43D2-9A19-CCAB19761687}" destId="{E10EFFC6-1222-484E-A85F-D32E191147C1}" srcOrd="7" destOrd="0" presId="urn:microsoft.com/office/officeart/2005/8/layout/list1"/>
    <dgm:cxn modelId="{8B7B29EE-5702-4A54-AE88-876A8BD41947}" type="presParOf" srcId="{86370CE6-6F5D-43D2-9A19-CCAB19761687}" destId="{787A7C46-3F34-4089-AE4F-A00FABC08F56}" srcOrd="8" destOrd="0" presId="urn:microsoft.com/office/officeart/2005/8/layout/list1"/>
    <dgm:cxn modelId="{98C1CFD7-2B58-4215-B161-23D298F49812}" type="presParOf" srcId="{787A7C46-3F34-4089-AE4F-A00FABC08F56}" destId="{FCCBBF76-D78B-4A99-93D6-5FE8AA7C7932}" srcOrd="0" destOrd="0" presId="urn:microsoft.com/office/officeart/2005/8/layout/list1"/>
    <dgm:cxn modelId="{9E02B01E-92D2-4FA0-8A61-46EDC2FEB2A0}" type="presParOf" srcId="{787A7C46-3F34-4089-AE4F-A00FABC08F56}" destId="{50A9364E-0CE1-46CE-A55C-6CE7347B862C}" srcOrd="1" destOrd="0" presId="urn:microsoft.com/office/officeart/2005/8/layout/list1"/>
    <dgm:cxn modelId="{FC341A75-4BB5-47E5-AF39-D0475AB65844}" type="presParOf" srcId="{86370CE6-6F5D-43D2-9A19-CCAB19761687}" destId="{09E414FA-0300-46B7-BF79-ED38F0851402}" srcOrd="9" destOrd="0" presId="urn:microsoft.com/office/officeart/2005/8/layout/list1"/>
    <dgm:cxn modelId="{7D9ADD1C-62A8-4FC3-A63D-680FD1EFD109}" type="presParOf" srcId="{86370CE6-6F5D-43D2-9A19-CCAB19761687}" destId="{3E6C8FBE-2F6B-439D-B5CC-CEC1BC515032}" srcOrd="10" destOrd="0" presId="urn:microsoft.com/office/officeart/2005/8/layout/list1"/>
    <dgm:cxn modelId="{1A982FA3-6BC9-444D-826B-89CE0795E3B2}" type="presParOf" srcId="{86370CE6-6F5D-43D2-9A19-CCAB19761687}" destId="{7B2F3FF9-A63B-4922-89CA-15F1EF93EF7E}" srcOrd="11" destOrd="0" presId="urn:microsoft.com/office/officeart/2005/8/layout/list1"/>
    <dgm:cxn modelId="{12D8BB39-7DE3-4E75-8671-298D44DCBDDC}" type="presParOf" srcId="{86370CE6-6F5D-43D2-9A19-CCAB19761687}" destId="{C5BB8F61-4215-408C-965D-B897C3F7AA7C}" srcOrd="12" destOrd="0" presId="urn:microsoft.com/office/officeart/2005/8/layout/list1"/>
    <dgm:cxn modelId="{2BF7E21C-C7E2-448C-8794-669ACA30306B}" type="presParOf" srcId="{C5BB8F61-4215-408C-965D-B897C3F7AA7C}" destId="{20D9FC12-ACEB-4023-98D4-4E2A2041B885}" srcOrd="0" destOrd="0" presId="urn:microsoft.com/office/officeart/2005/8/layout/list1"/>
    <dgm:cxn modelId="{6F6D9F80-A4B6-42BC-8058-F607377A1692}" type="presParOf" srcId="{C5BB8F61-4215-408C-965D-B897C3F7AA7C}" destId="{6C1A5C44-58AD-4D6F-867F-F832911540C8}" srcOrd="1" destOrd="0" presId="urn:microsoft.com/office/officeart/2005/8/layout/list1"/>
    <dgm:cxn modelId="{956185CB-14E5-4137-9D80-4D40A9F69B50}" type="presParOf" srcId="{86370CE6-6F5D-43D2-9A19-CCAB19761687}" destId="{9810BB1E-8195-4F30-BE90-DFEF0A70053C}" srcOrd="13" destOrd="0" presId="urn:microsoft.com/office/officeart/2005/8/layout/list1"/>
    <dgm:cxn modelId="{0AE6AC81-DAE1-41DA-87F2-7C3A0C955324}" type="presParOf" srcId="{86370CE6-6F5D-43D2-9A19-CCAB19761687}" destId="{EE4D9E8E-D7CF-4D2A-83F9-E4E0959BDEBF}" srcOrd="14" destOrd="0" presId="urn:microsoft.com/office/officeart/2005/8/layout/list1"/>
  </dgm:cxnLst>
  <dgm:bg>
    <a:solidFill>
      <a:schemeClr val="accent1">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D30C8-3226-4F56-BCEA-BD86668AF365}">
      <dsp:nvSpPr>
        <dsp:cNvPr id="0" name=""/>
        <dsp:cNvSpPr/>
      </dsp:nvSpPr>
      <dsp:spPr>
        <a:xfrm rot="5400000">
          <a:off x="3453981" y="74043"/>
          <a:ext cx="1558106" cy="1413746"/>
        </a:xfrm>
        <a:prstGeom prst="hexagon">
          <a:avLst>
            <a:gd name="adj" fmla="val 25000"/>
            <a:gd name="vf" fmla="val 115470"/>
          </a:avLst>
        </a:prstGeom>
        <a:solidFill>
          <a:srgbClr val="FF66CC"/>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д</a:t>
          </a:r>
          <a:r>
            <a:rPr lang="uk-UA" sz="1200" b="1" kern="1200" dirty="0"/>
            <a:t>іагностична</a:t>
          </a:r>
        </a:p>
      </dsp:txBody>
      <dsp:txXfrm rot="-5400000">
        <a:off x="3750870" y="249517"/>
        <a:ext cx="964328" cy="1062798"/>
      </dsp:txXfrm>
    </dsp:sp>
    <dsp:sp modelId="{B77AD992-DF48-410D-A355-E07F69E3E0B4}">
      <dsp:nvSpPr>
        <dsp:cNvPr id="0" name=""/>
        <dsp:cNvSpPr/>
      </dsp:nvSpPr>
      <dsp:spPr>
        <a:xfrm>
          <a:off x="4951944" y="313484"/>
          <a:ext cx="1738846" cy="93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bg2">
                  <a:lumMod val="95000"/>
                  <a:lumOff val="5000"/>
                </a:schemeClr>
              </a:solidFill>
            </a:rPr>
            <a:t>баланс</a:t>
          </a:r>
        </a:p>
      </dsp:txBody>
      <dsp:txXfrm>
        <a:off x="4951944" y="313484"/>
        <a:ext cx="1738846" cy="934863"/>
      </dsp:txXfrm>
    </dsp:sp>
    <dsp:sp modelId="{35AF39BB-8CED-4C76-8558-AFEC90077F0B}">
      <dsp:nvSpPr>
        <dsp:cNvPr id="0" name=""/>
        <dsp:cNvSpPr/>
      </dsp:nvSpPr>
      <dsp:spPr>
        <a:xfrm rot="5400000">
          <a:off x="1989984" y="103140"/>
          <a:ext cx="1558106" cy="1355552"/>
        </a:xfrm>
        <a:prstGeom prst="hexagon">
          <a:avLst>
            <a:gd name="adj" fmla="val 25000"/>
            <a:gd name="vf" fmla="val 115470"/>
          </a:avLst>
        </a:prstGeom>
        <a:solidFill>
          <a:srgbClr val="40BBD4"/>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uk-UA" sz="1500" kern="1200" dirty="0"/>
            <a:t>корекційна</a:t>
          </a:r>
        </a:p>
      </dsp:txBody>
      <dsp:txXfrm rot="-5400000">
        <a:off x="2302501" y="244668"/>
        <a:ext cx="933072" cy="1072496"/>
      </dsp:txXfrm>
    </dsp:sp>
    <dsp:sp modelId="{07F4F38B-2663-4BB2-BE55-AA725024EFDF}">
      <dsp:nvSpPr>
        <dsp:cNvPr id="0" name=""/>
        <dsp:cNvSpPr/>
      </dsp:nvSpPr>
      <dsp:spPr>
        <a:xfrm rot="5400000">
          <a:off x="2719178" y="1425661"/>
          <a:ext cx="1558106" cy="1355552"/>
        </a:xfrm>
        <a:prstGeom prst="hexagon">
          <a:avLst>
            <a:gd name="adj" fmla="val 25000"/>
            <a:gd name="vf" fmla="val 115470"/>
          </a:avLst>
        </a:prstGeom>
        <a:solidFill>
          <a:srgbClr val="00B050">
            <a:alpha val="62000"/>
          </a:srgb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1" kern="1200" dirty="0" err="1"/>
            <a:t>розвиткова</a:t>
          </a:r>
          <a:endParaRPr lang="uk-UA" sz="1200" b="1" kern="1200" dirty="0"/>
        </a:p>
      </dsp:txBody>
      <dsp:txXfrm rot="-5400000">
        <a:off x="3031695" y="1567189"/>
        <a:ext cx="933072" cy="1072496"/>
      </dsp:txXfrm>
    </dsp:sp>
    <dsp:sp modelId="{4DFF7D46-CA20-4831-9225-B7D99AEEA547}">
      <dsp:nvSpPr>
        <dsp:cNvPr id="0" name=""/>
        <dsp:cNvSpPr/>
      </dsp:nvSpPr>
      <dsp:spPr>
        <a:xfrm>
          <a:off x="1081608" y="1636005"/>
          <a:ext cx="1682754" cy="93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uk-UA" sz="2000" kern="1200" dirty="0">
              <a:solidFill>
                <a:schemeClr val="bg2">
                  <a:lumMod val="95000"/>
                  <a:lumOff val="5000"/>
                </a:schemeClr>
              </a:solidFill>
            </a:rPr>
            <a:t>баланс</a:t>
          </a:r>
        </a:p>
      </dsp:txBody>
      <dsp:txXfrm>
        <a:off x="1081608" y="1636005"/>
        <a:ext cx="1682754" cy="934863"/>
      </dsp:txXfrm>
    </dsp:sp>
    <dsp:sp modelId="{1AA28449-DB35-4BC6-BA03-01B273BB8CE8}">
      <dsp:nvSpPr>
        <dsp:cNvPr id="0" name=""/>
        <dsp:cNvSpPr/>
      </dsp:nvSpPr>
      <dsp:spPr>
        <a:xfrm rot="5400000">
          <a:off x="4183175" y="1425661"/>
          <a:ext cx="1558106" cy="1355552"/>
        </a:xfrm>
        <a:prstGeom prst="hexagon">
          <a:avLst>
            <a:gd name="adj" fmla="val 25000"/>
            <a:gd name="vf" fmla="val 115470"/>
          </a:avLst>
        </a:prstGeom>
        <a:solidFill>
          <a:srgbClr val="FF660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uk-UA" sz="1200" kern="1200" dirty="0"/>
            <a:t>прогностична</a:t>
          </a:r>
        </a:p>
      </dsp:txBody>
      <dsp:txXfrm rot="-5400000">
        <a:off x="4495692" y="1567189"/>
        <a:ext cx="933072" cy="1072496"/>
      </dsp:txXfrm>
    </dsp:sp>
    <dsp:sp modelId="{B4D1AC8E-5A01-402E-B08D-A6C587296F52}">
      <dsp:nvSpPr>
        <dsp:cNvPr id="0" name=""/>
        <dsp:cNvSpPr/>
      </dsp:nvSpPr>
      <dsp:spPr>
        <a:xfrm rot="5400000">
          <a:off x="3453981" y="2748181"/>
          <a:ext cx="1558106" cy="1355552"/>
        </a:xfrm>
        <a:prstGeom prst="hexagon">
          <a:avLst>
            <a:gd name="adj" fmla="val 25000"/>
            <a:gd name="vf" fmla="val 115470"/>
          </a:avLst>
        </a:prstGeom>
        <a:solidFill>
          <a:srgbClr val="FFFF00"/>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uk-UA" sz="1000" kern="1200" dirty="0"/>
            <a:t>профілактична</a:t>
          </a:r>
        </a:p>
      </dsp:txBody>
      <dsp:txXfrm rot="-5400000">
        <a:off x="3766498" y="2889709"/>
        <a:ext cx="933072" cy="1072496"/>
      </dsp:txXfrm>
    </dsp:sp>
    <dsp:sp modelId="{D6EFE8A5-5385-4FDE-9B5D-20D44A4557B0}">
      <dsp:nvSpPr>
        <dsp:cNvPr id="0" name=""/>
        <dsp:cNvSpPr/>
      </dsp:nvSpPr>
      <dsp:spPr>
        <a:xfrm>
          <a:off x="4951944" y="2958526"/>
          <a:ext cx="1738846" cy="934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bg2">
                  <a:lumMod val="95000"/>
                  <a:lumOff val="5000"/>
                </a:schemeClr>
              </a:solidFill>
            </a:rPr>
            <a:t>баланс</a:t>
          </a:r>
        </a:p>
      </dsp:txBody>
      <dsp:txXfrm>
        <a:off x="4951944" y="2958526"/>
        <a:ext cx="1738846" cy="934863"/>
      </dsp:txXfrm>
    </dsp:sp>
    <dsp:sp modelId="{A94A57CC-656A-4F28-BCAF-A9D23005C932}">
      <dsp:nvSpPr>
        <dsp:cNvPr id="0" name=""/>
        <dsp:cNvSpPr/>
      </dsp:nvSpPr>
      <dsp:spPr>
        <a:xfrm rot="5400000">
          <a:off x="1989984" y="2748181"/>
          <a:ext cx="1558106" cy="1355552"/>
        </a:xfrm>
        <a:prstGeom prst="hexagon">
          <a:avLst>
            <a:gd name="adj" fmla="val 25000"/>
            <a:gd name="vf" fmla="val 115470"/>
          </a:avLst>
        </a:prstGeom>
        <a:solidFill>
          <a:schemeClr val="bg1">
            <a:lumMod val="50000"/>
            <a:lumOff val="5000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uk-UA" sz="1100" kern="1200" dirty="0"/>
            <a:t>Організаційно-методична</a:t>
          </a:r>
        </a:p>
      </dsp:txBody>
      <dsp:txXfrm rot="-5400000">
        <a:off x="2302501" y="2889709"/>
        <a:ext cx="933072" cy="1072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3005A-B1C9-4157-A4CA-AFB1535C7B4B}">
      <dsp:nvSpPr>
        <dsp:cNvPr id="0" name=""/>
        <dsp:cNvSpPr/>
      </dsp:nvSpPr>
      <dsp:spPr>
        <a:xfrm>
          <a:off x="876519" y="0"/>
          <a:ext cx="4206875" cy="4206875"/>
        </a:xfrm>
        <a:prstGeom prst="triangl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C6B79-A295-4AC1-9194-C7C82E1CE1AF}">
      <dsp:nvSpPr>
        <dsp:cNvPr id="0" name=""/>
        <dsp:cNvSpPr/>
      </dsp:nvSpPr>
      <dsp:spPr>
        <a:xfrm>
          <a:off x="2979957" y="421098"/>
          <a:ext cx="2734468" cy="747706"/>
        </a:xfrm>
        <a:prstGeom prst="roundRect">
          <a:avLst/>
        </a:prstGeom>
        <a:solidFill>
          <a:srgbClr val="71FFB1">
            <a:alpha val="26667"/>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Процесу</a:t>
          </a:r>
          <a:br>
            <a:rPr lang="ru-RU" sz="1800" kern="1200" dirty="0"/>
          </a:br>
          <a:r>
            <a:rPr lang="ru-RU" sz="1800" kern="1200" dirty="0" err="1"/>
            <a:t>навчання</a:t>
          </a:r>
          <a:endParaRPr lang="uk-UA" kern="1200" dirty="0"/>
        </a:p>
      </dsp:txBody>
      <dsp:txXfrm>
        <a:off x="3016457" y="457598"/>
        <a:ext cx="2661468" cy="674706"/>
      </dsp:txXfrm>
    </dsp:sp>
    <dsp:sp modelId="{19E96011-1CC0-4213-9A17-EF5198917669}">
      <dsp:nvSpPr>
        <dsp:cNvPr id="0" name=""/>
        <dsp:cNvSpPr/>
      </dsp:nvSpPr>
      <dsp:spPr>
        <a:xfrm>
          <a:off x="2647937" y="1262267"/>
          <a:ext cx="3398507" cy="747706"/>
        </a:xfrm>
        <a:prstGeom prst="roundRect">
          <a:avLst/>
        </a:prstGeom>
        <a:solidFill>
          <a:srgbClr val="99FF33">
            <a:alpha val="49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Рівня</a:t>
          </a:r>
          <a:r>
            <a:rPr lang="ru-RU" sz="1800" kern="1200" dirty="0"/>
            <a:t> актуального </a:t>
          </a:r>
          <a:r>
            <a:rPr lang="ru-RU" sz="1800" kern="1200" dirty="0" err="1"/>
            <a:t>розвитку</a:t>
          </a:r>
          <a:br>
            <a:rPr lang="ru-RU" sz="1800" kern="1200" dirty="0"/>
          </a:br>
          <a:r>
            <a:rPr lang="ru-RU" sz="1800" kern="1200" dirty="0" err="1"/>
            <a:t>здобувачів</a:t>
          </a:r>
          <a:r>
            <a:rPr lang="ru-RU" sz="1800" kern="1200" dirty="0"/>
            <a:t> </a:t>
          </a:r>
          <a:r>
            <a:rPr lang="ru-RU" sz="1800" kern="1200" dirty="0" err="1"/>
            <a:t>освіти</a:t>
          </a:r>
          <a:endParaRPr lang="uk-UA" kern="1200" dirty="0"/>
        </a:p>
      </dsp:txBody>
      <dsp:txXfrm>
        <a:off x="2684437" y="1298767"/>
        <a:ext cx="3325507" cy="674706"/>
      </dsp:txXfrm>
    </dsp:sp>
    <dsp:sp modelId="{0B2B55D8-A47E-4545-9373-8FC66868DB78}">
      <dsp:nvSpPr>
        <dsp:cNvPr id="0" name=""/>
        <dsp:cNvSpPr/>
      </dsp:nvSpPr>
      <dsp:spPr>
        <a:xfrm>
          <a:off x="2287904" y="2103437"/>
          <a:ext cx="4118574" cy="747706"/>
        </a:xfrm>
        <a:prstGeom prst="roundRect">
          <a:avLst/>
        </a:prstGeom>
        <a:solidFill>
          <a:srgbClr val="FF9999">
            <a:alpha val="56863"/>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специфіки</a:t>
          </a:r>
          <a:r>
            <a:rPr lang="ru-RU" sz="1800" kern="1200" dirty="0"/>
            <a:t> </a:t>
          </a:r>
          <a:r>
            <a:rPr lang="ru-RU" sz="1800" kern="1200" dirty="0" err="1"/>
            <a:t>розвитку</a:t>
          </a:r>
          <a:r>
            <a:rPr lang="ru-RU" sz="1800" kern="1200" dirty="0"/>
            <a:t> </a:t>
          </a:r>
          <a:r>
            <a:rPr lang="ru-RU" sz="1800" kern="1200" dirty="0" err="1"/>
            <a:t>здобувачів</a:t>
          </a:r>
          <a:r>
            <a:rPr lang="ru-RU" sz="1800" kern="1200" dirty="0"/>
            <a:t> </a:t>
          </a:r>
          <a:r>
            <a:rPr lang="ru-RU" sz="1800" kern="1200" dirty="0" err="1"/>
            <a:t>освіти</a:t>
          </a:r>
          <a:endParaRPr lang="uk-UA" kern="1200" dirty="0"/>
        </a:p>
      </dsp:txBody>
      <dsp:txXfrm>
        <a:off x="2324404" y="2139937"/>
        <a:ext cx="4045574" cy="674706"/>
      </dsp:txXfrm>
    </dsp:sp>
    <dsp:sp modelId="{62F1F4AB-2D8D-42A5-810C-38DCAEB8727F}">
      <dsp:nvSpPr>
        <dsp:cNvPr id="0" name=""/>
        <dsp:cNvSpPr/>
      </dsp:nvSpPr>
      <dsp:spPr>
        <a:xfrm>
          <a:off x="1798502" y="2944607"/>
          <a:ext cx="5097377" cy="747706"/>
        </a:xfrm>
        <a:prstGeom prst="roundRect">
          <a:avLst/>
        </a:prstGeom>
        <a:solidFill>
          <a:srgbClr val="663300">
            <a:alpha val="46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Надання</a:t>
          </a:r>
          <a:r>
            <a:rPr lang="ru-RU" sz="1800" kern="1200" dirty="0"/>
            <a:t> </a:t>
          </a:r>
          <a:r>
            <a:rPr lang="ru-RU" sz="1800" kern="1200" dirty="0" err="1"/>
            <a:t>інформації</a:t>
          </a:r>
          <a:r>
            <a:rPr lang="ru-RU" sz="1800" kern="1200" dirty="0"/>
            <a:t> </a:t>
          </a:r>
          <a:r>
            <a:rPr lang="ru-RU" sz="1800" kern="1200" dirty="0" err="1"/>
            <a:t>педагогічним</a:t>
          </a:r>
          <a:r>
            <a:rPr lang="ru-RU" sz="1800" kern="1200" dirty="0"/>
            <a:t> </a:t>
          </a:r>
          <a:r>
            <a:rPr lang="ru-RU" sz="1800" kern="1200" dirty="0" err="1"/>
            <a:t>працівникам</a:t>
          </a:r>
          <a:r>
            <a:rPr lang="ru-RU" sz="1800" kern="1200" dirty="0"/>
            <a:t>  та батькам для </a:t>
          </a:r>
          <a:r>
            <a:rPr lang="ru-RU" sz="1800" kern="1200" dirty="0" err="1"/>
            <a:t>належної</a:t>
          </a:r>
          <a:r>
            <a:rPr lang="ru-RU" sz="1800" kern="1200" dirty="0"/>
            <a:t> </a:t>
          </a:r>
          <a:r>
            <a:rPr lang="ru-RU" sz="1800" kern="1200" dirty="0" err="1"/>
            <a:t>організації</a:t>
          </a:r>
          <a:r>
            <a:rPr lang="ru-RU" sz="1800" kern="1200" dirty="0"/>
            <a:t>              </a:t>
          </a:r>
          <a:r>
            <a:rPr lang="ru-RU" sz="1800" kern="1200" dirty="0" err="1"/>
            <a:t>освітнього</a:t>
          </a:r>
          <a:r>
            <a:rPr lang="ru-RU" sz="1800" kern="1200" dirty="0"/>
            <a:t> </a:t>
          </a:r>
          <a:r>
            <a:rPr lang="ru-RU" sz="1800" kern="1200" dirty="0" err="1"/>
            <a:t>процесу</a:t>
          </a:r>
          <a:r>
            <a:rPr lang="ru-RU" sz="1800" kern="1200" dirty="0"/>
            <a:t> в </a:t>
          </a:r>
          <a:r>
            <a:rPr lang="ru-RU" sz="1800" kern="1200" dirty="0" err="1"/>
            <a:t>закладі</a:t>
          </a:r>
          <a:endParaRPr lang="uk-UA" kern="1200" dirty="0"/>
        </a:p>
      </dsp:txBody>
      <dsp:txXfrm>
        <a:off x="1835002" y="2981107"/>
        <a:ext cx="5024377" cy="674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D56D0-B866-47F6-8D5A-67AD26C38690}">
      <dsp:nvSpPr>
        <dsp:cNvPr id="0" name=""/>
        <dsp:cNvSpPr/>
      </dsp:nvSpPr>
      <dsp:spPr>
        <a:xfrm>
          <a:off x="0" y="437988"/>
          <a:ext cx="827946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A62084-F89E-4B23-B6AE-92522DC7E786}">
      <dsp:nvSpPr>
        <dsp:cNvPr id="0" name=""/>
        <dsp:cNvSpPr/>
      </dsp:nvSpPr>
      <dsp:spPr>
        <a:xfrm>
          <a:off x="413973" y="30527"/>
          <a:ext cx="5645869" cy="761701"/>
        </a:xfrm>
        <a:prstGeom prst="roundRect">
          <a:avLst/>
        </a:prstGeom>
        <a:solidFill>
          <a:srgbClr val="00FF00">
            <a:alpha val="3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61" tIns="0" rIns="21906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000" kern="1200" dirty="0" err="1">
              <a:solidFill>
                <a:schemeClr val="bg2">
                  <a:lumMod val="95000"/>
                  <a:lumOff val="5000"/>
                </a:schemeClr>
              </a:solidFill>
            </a:rPr>
            <a:t>має</a:t>
          </a:r>
          <a:r>
            <a:rPr lang="ru-RU" sz="2000" kern="1200" dirty="0">
              <a:solidFill>
                <a:schemeClr val="bg2">
                  <a:lumMod val="95000"/>
                  <a:lumOff val="5000"/>
                </a:schemeClr>
              </a:solidFill>
            </a:rPr>
            <a:t> </a:t>
          </a:r>
          <a:r>
            <a:rPr lang="ru-RU" sz="2000" kern="1200" dirty="0" err="1">
              <a:solidFill>
                <a:schemeClr val="bg2">
                  <a:lumMod val="95000"/>
                  <a:lumOff val="5000"/>
                </a:schemeClr>
              </a:solidFill>
            </a:rPr>
            <a:t>відмінність</a:t>
          </a:r>
          <a:r>
            <a:rPr lang="ru-RU" sz="2000" kern="1200" dirty="0">
              <a:solidFill>
                <a:schemeClr val="bg2">
                  <a:lumMod val="95000"/>
                  <a:lumOff val="5000"/>
                </a:schemeClr>
              </a:solidFill>
            </a:rPr>
            <a:t> у </a:t>
          </a:r>
          <a:r>
            <a:rPr lang="ru-RU" sz="2000" kern="1200" dirty="0" err="1">
              <a:solidFill>
                <a:schemeClr val="bg2">
                  <a:lumMod val="95000"/>
                  <a:lumOff val="5000"/>
                </a:schemeClr>
              </a:solidFill>
            </a:rPr>
            <a:t>меті</a:t>
          </a:r>
          <a:r>
            <a:rPr lang="ru-RU" sz="2000" kern="1200" dirty="0">
              <a:solidFill>
                <a:schemeClr val="bg2">
                  <a:lumMod val="95000"/>
                  <a:lumOff val="5000"/>
                </a:schemeClr>
              </a:solidFill>
            </a:rPr>
            <a:t> та </a:t>
          </a:r>
          <a:r>
            <a:rPr lang="ru-RU" sz="2000" kern="1200" dirty="0" err="1">
              <a:solidFill>
                <a:schemeClr val="bg2">
                  <a:lumMod val="95000"/>
                  <a:lumOff val="5000"/>
                </a:schemeClr>
              </a:solidFill>
            </a:rPr>
            <a:t>завданнях</a:t>
          </a:r>
          <a:r>
            <a:rPr lang="ru-RU" sz="2000" kern="1200" dirty="0">
              <a:solidFill>
                <a:schemeClr val="bg2">
                  <a:lumMod val="95000"/>
                  <a:lumOff val="5000"/>
                </a:schemeClr>
              </a:solidFill>
            </a:rPr>
            <a:t> </a:t>
          </a:r>
          <a:r>
            <a:rPr lang="uk-UA" sz="2000" kern="1200" dirty="0">
              <a:solidFill>
                <a:schemeClr val="bg2">
                  <a:lumMod val="95000"/>
                  <a:lumOff val="5000"/>
                </a:schemeClr>
              </a:solidFill>
            </a:rPr>
            <a:t>від традиційної дослідницької діагностики</a:t>
          </a:r>
        </a:p>
      </dsp:txBody>
      <dsp:txXfrm>
        <a:off x="451156" y="67710"/>
        <a:ext cx="5571503" cy="687335"/>
      </dsp:txXfrm>
    </dsp:sp>
    <dsp:sp modelId="{5C533B3D-0FCA-40FF-9D01-5BBF7F7B5696}">
      <dsp:nvSpPr>
        <dsp:cNvPr id="0" name=""/>
        <dsp:cNvSpPr/>
      </dsp:nvSpPr>
      <dsp:spPr>
        <a:xfrm>
          <a:off x="0" y="1700368"/>
          <a:ext cx="827946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EE9AB-AB6F-4B41-AA07-EB028E2DC0FB}">
      <dsp:nvSpPr>
        <dsp:cNvPr id="0" name=""/>
        <dsp:cNvSpPr/>
      </dsp:nvSpPr>
      <dsp:spPr>
        <a:xfrm>
          <a:off x="413973" y="1172388"/>
          <a:ext cx="5795628" cy="882220"/>
        </a:xfrm>
        <a:prstGeom prst="roundRect">
          <a:avLst/>
        </a:prstGeom>
        <a:solidFill>
          <a:schemeClr val="tx2">
            <a:lumMod val="50000"/>
            <a:alpha val="64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61" tIns="0" rIns="219061" bIns="0" numCol="1" spcCol="1270" anchor="ctr" anchorCtr="0">
          <a:noAutofit/>
        </a:bodyPr>
        <a:lstStyle/>
        <a:p>
          <a:pPr marL="0" lvl="0" indent="0" algn="l" defTabSz="889000">
            <a:lnSpc>
              <a:spcPct val="90000"/>
            </a:lnSpc>
            <a:spcBef>
              <a:spcPct val="0"/>
            </a:spcBef>
            <a:spcAft>
              <a:spcPct val="35000"/>
            </a:spcAft>
            <a:buNone/>
          </a:pPr>
          <a:r>
            <a:rPr lang="uk-UA" sz="2000" kern="1200" dirty="0">
              <a:solidFill>
                <a:schemeClr val="bg2">
                  <a:lumMod val="95000"/>
                  <a:lumOff val="5000"/>
                </a:schemeClr>
              </a:solidFill>
            </a:rPr>
            <a:t>має займати менше часу</a:t>
          </a:r>
        </a:p>
      </dsp:txBody>
      <dsp:txXfrm>
        <a:off x="457039" y="1215454"/>
        <a:ext cx="5709496" cy="796088"/>
      </dsp:txXfrm>
    </dsp:sp>
    <dsp:sp modelId="{3E6C8FBE-2F6B-439D-B5CC-CEC1BC515032}">
      <dsp:nvSpPr>
        <dsp:cNvPr id="0" name=""/>
        <dsp:cNvSpPr/>
      </dsp:nvSpPr>
      <dsp:spPr>
        <a:xfrm>
          <a:off x="0" y="2789008"/>
          <a:ext cx="827946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9364E-0CE1-46CE-A55C-6CE7347B862C}">
      <dsp:nvSpPr>
        <dsp:cNvPr id="0" name=""/>
        <dsp:cNvSpPr/>
      </dsp:nvSpPr>
      <dsp:spPr>
        <a:xfrm>
          <a:off x="413973" y="2434768"/>
          <a:ext cx="5795628" cy="708480"/>
        </a:xfrm>
        <a:prstGeom prst="roundRect">
          <a:avLst/>
        </a:prstGeom>
        <a:solidFill>
          <a:srgbClr val="FF9999">
            <a:alpha val="62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61" tIns="0" rIns="219061" bIns="0" numCol="1" spcCol="1270" anchor="ctr" anchorCtr="0">
          <a:noAutofit/>
        </a:bodyPr>
        <a:lstStyle/>
        <a:p>
          <a:pPr marL="0" lvl="0" indent="0" algn="l" defTabSz="889000">
            <a:lnSpc>
              <a:spcPct val="90000"/>
            </a:lnSpc>
            <a:spcBef>
              <a:spcPct val="0"/>
            </a:spcBef>
            <a:spcAft>
              <a:spcPct val="35000"/>
            </a:spcAft>
            <a:buNone/>
          </a:pPr>
          <a:r>
            <a:rPr lang="ru-RU" sz="2000" kern="1200" dirty="0" err="1">
              <a:solidFill>
                <a:schemeClr val="bg2">
                  <a:lumMod val="95000"/>
                  <a:lumOff val="5000"/>
                </a:schemeClr>
              </a:solidFill>
            </a:rPr>
            <a:t>має</a:t>
          </a:r>
          <a:r>
            <a:rPr lang="ru-RU" sz="2000" kern="1200" dirty="0">
              <a:solidFill>
                <a:schemeClr val="bg2">
                  <a:lumMod val="95000"/>
                  <a:lumOff val="5000"/>
                </a:schemeClr>
              </a:solidFill>
            </a:rPr>
            <a:t> бути простою і доступною                                   в </a:t>
          </a:r>
          <a:r>
            <a:rPr lang="ru-RU" sz="2000" kern="1200" dirty="0" err="1">
              <a:solidFill>
                <a:schemeClr val="bg2">
                  <a:lumMod val="95000"/>
                  <a:lumOff val="5000"/>
                </a:schemeClr>
              </a:solidFill>
            </a:rPr>
            <a:t>обробці</a:t>
          </a:r>
          <a:r>
            <a:rPr lang="ru-RU" sz="2000" kern="1200" dirty="0">
              <a:solidFill>
                <a:schemeClr val="bg2">
                  <a:lumMod val="95000"/>
                  <a:lumOff val="5000"/>
                </a:schemeClr>
              </a:solidFill>
            </a:rPr>
            <a:t> та </a:t>
          </a:r>
          <a:r>
            <a:rPr lang="ru-RU" sz="2000" kern="1200" dirty="0" err="1">
              <a:solidFill>
                <a:schemeClr val="bg2">
                  <a:lumMod val="95000"/>
                  <a:lumOff val="5000"/>
                </a:schemeClr>
              </a:solidFill>
            </a:rPr>
            <a:t>аналізі</a:t>
          </a:r>
          <a:endParaRPr lang="uk-UA" sz="2000" kern="1200" dirty="0">
            <a:solidFill>
              <a:schemeClr val="bg2">
                <a:lumMod val="95000"/>
                <a:lumOff val="5000"/>
              </a:schemeClr>
            </a:solidFill>
          </a:endParaRPr>
        </a:p>
      </dsp:txBody>
      <dsp:txXfrm>
        <a:off x="448558" y="2469353"/>
        <a:ext cx="5726458" cy="639310"/>
      </dsp:txXfrm>
    </dsp:sp>
    <dsp:sp modelId="{EE4D9E8E-D7CF-4D2A-83F9-E4E0959BDEBF}">
      <dsp:nvSpPr>
        <dsp:cNvPr id="0" name=""/>
        <dsp:cNvSpPr/>
      </dsp:nvSpPr>
      <dsp:spPr>
        <a:xfrm>
          <a:off x="0" y="3877648"/>
          <a:ext cx="8279469"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A5C44-58AD-4D6F-867F-F832911540C8}">
      <dsp:nvSpPr>
        <dsp:cNvPr id="0" name=""/>
        <dsp:cNvSpPr/>
      </dsp:nvSpPr>
      <dsp:spPr>
        <a:xfrm>
          <a:off x="413973" y="3523408"/>
          <a:ext cx="5795628" cy="708480"/>
        </a:xfrm>
        <a:prstGeom prst="roundRect">
          <a:avLst/>
        </a:prstGeom>
        <a:solidFill>
          <a:srgbClr val="FFFF00">
            <a:alpha val="46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61" tIns="0" rIns="219061" bIns="0" numCol="1" spcCol="1270" anchor="ctr" anchorCtr="0">
          <a:noAutofit/>
        </a:bodyPr>
        <a:lstStyle/>
        <a:p>
          <a:pPr marL="0" lvl="0" indent="0" algn="l" defTabSz="889000">
            <a:lnSpc>
              <a:spcPct val="90000"/>
            </a:lnSpc>
            <a:spcBef>
              <a:spcPct val="0"/>
            </a:spcBef>
            <a:spcAft>
              <a:spcPct val="35000"/>
            </a:spcAft>
            <a:buNone/>
          </a:pPr>
          <a:r>
            <a:rPr lang="ru-RU" sz="2000" kern="1200" dirty="0" err="1">
              <a:solidFill>
                <a:schemeClr val="bg2">
                  <a:lumMod val="95000"/>
                  <a:lumOff val="5000"/>
                </a:schemeClr>
              </a:solidFill>
            </a:rPr>
            <a:t>її</a:t>
          </a:r>
          <a:r>
            <a:rPr lang="ru-RU" sz="2000" kern="1200" dirty="0">
              <a:solidFill>
                <a:schemeClr val="bg2">
                  <a:lumMod val="95000"/>
                  <a:lumOff val="5000"/>
                </a:schemeClr>
              </a:solidFill>
            </a:rPr>
            <a:t> </a:t>
          </a:r>
          <a:r>
            <a:rPr lang="ru-RU" sz="2000" kern="1200" dirty="0" err="1">
              <a:solidFill>
                <a:schemeClr val="bg2">
                  <a:lumMod val="95000"/>
                  <a:lumOff val="5000"/>
                </a:schemeClr>
              </a:solidFill>
            </a:rPr>
            <a:t>результати</a:t>
          </a:r>
          <a:r>
            <a:rPr lang="ru-RU" sz="2000" kern="1200" dirty="0">
              <a:solidFill>
                <a:schemeClr val="bg2">
                  <a:lumMod val="95000"/>
                  <a:lumOff val="5000"/>
                </a:schemeClr>
              </a:solidFill>
            </a:rPr>
            <a:t> </a:t>
          </a:r>
          <a:r>
            <a:rPr lang="ru-RU" sz="2000" kern="1200" dirty="0" err="1">
              <a:solidFill>
                <a:schemeClr val="bg2">
                  <a:lumMod val="95000"/>
                  <a:lumOff val="5000"/>
                </a:schemeClr>
              </a:solidFill>
            </a:rPr>
            <a:t>мають</a:t>
          </a:r>
          <a:r>
            <a:rPr lang="ru-RU" sz="2000" kern="1200" dirty="0">
              <a:solidFill>
                <a:schemeClr val="bg2">
                  <a:lumMod val="95000"/>
                  <a:lumOff val="5000"/>
                </a:schemeClr>
              </a:solidFill>
            </a:rPr>
            <a:t> «</a:t>
          </a:r>
          <a:r>
            <a:rPr lang="ru-RU" sz="2000" kern="1200" dirty="0" err="1">
              <a:solidFill>
                <a:schemeClr val="bg2">
                  <a:lumMod val="95000"/>
                  <a:lumOff val="5000"/>
                </a:schemeClr>
              </a:solidFill>
            </a:rPr>
            <a:t>перекладатися</a:t>
          </a:r>
          <a:r>
            <a:rPr lang="ru-RU" sz="2000" kern="1200" dirty="0">
              <a:solidFill>
                <a:schemeClr val="bg2">
                  <a:lumMod val="95000"/>
                  <a:lumOff val="5000"/>
                </a:schemeClr>
              </a:solidFill>
            </a:rPr>
            <a:t>»                      на </a:t>
          </a:r>
          <a:r>
            <a:rPr lang="ru-RU" sz="2000" kern="1200" dirty="0" err="1">
              <a:solidFill>
                <a:schemeClr val="bg2">
                  <a:lumMod val="95000"/>
                  <a:lumOff val="5000"/>
                </a:schemeClr>
              </a:solidFill>
            </a:rPr>
            <a:t>педагогічну</a:t>
          </a:r>
          <a:r>
            <a:rPr lang="ru-RU" sz="2000" kern="1200" dirty="0">
              <a:solidFill>
                <a:schemeClr val="bg2">
                  <a:lumMod val="95000"/>
                  <a:lumOff val="5000"/>
                </a:schemeClr>
              </a:solidFill>
            </a:rPr>
            <a:t> </a:t>
          </a:r>
          <a:r>
            <a:rPr lang="ru-RU" sz="2000" kern="1200" dirty="0" err="1">
              <a:solidFill>
                <a:schemeClr val="bg2">
                  <a:lumMod val="95000"/>
                  <a:lumOff val="5000"/>
                </a:schemeClr>
              </a:solidFill>
            </a:rPr>
            <a:t>мову</a:t>
          </a:r>
          <a:endParaRPr lang="uk-UA" sz="2000" kern="1200" dirty="0">
            <a:solidFill>
              <a:schemeClr val="bg2">
                <a:lumMod val="95000"/>
                <a:lumOff val="5000"/>
              </a:schemeClr>
            </a:solidFill>
          </a:endParaRPr>
        </a:p>
      </dsp:txBody>
      <dsp:txXfrm>
        <a:off x="448558" y="3557993"/>
        <a:ext cx="5726458" cy="6393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7667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7229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628650" y="6422855"/>
            <a:ext cx="2057397" cy="365125"/>
          </a:xfrm>
        </p:spPr>
        <p:txBody>
          <a:bodyPr/>
          <a:lstStyle/>
          <a:p>
            <a:fld id="{B4C71EC6-210F-42DE-9C53-41977AD35B3D}" type="datetimeFigureOut">
              <a:rPr lang="ru-RU" smtClean="0"/>
              <a:t>12.03.2023</a:t>
            </a:fld>
            <a:endParaRPr lang="ru-RU"/>
          </a:p>
        </p:txBody>
      </p:sp>
      <p:sp>
        <p:nvSpPr>
          <p:cNvPr id="5" name="Footer Placeholder 4"/>
          <p:cNvSpPr>
            <a:spLocks noGrp="1"/>
          </p:cNvSpPr>
          <p:nvPr>
            <p:ph type="ftr" sz="quarter" idx="11"/>
          </p:nvPr>
        </p:nvSpPr>
        <p:spPr>
          <a:xfrm>
            <a:off x="2832102" y="6422855"/>
            <a:ext cx="3209752" cy="365125"/>
          </a:xfrm>
        </p:spPr>
        <p:txBody>
          <a:bodyPr/>
          <a:lstStyle/>
          <a:p>
            <a:endParaRPr lang="ru-RU"/>
          </a:p>
        </p:txBody>
      </p:sp>
      <p:sp>
        <p:nvSpPr>
          <p:cNvPr id="6" name="Slide Number Placeholder 5"/>
          <p:cNvSpPr>
            <a:spLocks noGrp="1"/>
          </p:cNvSpPr>
          <p:nvPr>
            <p:ph type="sldNum" sz="quarter" idx="12"/>
          </p:nvPr>
        </p:nvSpPr>
        <p:spPr>
          <a:xfrm>
            <a:off x="6054787" y="6422855"/>
            <a:ext cx="659819"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349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6098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3087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12.03.2023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82242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6544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0190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5335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7015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3270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1355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alpha val="26000"/>
          </a:srgbClr>
        </a:solidFill>
        <a:effectLst/>
      </p:bgPr>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B4C71EC6-210F-42DE-9C53-41977AD35B3D}" type="datetimeFigureOut">
              <a:rPr lang="ru-RU" smtClean="0"/>
              <a:t>12.03.2023</a:t>
            </a:fld>
            <a:endParaRPr lang="ru-RU"/>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822924379"/>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hyperlink" Target="/files/articles/2676/oblik_provedennya_korekciynyh_zanyat.docx" TargetMode="External"/><Relationship Id="rId3" Type="http://schemas.openxmlformats.org/officeDocument/2006/relationships/hyperlink" Target="/files/articles/2676/jurnal_praktycnogo_psyhologa.docx" TargetMode="External"/><Relationship Id="rId7" Type="http://schemas.openxmlformats.org/officeDocument/2006/relationships/hyperlink" Target="/files/articles/2676/protokol_indyvidualnoji_psyhologichnoji_konsultaciji.docx" TargetMode="External"/><Relationship Id="rId2" Type="http://schemas.openxmlformats.org/officeDocument/2006/relationships/hyperlink" Target="/files/articles/2676/grafik_roboty.docx" TargetMode="External"/><Relationship Id="rId1" Type="http://schemas.openxmlformats.org/officeDocument/2006/relationships/slideLayout" Target="../slideLayouts/slideLayout2.xml"/><Relationship Id="rId6" Type="http://schemas.openxmlformats.org/officeDocument/2006/relationships/hyperlink" Target="/files/articles/2676/protokol_indyvidualnoji_psyhologichnoji_diagnostyky.docx" TargetMode="External"/><Relationship Id="rId5" Type="http://schemas.openxmlformats.org/officeDocument/2006/relationships/hyperlink" Target="/files/articles/2676/protokol_grupovoji_psyhologichnoji_diagnostyky.docx" TargetMode="External"/><Relationship Id="rId4" Type="http://schemas.openxmlformats.org/officeDocument/2006/relationships/hyperlink" Target="/files/articles/2676/richnyj_plan_roboty_praktychnogo_psyhologa.docx" TargetMode="Externa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67943" y="2166365"/>
            <a:ext cx="3168353" cy="1739347"/>
          </a:xfrm>
          <a:ln>
            <a:noFill/>
          </a:ln>
          <a:effectLst/>
          <a:scene3d>
            <a:camera prst="orthographicFront">
              <a:rot lat="0" lon="0" rev="0"/>
            </a:camera>
            <a:lightRig rig="contrasting" dir="t">
              <a:rot lat="0" lon="0" rev="7800000"/>
            </a:lightRig>
          </a:scene3d>
          <a:sp3d>
            <a:bevelT w="139700" h="139700"/>
          </a:sp3d>
        </p:spPr>
        <p:txBody>
          <a:bodyPr>
            <a:normAutofit fontScale="90000"/>
          </a:bodyPr>
          <a:lstStyle/>
          <a:p>
            <a:pPr marL="182880">
              <a:lnSpc>
                <a:spcPct val="150000"/>
              </a:lnSpc>
            </a:pPr>
            <a:r>
              <a:rPr lang="uk-UA" sz="2800" b="1" dirty="0">
                <a:solidFill>
                  <a:schemeClr val="tx2">
                    <a:lumMod val="10000"/>
                  </a:schemeClr>
                </a:solidFill>
                <a:latin typeface="Times New Roman" panose="02020603050405020304" pitchFamily="18" charset="0"/>
                <a:cs typeface="Times New Roman" panose="02020603050405020304" pitchFamily="18" charset="0"/>
              </a:rPr>
              <a:t>АНАЛІЗ</a:t>
            </a:r>
            <a:br>
              <a:rPr lang="uk-UA" sz="2800" b="1" dirty="0">
                <a:solidFill>
                  <a:schemeClr val="tx2">
                    <a:lumMod val="10000"/>
                  </a:schemeClr>
                </a:solidFill>
                <a:latin typeface="Times New Roman" panose="02020603050405020304" pitchFamily="18" charset="0"/>
                <a:cs typeface="Times New Roman" panose="02020603050405020304" pitchFamily="18" charset="0"/>
              </a:rPr>
            </a:br>
            <a:r>
              <a:rPr lang="uk-UA" sz="2800" b="1" dirty="0">
                <a:solidFill>
                  <a:schemeClr val="tx2">
                    <a:lumMod val="10000"/>
                  </a:schemeClr>
                </a:solidFill>
                <a:latin typeface="Times New Roman" panose="02020603050405020304" pitchFamily="18" charset="0"/>
                <a:cs typeface="Times New Roman" panose="02020603050405020304" pitchFamily="18" charset="0"/>
              </a:rPr>
              <a:t>Діяльності</a:t>
            </a:r>
            <a:br>
              <a:rPr lang="uk-UA" sz="2800" b="1" dirty="0">
                <a:solidFill>
                  <a:schemeClr val="tx2">
                    <a:lumMod val="10000"/>
                  </a:schemeClr>
                </a:solidFill>
                <a:latin typeface="Times New Roman" panose="02020603050405020304" pitchFamily="18" charset="0"/>
                <a:cs typeface="Times New Roman" panose="02020603050405020304" pitchFamily="18" charset="0"/>
              </a:rPr>
            </a:br>
            <a:r>
              <a:rPr lang="uk-UA" sz="2800" b="1" dirty="0">
                <a:solidFill>
                  <a:schemeClr val="tx2">
                    <a:lumMod val="10000"/>
                  </a:schemeClr>
                </a:solidFill>
                <a:latin typeface="Times New Roman" panose="02020603050405020304" pitchFamily="18" charset="0"/>
                <a:cs typeface="Times New Roman" panose="02020603050405020304" pitchFamily="18" charset="0"/>
              </a:rPr>
              <a:t>психолога</a:t>
            </a:r>
          </a:p>
        </p:txBody>
      </p:sp>
      <p:sp>
        <p:nvSpPr>
          <p:cNvPr id="3" name="Підзаголовок 2">
            <a:extLst>
              <a:ext uri="{FF2B5EF4-FFF2-40B4-BE49-F238E27FC236}">
                <a16:creationId xmlns:a16="http://schemas.microsoft.com/office/drawing/2014/main" id="{DD02754E-1386-4909-BA39-82BF920B1222}"/>
              </a:ext>
            </a:extLst>
          </p:cNvPr>
          <p:cNvSpPr>
            <a:spLocks noGrp="1"/>
          </p:cNvSpPr>
          <p:nvPr>
            <p:ph type="subTitle" idx="1"/>
          </p:nvPr>
        </p:nvSpPr>
        <p:spPr>
          <a:xfrm>
            <a:off x="1143000" y="4365104"/>
            <a:ext cx="6858000" cy="2304256"/>
          </a:xfrm>
        </p:spPr>
        <p:txBody>
          <a:bodyPr>
            <a:normAutofit fontScale="85000" lnSpcReduction="20000"/>
          </a:bodyPr>
          <a:lstStyle/>
          <a:p>
            <a:r>
              <a:rPr lang="uk-UA" dirty="0">
                <a:solidFill>
                  <a:schemeClr val="bg2">
                    <a:lumMod val="95000"/>
                    <a:lumOff val="5000"/>
                  </a:schemeClr>
                </a:solidFill>
              </a:rPr>
              <a:t>Лекційний матеріал</a:t>
            </a:r>
          </a:p>
          <a:p>
            <a:r>
              <a:rPr lang="uk-UA" dirty="0">
                <a:solidFill>
                  <a:schemeClr val="bg2">
                    <a:lumMod val="95000"/>
                    <a:lumOff val="5000"/>
                  </a:schemeClr>
                </a:solidFill>
              </a:rPr>
              <a:t>дисципліна</a:t>
            </a:r>
          </a:p>
          <a:p>
            <a:r>
              <a:rPr lang="uk-UA" sz="2600" b="1" dirty="0">
                <a:solidFill>
                  <a:schemeClr val="bg2">
                    <a:lumMod val="95000"/>
                    <a:lumOff val="5000"/>
                  </a:schemeClr>
                </a:solidFill>
              </a:rPr>
              <a:t>«Теорія і практика </a:t>
            </a:r>
          </a:p>
          <a:p>
            <a:r>
              <a:rPr lang="uk-UA" sz="2600" b="1" dirty="0">
                <a:solidFill>
                  <a:schemeClr val="bg2">
                    <a:lumMod val="95000"/>
                    <a:lumOff val="5000"/>
                  </a:schemeClr>
                </a:solidFill>
              </a:rPr>
              <a:t>формування навиків практичного психолога»</a:t>
            </a:r>
          </a:p>
          <a:p>
            <a:r>
              <a:rPr lang="uk-UA" dirty="0">
                <a:solidFill>
                  <a:schemeClr val="bg2">
                    <a:lumMod val="95000"/>
                    <a:lumOff val="5000"/>
                  </a:schemeClr>
                </a:solidFill>
              </a:rPr>
              <a:t>Викладач Немаш Лілія Ігорівна</a:t>
            </a:r>
          </a:p>
          <a:p>
            <a:r>
              <a:rPr lang="uk-UA" dirty="0">
                <a:solidFill>
                  <a:schemeClr val="bg2">
                    <a:lumMod val="95000"/>
                    <a:lumOff val="5000"/>
                  </a:schemeClr>
                </a:solidFill>
              </a:rPr>
              <a:t>2023</a:t>
            </a:r>
          </a:p>
        </p:txBody>
      </p:sp>
      <p:pic>
        <p:nvPicPr>
          <p:cNvPr id="4" name="Рисунок 3">
            <a:extLst>
              <a:ext uri="{FF2B5EF4-FFF2-40B4-BE49-F238E27FC236}">
                <a16:creationId xmlns:a16="http://schemas.microsoft.com/office/drawing/2014/main" id="{94F2251B-FE03-4272-88CB-77022E03554B}"/>
              </a:ext>
            </a:extLst>
          </p:cNvPr>
          <p:cNvPicPr>
            <a:picLocks noChangeAspect="1"/>
          </p:cNvPicPr>
          <p:nvPr/>
        </p:nvPicPr>
        <p:blipFill>
          <a:blip r:embed="rId2"/>
          <a:stretch>
            <a:fillRect/>
          </a:stretch>
        </p:blipFill>
        <p:spPr>
          <a:xfrm>
            <a:off x="1475656" y="2166365"/>
            <a:ext cx="2808312" cy="1661142"/>
          </a:xfrm>
          <a:prstGeom prst="rect">
            <a:avLst/>
          </a:prstGeom>
        </p:spPr>
      </p:pic>
    </p:spTree>
    <p:extLst>
      <p:ext uri="{BB962C8B-B14F-4D97-AF65-F5344CB8AC3E}">
        <p14:creationId xmlns:p14="http://schemas.microsoft.com/office/powerpoint/2010/main" val="85629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D1B09-8AC1-4A71-986F-E475EE7848DD}"/>
              </a:ext>
            </a:extLst>
          </p:cNvPr>
          <p:cNvSpPr>
            <a:spLocks noGrp="1"/>
          </p:cNvSpPr>
          <p:nvPr>
            <p:ph type="title"/>
          </p:nvPr>
        </p:nvSpPr>
        <p:spPr/>
        <p:txBody>
          <a:bodyPr>
            <a:normAutofit/>
          </a:bodyPr>
          <a:lstStyle/>
          <a:p>
            <a:pPr>
              <a:lnSpc>
                <a:spcPct val="150000"/>
              </a:lnSpc>
            </a:pPr>
            <a:r>
              <a:rPr lang="uk-UA" sz="2400" dirty="0" err="1"/>
              <a:t>Психодіагностична</a:t>
            </a:r>
            <a:r>
              <a:rPr lang="uk-UA" sz="2400" dirty="0"/>
              <a:t> діяльність</a:t>
            </a:r>
            <a:br>
              <a:rPr lang="uk-UA" sz="2400" dirty="0"/>
            </a:br>
            <a:r>
              <a:rPr lang="uk-UA" sz="2400" dirty="0"/>
              <a:t>практичного психолога:</a:t>
            </a:r>
          </a:p>
        </p:txBody>
      </p:sp>
      <p:graphicFrame>
        <p:nvGraphicFramePr>
          <p:cNvPr id="4" name="Місце для вмісту 3">
            <a:extLst>
              <a:ext uri="{FF2B5EF4-FFF2-40B4-BE49-F238E27FC236}">
                <a16:creationId xmlns:a16="http://schemas.microsoft.com/office/drawing/2014/main" id="{7CF0E234-0192-4EFA-85E9-AAF27037A8E2}"/>
              </a:ext>
            </a:extLst>
          </p:cNvPr>
          <p:cNvGraphicFramePr>
            <a:graphicFrameLocks noGrp="1"/>
          </p:cNvGraphicFramePr>
          <p:nvPr>
            <p:ph idx="1"/>
            <p:extLst>
              <p:ext uri="{D42A27DB-BD31-4B8C-83A1-F6EECF244321}">
                <p14:modId xmlns:p14="http://schemas.microsoft.com/office/powerpoint/2010/main" val="1535387814"/>
              </p:ext>
            </p:extLst>
          </p:nvPr>
        </p:nvGraphicFramePr>
        <p:xfrm>
          <a:off x="685018" y="2060848"/>
          <a:ext cx="8279469" cy="4512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42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A5EC06-01CE-4247-AF1C-9BE22659B1DF}"/>
              </a:ext>
            </a:extLst>
          </p:cNvPr>
          <p:cNvSpPr>
            <a:spLocks noGrp="1"/>
          </p:cNvSpPr>
          <p:nvPr>
            <p:ph type="title"/>
          </p:nvPr>
        </p:nvSpPr>
        <p:spPr/>
        <p:txBody>
          <a:bodyPr>
            <a:normAutofit/>
          </a:bodyPr>
          <a:lstStyle/>
          <a:p>
            <a:r>
              <a:rPr lang="uk-UA" sz="2000" dirty="0"/>
              <a:t>типові документи для діяльності шкільного психолога</a:t>
            </a:r>
          </a:p>
        </p:txBody>
      </p:sp>
      <p:sp>
        <p:nvSpPr>
          <p:cNvPr id="3" name="Місце для вмісту 2">
            <a:extLst>
              <a:ext uri="{FF2B5EF4-FFF2-40B4-BE49-F238E27FC236}">
                <a16:creationId xmlns:a16="http://schemas.microsoft.com/office/drawing/2014/main" id="{02EE8105-A783-4F1D-AE2E-6A7B2E075286}"/>
              </a:ext>
            </a:extLst>
          </p:cNvPr>
          <p:cNvSpPr>
            <a:spLocks noGrp="1"/>
          </p:cNvSpPr>
          <p:nvPr>
            <p:ph idx="1"/>
          </p:nvPr>
        </p:nvSpPr>
        <p:spPr/>
        <p:txBody>
          <a:bodyPr>
            <a:normAutofit/>
          </a:bodyPr>
          <a:lstStyle/>
          <a:p>
            <a:r>
              <a:rPr lang="uk-UA" dirty="0">
                <a:hlinkClick r:id="rId2" action="ppaction://hlinkfile"/>
              </a:rPr>
              <a:t>Графік роботи практичного психолога</a:t>
            </a:r>
            <a:endParaRPr lang="uk-UA" dirty="0"/>
          </a:p>
          <a:p>
            <a:r>
              <a:rPr lang="uk-UA" dirty="0">
                <a:hlinkClick r:id="rId3" action="ppaction://hlinkfile"/>
              </a:rPr>
              <a:t>Журнал практичного психолога</a:t>
            </a:r>
            <a:endParaRPr lang="uk-UA" dirty="0"/>
          </a:p>
          <a:p>
            <a:r>
              <a:rPr lang="uk-UA" dirty="0">
                <a:hlinkClick r:id="rId4" action="ppaction://hlinkfile"/>
              </a:rPr>
              <a:t>Річний план роботи практичного психолога</a:t>
            </a:r>
            <a:endParaRPr lang="uk-UA" dirty="0"/>
          </a:p>
          <a:p>
            <a:r>
              <a:rPr lang="uk-UA" dirty="0">
                <a:hlinkClick r:id="rId5" action="ppaction://hlinkfile"/>
              </a:rPr>
              <a:t>Протокол групової психологічної діагностики </a:t>
            </a:r>
            <a:endParaRPr lang="uk-UA" dirty="0"/>
          </a:p>
          <a:p>
            <a:r>
              <a:rPr lang="uk-UA" dirty="0">
                <a:hlinkClick r:id="rId6" action="ppaction://hlinkfile"/>
              </a:rPr>
              <a:t>Протокол індивідуальної психологічної діагностики</a:t>
            </a:r>
            <a:endParaRPr lang="en-US" dirty="0"/>
          </a:p>
          <a:p>
            <a:r>
              <a:rPr lang="uk-UA" dirty="0">
                <a:hlinkClick r:id="rId7" action="ppaction://hlinkfile"/>
              </a:rPr>
              <a:t>Протокол індивідуальної психологічної консультації</a:t>
            </a:r>
            <a:endParaRPr lang="en-US" dirty="0"/>
          </a:p>
          <a:p>
            <a:r>
              <a:rPr lang="uk-UA" dirty="0">
                <a:hlinkClick r:id="rId8" action="ppaction://hlinkfile"/>
              </a:rPr>
              <a:t>Облік проведення корекційних занять</a:t>
            </a:r>
            <a:endParaRPr lang="uk-UA" dirty="0"/>
          </a:p>
        </p:txBody>
      </p:sp>
      <p:pic>
        <p:nvPicPr>
          <p:cNvPr id="4" name="Рисунок 3">
            <a:extLst>
              <a:ext uri="{FF2B5EF4-FFF2-40B4-BE49-F238E27FC236}">
                <a16:creationId xmlns:a16="http://schemas.microsoft.com/office/drawing/2014/main" id="{18C6CDB2-8B5B-46D0-9334-231CA2B01BB1}"/>
              </a:ext>
            </a:extLst>
          </p:cNvPr>
          <p:cNvPicPr>
            <a:picLocks noChangeAspect="1"/>
          </p:cNvPicPr>
          <p:nvPr/>
        </p:nvPicPr>
        <p:blipFill>
          <a:blip r:embed="rId9"/>
          <a:stretch>
            <a:fillRect/>
          </a:stretch>
        </p:blipFill>
        <p:spPr>
          <a:xfrm>
            <a:off x="6588224" y="2011680"/>
            <a:ext cx="2339752" cy="1337001"/>
          </a:xfrm>
          <a:prstGeom prst="rect">
            <a:avLst/>
          </a:prstGeom>
        </p:spPr>
      </p:pic>
    </p:spTree>
    <p:extLst>
      <p:ext uri="{BB962C8B-B14F-4D97-AF65-F5344CB8AC3E}">
        <p14:creationId xmlns:p14="http://schemas.microsoft.com/office/powerpoint/2010/main" val="377411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CBEFF-9988-4ED6-B642-579AD3EA8334}"/>
              </a:ext>
            </a:extLst>
          </p:cNvPr>
          <p:cNvSpPr>
            <a:spLocks noGrp="1"/>
          </p:cNvSpPr>
          <p:nvPr>
            <p:ph type="title"/>
          </p:nvPr>
        </p:nvSpPr>
        <p:spPr/>
        <p:txBody>
          <a:bodyPr>
            <a:normAutofit/>
          </a:bodyPr>
          <a:lstStyle/>
          <a:p>
            <a:r>
              <a:rPr lang="uk-UA" sz="2000" dirty="0"/>
              <a:t>Посадові та кваліфікаційні вимоги до працівників</a:t>
            </a:r>
          </a:p>
        </p:txBody>
      </p:sp>
      <p:sp>
        <p:nvSpPr>
          <p:cNvPr id="3" name="Місце для вмісту 2">
            <a:extLst>
              <a:ext uri="{FF2B5EF4-FFF2-40B4-BE49-F238E27FC236}">
                <a16:creationId xmlns:a16="http://schemas.microsoft.com/office/drawing/2014/main" id="{7EF32625-7C33-440D-869F-378B8CEFB346}"/>
              </a:ext>
            </a:extLst>
          </p:cNvPr>
          <p:cNvSpPr>
            <a:spLocks noGrp="1"/>
          </p:cNvSpPr>
          <p:nvPr>
            <p:ph idx="1"/>
          </p:nvPr>
        </p:nvSpPr>
        <p:spPr/>
        <p:txBody>
          <a:bodyPr>
            <a:normAutofit/>
          </a:bodyPr>
          <a:lstStyle/>
          <a:p>
            <a:r>
              <a:rPr lang="uk-UA" dirty="0">
                <a:solidFill>
                  <a:schemeClr val="bg2">
                    <a:lumMod val="95000"/>
                    <a:lumOff val="5000"/>
                  </a:schemeClr>
                </a:solidFill>
              </a:rPr>
              <a:t>Посадові (робочі) інструкції чітко визначають коло обов’язків працівників за якими відбувається контроль їх виконання. </a:t>
            </a:r>
          </a:p>
          <a:p>
            <a:r>
              <a:rPr lang="uk-UA" dirty="0">
                <a:solidFill>
                  <a:schemeClr val="bg2">
                    <a:lumMod val="95000"/>
                    <a:lumOff val="5000"/>
                  </a:schemeClr>
                </a:solidFill>
              </a:rPr>
              <a:t>Кваліфікаційні вимоги до працівників – вимоги, за якими призначають кандидатів на посаду</a:t>
            </a:r>
          </a:p>
          <a:p>
            <a:r>
              <a:rPr lang="uk-UA" dirty="0">
                <a:solidFill>
                  <a:schemeClr val="bg2">
                    <a:lumMod val="95000"/>
                    <a:lumOff val="5000"/>
                  </a:schemeClr>
                </a:solidFill>
              </a:rPr>
              <a:t>Для працівників посадові інструкції є керівництвом до дії: допомагають </a:t>
            </a:r>
            <a:r>
              <a:rPr lang="uk-UA" dirty="0" err="1">
                <a:solidFill>
                  <a:schemeClr val="bg2">
                    <a:lumMod val="95000"/>
                    <a:lumOff val="5000"/>
                  </a:schemeClr>
                </a:solidFill>
              </a:rPr>
              <a:t>професійно</a:t>
            </a:r>
            <a:r>
              <a:rPr lang="uk-UA" dirty="0">
                <a:solidFill>
                  <a:schemeClr val="bg2">
                    <a:lumMod val="95000"/>
                    <a:lumOff val="5000"/>
                  </a:schemeClr>
                </a:solidFill>
              </a:rPr>
              <a:t> виконати свою роботу. </a:t>
            </a:r>
          </a:p>
          <a:p>
            <a:r>
              <a:rPr lang="uk-UA" dirty="0">
                <a:solidFill>
                  <a:schemeClr val="bg2">
                    <a:lumMod val="95000"/>
                    <a:lumOff val="5000"/>
                  </a:schemeClr>
                </a:solidFill>
              </a:rPr>
              <a:t>Ознайомившись з інструкціями, працівники чітко усвідомлюють, яких результатів від них чекають, як оцінюватимуть роботу, яка відповідальність передбачена за невиконання встановлених вимог</a:t>
            </a:r>
          </a:p>
        </p:txBody>
      </p:sp>
    </p:spTree>
    <p:extLst>
      <p:ext uri="{BB962C8B-B14F-4D97-AF65-F5344CB8AC3E}">
        <p14:creationId xmlns:p14="http://schemas.microsoft.com/office/powerpoint/2010/main" val="300595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D37AB-EE64-432A-9419-C33E3FD7E050}"/>
              </a:ext>
            </a:extLst>
          </p:cNvPr>
          <p:cNvSpPr>
            <a:spLocks noGrp="1"/>
          </p:cNvSpPr>
          <p:nvPr>
            <p:ph type="title"/>
          </p:nvPr>
        </p:nvSpPr>
        <p:spPr/>
        <p:txBody>
          <a:bodyPr>
            <a:normAutofit/>
          </a:bodyPr>
          <a:lstStyle/>
          <a:p>
            <a:pPr>
              <a:lnSpc>
                <a:spcPct val="150000"/>
              </a:lnSpc>
            </a:pPr>
            <a:r>
              <a:rPr lang="ru-RU" sz="2000" dirty="0" err="1"/>
              <a:t>Посадова</a:t>
            </a:r>
            <a:r>
              <a:rPr lang="ru-RU" sz="2000" dirty="0"/>
              <a:t> </a:t>
            </a:r>
            <a:r>
              <a:rPr lang="ru-RU" sz="2000" dirty="0" err="1"/>
              <a:t>інструкція</a:t>
            </a:r>
            <a:r>
              <a:rPr lang="ru-RU" sz="2000" dirty="0"/>
              <a:t> </a:t>
            </a:r>
            <a:br>
              <a:rPr lang="ru-RU" sz="2000" dirty="0"/>
            </a:br>
            <a:r>
              <a:rPr lang="ru-RU" sz="2000" dirty="0"/>
              <a:t>практичного психолога закладу </a:t>
            </a:r>
            <a:r>
              <a:rPr lang="ru-RU" sz="2000" dirty="0" err="1"/>
              <a:t>освіти</a:t>
            </a:r>
            <a:endParaRPr lang="uk-UA" sz="2000" dirty="0"/>
          </a:p>
        </p:txBody>
      </p:sp>
      <p:sp>
        <p:nvSpPr>
          <p:cNvPr id="3" name="Місце для вмісту 2">
            <a:extLst>
              <a:ext uri="{FF2B5EF4-FFF2-40B4-BE49-F238E27FC236}">
                <a16:creationId xmlns:a16="http://schemas.microsoft.com/office/drawing/2014/main" id="{F0FD9265-84CA-4F53-95FE-8FC154486CD9}"/>
              </a:ext>
            </a:extLst>
          </p:cNvPr>
          <p:cNvSpPr>
            <a:spLocks noGrp="1"/>
          </p:cNvSpPr>
          <p:nvPr>
            <p:ph idx="1"/>
          </p:nvPr>
        </p:nvSpPr>
        <p:spPr/>
        <p:txBody>
          <a:bodyPr>
            <a:normAutofit fontScale="85000" lnSpcReduction="20000"/>
          </a:bodyPr>
          <a:lstStyle/>
          <a:p>
            <a:r>
              <a:rPr lang="uk-UA" dirty="0">
                <a:solidFill>
                  <a:schemeClr val="bg2">
                    <a:lumMod val="95000"/>
                    <a:lumOff val="5000"/>
                  </a:schemeClr>
                </a:solidFill>
              </a:rPr>
              <a:t>1. Загальні положення.</a:t>
            </a:r>
          </a:p>
          <a:p>
            <a:r>
              <a:rPr lang="uk-UA" dirty="0">
                <a:solidFill>
                  <a:schemeClr val="bg2">
                    <a:lumMod val="95000"/>
                    <a:lumOff val="5000"/>
                  </a:schemeClr>
                </a:solidFill>
              </a:rPr>
              <a:t>1.1. Інструкція розроблена на основі Закону України "Про освіту", Положення про психологічну службу системи освіти України (наказ МОНУ № 127 від 03.05.99 р., наказ МОНУ № 439 від 07.06.2001 р. "Про внесення змін до положення про психологічну службу системи освіти України", листа МОНУ № 1/9-272 від 02.08.2001 р., листа Міністерства освіти і науки України № 1/9-352 від 27.08.2000 р., Типового положення про центри практичної психології і соціальної роботи (наказ МОНУ № 385 від 14.08.2000 р.).</a:t>
            </a:r>
          </a:p>
          <a:p>
            <a:r>
              <a:rPr lang="uk-UA" dirty="0">
                <a:solidFill>
                  <a:schemeClr val="bg2">
                    <a:lumMod val="95000"/>
                    <a:lumOff val="5000"/>
                  </a:schemeClr>
                </a:solidFill>
              </a:rPr>
              <a:t>2. Функції психолога закладу освіти.</a:t>
            </a:r>
          </a:p>
          <a:p>
            <a:r>
              <a:rPr lang="uk-UA" dirty="0">
                <a:solidFill>
                  <a:schemeClr val="bg2">
                    <a:lumMod val="95000"/>
                    <a:lumOff val="5000"/>
                  </a:schemeClr>
                </a:solidFill>
              </a:rPr>
              <a:t>3. Посадові обов’язки психолога навчального закладу.</a:t>
            </a:r>
          </a:p>
          <a:p>
            <a:r>
              <a:rPr lang="uk-UA" dirty="0">
                <a:solidFill>
                  <a:schemeClr val="bg2">
                    <a:lumMod val="95000"/>
                    <a:lumOff val="5000"/>
                  </a:schemeClr>
                </a:solidFill>
              </a:rPr>
              <a:t>4. Права психолога.</a:t>
            </a:r>
          </a:p>
          <a:p>
            <a:r>
              <a:rPr lang="uk-UA" dirty="0">
                <a:solidFill>
                  <a:schemeClr val="bg2">
                    <a:lumMod val="95000"/>
                    <a:lumOff val="5000"/>
                  </a:schemeClr>
                </a:solidFill>
              </a:rPr>
              <a:t>5. Відповідальність.</a:t>
            </a:r>
          </a:p>
          <a:p>
            <a:r>
              <a:rPr lang="uk-UA" dirty="0">
                <a:solidFill>
                  <a:schemeClr val="bg2">
                    <a:lumMod val="95000"/>
                    <a:lumOff val="5000"/>
                  </a:schemeClr>
                </a:solidFill>
              </a:rPr>
              <a:t>6. Взаємовідносини.</a:t>
            </a:r>
          </a:p>
        </p:txBody>
      </p:sp>
      <p:pic>
        <p:nvPicPr>
          <p:cNvPr id="4" name="Рисунок 3">
            <a:extLst>
              <a:ext uri="{FF2B5EF4-FFF2-40B4-BE49-F238E27FC236}">
                <a16:creationId xmlns:a16="http://schemas.microsoft.com/office/drawing/2014/main" id="{84DA17E9-0BA7-4B34-A18D-1D2698A16CE8}"/>
              </a:ext>
            </a:extLst>
          </p:cNvPr>
          <p:cNvPicPr>
            <a:picLocks noChangeAspect="1"/>
          </p:cNvPicPr>
          <p:nvPr/>
        </p:nvPicPr>
        <p:blipFill>
          <a:blip r:embed="rId2"/>
          <a:stretch>
            <a:fillRect/>
          </a:stretch>
        </p:blipFill>
        <p:spPr>
          <a:xfrm>
            <a:off x="6588224" y="140411"/>
            <a:ext cx="2365453" cy="1761897"/>
          </a:xfrm>
          <a:prstGeom prst="rect">
            <a:avLst/>
          </a:prstGeom>
        </p:spPr>
      </p:pic>
    </p:spTree>
    <p:extLst>
      <p:ext uri="{BB962C8B-B14F-4D97-AF65-F5344CB8AC3E}">
        <p14:creationId xmlns:p14="http://schemas.microsoft.com/office/powerpoint/2010/main" val="427532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2348880"/>
            <a:ext cx="8136904" cy="3888432"/>
          </a:xfrm>
        </p:spPr>
        <p:txBody>
          <a:bodyPr>
            <a:noAutofit/>
          </a:bodyPr>
          <a:lstStyle/>
          <a:p>
            <a:pPr marL="0" indent="0" algn="ctr">
              <a:spcBef>
                <a:spcPts val="0"/>
              </a:spcBef>
              <a:spcAft>
                <a:spcPts val="0"/>
              </a:spcAft>
              <a:buNone/>
            </a:pPr>
            <a:r>
              <a:rPr lang="uk-UA" sz="3200" dirty="0">
                <a:solidFill>
                  <a:schemeClr val="tx2">
                    <a:lumMod val="10000"/>
                  </a:schemeClr>
                </a:solidFill>
                <a:latin typeface="Times New Roman" panose="02020603050405020304" pitchFamily="18" charset="0"/>
                <a:cs typeface="Times New Roman" panose="02020603050405020304" pitchFamily="18" charset="0"/>
              </a:rPr>
              <a:t>Професійний стандарт</a:t>
            </a:r>
          </a:p>
          <a:p>
            <a:pPr marL="0" indent="0" algn="ctr">
              <a:spcBef>
                <a:spcPts val="0"/>
              </a:spcBef>
              <a:spcAft>
                <a:spcPts val="0"/>
              </a:spcAft>
              <a:buNone/>
            </a:pPr>
            <a:r>
              <a:rPr lang="uk-UA" sz="3200" dirty="0">
                <a:solidFill>
                  <a:schemeClr val="tx2">
                    <a:lumMod val="10000"/>
                  </a:schemeClr>
                </a:solidFill>
                <a:latin typeface="Times New Roman" panose="02020603050405020304" pitchFamily="18" charset="0"/>
                <a:cs typeface="Times New Roman" panose="02020603050405020304" pitchFamily="18" charset="0"/>
              </a:rPr>
              <a:t>«Практичний психолог закладу освіти»</a:t>
            </a:r>
          </a:p>
          <a:p>
            <a:pPr marL="0" indent="0" algn="ctr">
              <a:spcBef>
                <a:spcPts val="0"/>
              </a:spcBef>
              <a:spcAft>
                <a:spcPts val="0"/>
              </a:spcAft>
              <a:buNone/>
            </a:pPr>
            <a:endParaRPr lang="uk-UA" sz="2800" dirty="0">
              <a:solidFill>
                <a:schemeClr val="tx2">
                  <a:lumMod val="10000"/>
                </a:schemeClr>
              </a:solidFill>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uk-UA" sz="2800" i="1" dirty="0">
                <a:solidFill>
                  <a:schemeClr val="tx2">
                    <a:lumMod val="10000"/>
                  </a:schemeClr>
                </a:solidFill>
                <a:latin typeface="Times New Roman" panose="02020603050405020304" pitchFamily="18" charset="0"/>
                <a:cs typeface="Times New Roman" panose="02020603050405020304" pitchFamily="18" charset="0"/>
              </a:rPr>
              <a:t>Професійний стандарт розміщено </a:t>
            </a:r>
          </a:p>
          <a:p>
            <a:pPr marL="0" indent="0" algn="ctr">
              <a:spcBef>
                <a:spcPts val="0"/>
              </a:spcBef>
              <a:spcAft>
                <a:spcPts val="0"/>
              </a:spcAft>
              <a:buNone/>
            </a:pPr>
            <a:r>
              <a:rPr lang="uk-UA" sz="2800" i="1" dirty="0">
                <a:solidFill>
                  <a:schemeClr val="tx2">
                    <a:lumMod val="10000"/>
                  </a:schemeClr>
                </a:solidFill>
                <a:latin typeface="Times New Roman" panose="02020603050405020304" pitchFamily="18" charset="0"/>
                <a:cs typeface="Times New Roman" panose="02020603050405020304" pitchFamily="18" charset="0"/>
              </a:rPr>
              <a:t>в Реєстрі професійних стандартів</a:t>
            </a:r>
          </a:p>
          <a:p>
            <a:pPr marL="0" indent="0" algn="ctr">
              <a:spcBef>
                <a:spcPts val="0"/>
              </a:spcBef>
              <a:spcAft>
                <a:spcPts val="0"/>
              </a:spcAft>
              <a:buNone/>
            </a:pPr>
            <a:endParaRPr lang="uk-UA"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2" name="Прямокутник 1">
            <a:extLst>
              <a:ext uri="{FF2B5EF4-FFF2-40B4-BE49-F238E27FC236}">
                <a16:creationId xmlns:a16="http://schemas.microsoft.com/office/drawing/2014/main" id="{5BEEBA4B-6F56-4BE1-80A4-43E9EAF226A2}"/>
              </a:ext>
            </a:extLst>
          </p:cNvPr>
          <p:cNvSpPr/>
          <p:nvPr/>
        </p:nvSpPr>
        <p:spPr>
          <a:xfrm>
            <a:off x="4355976" y="980728"/>
            <a:ext cx="4572000" cy="646331"/>
          </a:xfrm>
          <a:prstGeom prst="rect">
            <a:avLst/>
          </a:prstGeom>
        </p:spPr>
        <p:txBody>
          <a:bodyPr>
            <a:spAutoFit/>
          </a:bodyPr>
          <a:lstStyle/>
          <a:p>
            <a:pPr algn="ctr"/>
            <a:r>
              <a:rPr lang="uk-UA" dirty="0">
                <a:solidFill>
                  <a:schemeClr val="tx2">
                    <a:lumMod val="10000"/>
                  </a:schemeClr>
                </a:solidFill>
                <a:latin typeface="Times New Roman" panose="02020603050405020304" pitchFamily="18" charset="0"/>
                <a:cs typeface="Times New Roman" panose="02020603050405020304" pitchFamily="18" charset="0"/>
              </a:rPr>
              <a:t>Затверджено Наказом № 2425 Мінекономіки </a:t>
            </a:r>
          </a:p>
          <a:p>
            <a:pPr algn="ctr"/>
            <a:r>
              <a:rPr lang="uk-UA" dirty="0">
                <a:solidFill>
                  <a:schemeClr val="tx2">
                    <a:lumMod val="10000"/>
                  </a:schemeClr>
                </a:solidFill>
                <a:latin typeface="Times New Roman" panose="02020603050405020304" pitchFamily="18" charset="0"/>
                <a:cs typeface="Times New Roman" panose="02020603050405020304" pitchFamily="18" charset="0"/>
              </a:rPr>
              <a:t>від 24 листопада 2020 року</a:t>
            </a:r>
          </a:p>
        </p:txBody>
      </p:sp>
      <p:pic>
        <p:nvPicPr>
          <p:cNvPr id="4" name="Рисунок 3">
            <a:extLst>
              <a:ext uri="{FF2B5EF4-FFF2-40B4-BE49-F238E27FC236}">
                <a16:creationId xmlns:a16="http://schemas.microsoft.com/office/drawing/2014/main" id="{5E47D6C6-C994-492F-BD32-BFD9EB851F95}"/>
              </a:ext>
            </a:extLst>
          </p:cNvPr>
          <p:cNvPicPr>
            <a:picLocks noChangeAspect="1"/>
          </p:cNvPicPr>
          <p:nvPr/>
        </p:nvPicPr>
        <p:blipFill>
          <a:blip r:embed="rId2"/>
          <a:stretch>
            <a:fillRect/>
          </a:stretch>
        </p:blipFill>
        <p:spPr>
          <a:xfrm>
            <a:off x="3673983" y="4532337"/>
            <a:ext cx="1724025" cy="1704975"/>
          </a:xfrm>
          <a:prstGeom prst="rect">
            <a:avLst/>
          </a:prstGeom>
        </p:spPr>
      </p:pic>
    </p:spTree>
    <p:extLst>
      <p:ext uri="{BB962C8B-B14F-4D97-AF65-F5344CB8AC3E}">
        <p14:creationId xmlns:p14="http://schemas.microsoft.com/office/powerpoint/2010/main" val="9075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592" y="620688"/>
            <a:ext cx="7704856" cy="5289768"/>
          </a:xfrm>
        </p:spPr>
        <p:txBody>
          <a:bodyPr>
            <a:noAutofit/>
          </a:bodyPr>
          <a:lstStyle/>
          <a:p>
            <a:pPr marL="45720" indent="0" algn="just">
              <a:spcBef>
                <a:spcPts val="0"/>
              </a:spcBef>
              <a:spcAft>
                <a:spcPts val="0"/>
              </a:spcAft>
              <a:buNone/>
            </a:pPr>
            <a:r>
              <a:rPr lang="ru-RU" sz="2800" b="1" dirty="0" err="1">
                <a:solidFill>
                  <a:schemeClr val="bg2">
                    <a:lumMod val="95000"/>
                    <a:lumOff val="5000"/>
                  </a:schemeClr>
                </a:solidFill>
                <a:latin typeface="Times New Roman" panose="02020603050405020304" pitchFamily="18" charset="0"/>
                <a:cs typeface="Times New Roman" panose="02020603050405020304" pitchFamily="18" charset="0"/>
              </a:rPr>
              <a:t>Професійний</a:t>
            </a:r>
            <a:r>
              <a:rPr lang="ru-RU" sz="2800" b="1" dirty="0">
                <a:solidFill>
                  <a:schemeClr val="bg2">
                    <a:lumMod val="95000"/>
                    <a:lumOff val="5000"/>
                  </a:schemeClr>
                </a:solidFill>
                <a:latin typeface="Times New Roman" panose="02020603050405020304" pitchFamily="18" charset="0"/>
                <a:cs typeface="Times New Roman" panose="02020603050405020304" pitchFamily="18" charset="0"/>
              </a:rPr>
              <a:t> стандарт</a:t>
            </a:r>
          </a:p>
          <a:p>
            <a:pPr marL="45720" indent="0" algn="just">
              <a:spcBef>
                <a:spcPts val="0"/>
              </a:spcBef>
              <a:spcAft>
                <a:spcPts val="0"/>
              </a:spcAft>
              <a:buNone/>
            </a:pPr>
            <a:r>
              <a:rPr lang="ru-RU" sz="2800" b="1" dirty="0">
                <a:solidFill>
                  <a:schemeClr val="bg2">
                    <a:lumMod val="95000"/>
                    <a:lumOff val="5000"/>
                  </a:schemeClr>
                </a:solidFill>
                <a:latin typeface="Times New Roman" panose="02020603050405020304" pitchFamily="18" charset="0"/>
                <a:cs typeface="Times New Roman" panose="02020603050405020304" pitchFamily="18" charset="0"/>
              </a:rPr>
              <a:t>«</a:t>
            </a:r>
            <a:r>
              <a:rPr lang="ru-RU" sz="2800" b="1" dirty="0" err="1">
                <a:solidFill>
                  <a:schemeClr val="bg2">
                    <a:lumMod val="95000"/>
                    <a:lumOff val="5000"/>
                  </a:schemeClr>
                </a:solidFill>
                <a:latin typeface="Times New Roman" panose="02020603050405020304" pitchFamily="18" charset="0"/>
                <a:cs typeface="Times New Roman" panose="02020603050405020304" pitchFamily="18" charset="0"/>
              </a:rPr>
              <a:t>Практичний</a:t>
            </a:r>
            <a:r>
              <a:rPr lang="ru-RU" sz="2800" b="1" dirty="0">
                <a:solidFill>
                  <a:schemeClr val="bg2">
                    <a:lumMod val="95000"/>
                    <a:lumOff val="5000"/>
                  </a:schemeClr>
                </a:solidFill>
                <a:latin typeface="Times New Roman" panose="02020603050405020304" pitchFamily="18" charset="0"/>
                <a:cs typeface="Times New Roman" panose="02020603050405020304" pitchFamily="18" charset="0"/>
              </a:rPr>
              <a:t> психолог закладу </a:t>
            </a:r>
            <a:r>
              <a:rPr lang="ru-RU" sz="2800" b="1" dirty="0" err="1">
                <a:solidFill>
                  <a:schemeClr val="bg2">
                    <a:lumMod val="95000"/>
                    <a:lumOff val="5000"/>
                  </a:schemeClr>
                </a:solidFill>
                <a:latin typeface="Times New Roman" panose="02020603050405020304" pitchFamily="18" charset="0"/>
                <a:cs typeface="Times New Roman" panose="02020603050405020304" pitchFamily="18" charset="0"/>
              </a:rPr>
              <a:t>освіти</a:t>
            </a:r>
            <a:r>
              <a:rPr lang="ru-RU" sz="2800" b="1" dirty="0">
                <a:solidFill>
                  <a:schemeClr val="bg2">
                    <a:lumMod val="95000"/>
                    <a:lumOff val="5000"/>
                  </a:schemeClr>
                </a:solidFill>
                <a:latin typeface="Times New Roman" panose="02020603050405020304" pitchFamily="18" charset="0"/>
                <a:cs typeface="Times New Roman" panose="02020603050405020304" pitchFamily="18" charset="0"/>
              </a:rPr>
              <a:t>»</a:t>
            </a:r>
          </a:p>
          <a:p>
            <a:pPr marL="45720" indent="0" algn="just">
              <a:spcBef>
                <a:spcPts val="0"/>
              </a:spcBef>
              <a:spcAft>
                <a:spcPts val="0"/>
              </a:spcAft>
              <a:buNone/>
            </a:pPr>
            <a:r>
              <a:rPr lang="uk-UA" sz="2800" b="1" dirty="0">
                <a:solidFill>
                  <a:schemeClr val="bg2">
                    <a:lumMod val="95000"/>
                    <a:lumOff val="5000"/>
                  </a:schemeClr>
                </a:solidFill>
                <a:latin typeface="Times New Roman" panose="02020603050405020304" pitchFamily="18" charset="0"/>
                <a:cs typeface="Times New Roman" panose="02020603050405020304" pitchFamily="18" charset="0"/>
              </a:rPr>
              <a:t>створений для:</a:t>
            </a:r>
          </a:p>
          <a:p>
            <a:pPr marL="45720" indent="0" algn="just">
              <a:spcBef>
                <a:spcPts val="0"/>
              </a:spcBef>
              <a:spcAft>
                <a:spcPts val="0"/>
              </a:spcAft>
              <a:buNone/>
            </a:pPr>
            <a:endParaRPr lang="uk-UA" sz="2800" dirty="0">
              <a:solidFill>
                <a:schemeClr val="bg2">
                  <a:lumMod val="95000"/>
                  <a:lumOff val="5000"/>
                </a:schemeClr>
              </a:solidFill>
              <a:latin typeface="Times New Roman" panose="02020603050405020304" pitchFamily="18" charset="0"/>
              <a:cs typeface="Times New Roman" panose="02020603050405020304" pitchFamily="18" charset="0"/>
            </a:endParaRPr>
          </a:p>
          <a:p>
            <a:pPr marL="45720" indent="0" algn="just">
              <a:lnSpc>
                <a:spcPct val="100000"/>
              </a:lnSpc>
              <a:spcBef>
                <a:spcPts val="0"/>
              </a:spcBef>
              <a:spcAft>
                <a:spcPts val="0"/>
              </a:spcAft>
              <a:buNone/>
            </a:pP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 систематизації вмінь і навичок (створення посадових інструкцій);</a:t>
            </a:r>
          </a:p>
          <a:p>
            <a:pPr marL="45720" indent="0" algn="just">
              <a:lnSpc>
                <a:spcPct val="100000"/>
              </a:lnSpc>
              <a:spcBef>
                <a:spcPts val="0"/>
              </a:spcBef>
              <a:spcAft>
                <a:spcPts val="0"/>
              </a:spcAft>
              <a:buNone/>
            </a:pP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 підготовки молодих фахівців;</a:t>
            </a:r>
          </a:p>
          <a:p>
            <a:pPr marL="45720" indent="0" algn="just">
              <a:lnSpc>
                <a:spcPct val="100000"/>
              </a:lnSpc>
              <a:spcBef>
                <a:spcPts val="0"/>
              </a:spcBef>
              <a:spcAft>
                <a:spcPts val="0"/>
              </a:spcAft>
              <a:buNone/>
            </a:pP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 </a:t>
            </a:r>
            <a:r>
              <a:rPr lang="uk-UA" sz="2800" dirty="0" err="1">
                <a:solidFill>
                  <a:schemeClr val="bg2">
                    <a:lumMod val="95000"/>
                    <a:lumOff val="5000"/>
                  </a:schemeClr>
                </a:solidFill>
                <a:latin typeface="Times New Roman" panose="02020603050405020304" pitchFamily="18" charset="0"/>
                <a:cs typeface="Times New Roman" panose="02020603050405020304" pitchFamily="18" charset="0"/>
              </a:rPr>
              <a:t>само-</a:t>
            </a: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 та оцінювання діяльності практичного психолога;</a:t>
            </a:r>
          </a:p>
          <a:p>
            <a:pPr marL="45720" indent="0" algn="just">
              <a:lnSpc>
                <a:spcPct val="100000"/>
              </a:lnSpc>
              <a:spcBef>
                <a:spcPts val="0"/>
              </a:spcBef>
              <a:spcAft>
                <a:spcPts val="0"/>
              </a:spcAft>
              <a:buNone/>
            </a:pP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 підвищення кваліфікації та професійного розвитку.</a:t>
            </a:r>
          </a:p>
        </p:txBody>
      </p:sp>
    </p:spTree>
    <p:extLst>
      <p:ext uri="{BB962C8B-B14F-4D97-AF65-F5344CB8AC3E}">
        <p14:creationId xmlns:p14="http://schemas.microsoft.com/office/powerpoint/2010/main" val="246191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620688"/>
            <a:ext cx="8352928" cy="6048672"/>
          </a:xfrm>
        </p:spPr>
        <p:txBody>
          <a:bodyPr>
            <a:normAutofit/>
          </a:bodyPr>
          <a:lstStyle/>
          <a:p>
            <a:pPr marL="45720" indent="0" algn="ctr">
              <a:spcBef>
                <a:spcPts val="0"/>
              </a:spcBef>
              <a:spcAft>
                <a:spcPts val="0"/>
              </a:spcAft>
              <a:buNone/>
            </a:pPr>
            <a:r>
              <a:rPr lang="uk-UA" b="1" dirty="0">
                <a:solidFill>
                  <a:schemeClr val="bg2">
                    <a:lumMod val="95000"/>
                    <a:lumOff val="5000"/>
                  </a:schemeClr>
                </a:solidFill>
                <a:latin typeface="Times New Roman" panose="02020603050405020304" pitchFamily="18" charset="0"/>
                <a:cs typeface="Times New Roman" panose="02020603050405020304" pitchFamily="18" charset="0"/>
              </a:rPr>
              <a:t>Професійна діяльність практичного психолога в професійному стандарті розкладена на такі трудові функції:</a:t>
            </a:r>
          </a:p>
          <a:p>
            <a:pPr marL="0" indent="0" algn="just">
              <a:spcBef>
                <a:spcPts val="0"/>
              </a:spcBef>
              <a:spcAft>
                <a:spcPts val="0"/>
              </a:spcAft>
              <a:buNone/>
            </a:pPr>
            <a:endParaRPr lang="uk-UA" b="1" dirty="0">
              <a:solidFill>
                <a:schemeClr val="bg2">
                  <a:lumMod val="95000"/>
                  <a:lumOff val="5000"/>
                </a:schemeClr>
              </a:solidFill>
              <a:latin typeface="Times New Roman" panose="02020603050405020304" pitchFamily="18" charset="0"/>
              <a:cs typeface="Times New Roman" panose="02020603050405020304" pitchFamily="18" charset="0"/>
            </a:endParaRPr>
          </a:p>
          <a:p>
            <a:pPr marL="0" indent="0" algn="just">
              <a:spcBef>
                <a:spcPts val="0"/>
              </a:spcBef>
              <a:spcAft>
                <a:spcPts val="0"/>
              </a:spcAft>
              <a:buNone/>
            </a:pPr>
            <a:endParaRPr lang="uk-UA" dirty="0">
              <a:solidFill>
                <a:schemeClr val="bg2">
                  <a:lumMod val="95000"/>
                  <a:lumOff val="5000"/>
                </a:schemeClr>
              </a:solidFill>
              <a:latin typeface="Times New Roman" panose="02020603050405020304" pitchFamily="18" charset="0"/>
              <a:cs typeface="Times New Roman" panose="02020603050405020304" pitchFamily="18" charset="0"/>
            </a:endParaRP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здійснення психологічної профілактики;</a:t>
            </a: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здійснення психологічної просвіти щодо психологічного благополуччя та психічного здоров'я;</a:t>
            </a: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здійснення психологічної діагностики;</a:t>
            </a: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надання психологічної допомоги за запитом та/або відповідно до виявленої потреби в такій допомозі;</a:t>
            </a: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здійснення власного професійного розвитку та самоосвіта;</a:t>
            </a: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співпраця з педагогічними (науково-педагогічними) працівниками щодо організації ефективної освітньої діяльності та співучасть у створенні, підтримці та розвитку психологічно безпечного освітнього середовища в закладі освіти;</a:t>
            </a:r>
          </a:p>
          <a:p>
            <a:pPr algn="just">
              <a:spcBef>
                <a:spcPts val="0"/>
              </a:spcBef>
              <a:spcAft>
                <a:spcPts val="0"/>
              </a:spcAft>
              <a:buFont typeface="Wingdings" panose="05000000000000000000" pitchFamily="2" charset="2"/>
              <a:buChar char="Ø"/>
            </a:pPr>
            <a:r>
              <a:rPr lang="uk-UA" dirty="0">
                <a:solidFill>
                  <a:schemeClr val="bg2">
                    <a:lumMod val="95000"/>
                    <a:lumOff val="5000"/>
                  </a:schemeClr>
                </a:solidFill>
                <a:latin typeface="Times New Roman" panose="02020603050405020304" pitchFamily="18" charset="0"/>
                <a:cs typeface="Times New Roman" panose="02020603050405020304" pitchFamily="18" charset="0"/>
              </a:rPr>
              <a:t>здійснення організаційно-методичної діяльності під час виконання трудових функцій.</a:t>
            </a:r>
          </a:p>
          <a:p>
            <a:pPr marL="45720" indent="0">
              <a:buNone/>
            </a:pPr>
            <a:endParaRPr lang="uk-UA" dirty="0">
              <a:solidFill>
                <a:schemeClr val="bg2">
                  <a:lumMod val="95000"/>
                  <a:lumOff val="5000"/>
                </a:schemeClr>
              </a:solidFill>
            </a:endParaRPr>
          </a:p>
        </p:txBody>
      </p:sp>
    </p:spTree>
    <p:extLst>
      <p:ext uri="{BB962C8B-B14F-4D97-AF65-F5344CB8AC3E}">
        <p14:creationId xmlns:p14="http://schemas.microsoft.com/office/powerpoint/2010/main" val="83951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548680"/>
            <a:ext cx="7992888" cy="5328592"/>
          </a:xfrm>
        </p:spPr>
        <p:txBody>
          <a:bodyPr>
            <a:normAutofit/>
          </a:bodyPr>
          <a:lstStyle/>
          <a:p>
            <a:pPr marL="45720" indent="0" algn="just">
              <a:spcBef>
                <a:spcPts val="0"/>
              </a:spcBef>
              <a:spcAft>
                <a:spcPts val="0"/>
              </a:spcAft>
              <a:buNone/>
            </a:pP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Професійний стандарт кодифікований – кожна трудова функція, компетентність, знання, уміння та навички мають свій шифр. </a:t>
            </a:r>
          </a:p>
          <a:p>
            <a:pPr marL="45720" indent="0" algn="just">
              <a:spcBef>
                <a:spcPts val="0"/>
              </a:spcBef>
              <a:spcAft>
                <a:spcPts val="0"/>
              </a:spcAft>
              <a:buNone/>
            </a:pPr>
            <a:endParaRPr lang="uk-UA" sz="2800" dirty="0">
              <a:solidFill>
                <a:schemeClr val="bg2">
                  <a:lumMod val="95000"/>
                  <a:lumOff val="5000"/>
                </a:schemeClr>
              </a:solidFill>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uk-UA" sz="2800" dirty="0">
                <a:solidFill>
                  <a:schemeClr val="bg2">
                    <a:lumMod val="95000"/>
                    <a:lumOff val="5000"/>
                  </a:schemeClr>
                </a:solidFill>
                <a:latin typeface="Times New Roman" panose="02020603050405020304" pitchFamily="18" charset="0"/>
                <a:cs typeface="Times New Roman" panose="02020603050405020304" pitchFamily="18" charset="0"/>
              </a:rPr>
              <a:t>Під час підвищення кваліфікації суб'єкти підвищення кваліфікації повинні, використовуючи цю кодифікацію, чітко повідомляти практичному психологу, на розвиток якої компетентності, яких знань та умінь спрямовані їхні навчальні курси. Така практика має важливе значення для планування практичним психологом свого професійного розвитку.</a:t>
            </a:r>
          </a:p>
        </p:txBody>
      </p:sp>
    </p:spTree>
    <p:extLst>
      <p:ext uri="{BB962C8B-B14F-4D97-AF65-F5344CB8AC3E}">
        <p14:creationId xmlns:p14="http://schemas.microsoft.com/office/powerpoint/2010/main" val="413926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04" t="14728" r="34295" b="5433"/>
          <a:stretch/>
        </p:blipFill>
        <p:spPr bwMode="auto">
          <a:xfrm>
            <a:off x="2339750" y="106955"/>
            <a:ext cx="4536505" cy="674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23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283" t="19413" r="31472" b="9706"/>
          <a:stretch/>
        </p:blipFill>
        <p:spPr bwMode="auto">
          <a:xfrm>
            <a:off x="1619672" y="188640"/>
            <a:ext cx="6043979" cy="683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73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0CD6CE-EC0C-4AAC-B5BE-522BC54B4EE0}"/>
              </a:ext>
            </a:extLst>
          </p:cNvPr>
          <p:cNvSpPr>
            <a:spLocks noGrp="1"/>
          </p:cNvSpPr>
          <p:nvPr>
            <p:ph type="title"/>
          </p:nvPr>
        </p:nvSpPr>
        <p:spPr>
          <a:xfrm>
            <a:off x="1714499" y="284176"/>
            <a:ext cx="6742919" cy="1508760"/>
          </a:xfrm>
        </p:spPr>
        <p:txBody>
          <a:bodyPr>
            <a:normAutofit/>
          </a:bodyPr>
          <a:lstStyle/>
          <a:p>
            <a:pPr>
              <a:lnSpc>
                <a:spcPct val="150000"/>
              </a:lnSpc>
            </a:pPr>
            <a:r>
              <a:rPr lang="uk-UA" sz="2000" dirty="0">
                <a:solidFill>
                  <a:schemeClr val="bg2">
                    <a:lumMod val="95000"/>
                    <a:lumOff val="5000"/>
                  </a:schemeClr>
                </a:solidFill>
              </a:rPr>
              <a:t>Де може працювати практичний психолог?</a:t>
            </a:r>
            <a:br>
              <a:rPr lang="uk-UA" sz="2000" dirty="0">
                <a:solidFill>
                  <a:schemeClr val="bg2">
                    <a:lumMod val="95000"/>
                    <a:lumOff val="5000"/>
                  </a:schemeClr>
                </a:solidFill>
              </a:rPr>
            </a:br>
            <a:r>
              <a:rPr lang="uk-UA" sz="2000" dirty="0">
                <a:solidFill>
                  <a:schemeClr val="bg2">
                    <a:lumMod val="95000"/>
                    <a:lumOff val="5000"/>
                  </a:schemeClr>
                </a:solidFill>
              </a:rPr>
              <a:t>Які його посадові обов’язки?</a:t>
            </a:r>
          </a:p>
        </p:txBody>
      </p:sp>
      <p:pic>
        <p:nvPicPr>
          <p:cNvPr id="4" name="Місце для вмісту 3">
            <a:extLst>
              <a:ext uri="{FF2B5EF4-FFF2-40B4-BE49-F238E27FC236}">
                <a16:creationId xmlns:a16="http://schemas.microsoft.com/office/drawing/2014/main" id="{EDC8E495-C873-4A8C-A41E-BB68ACAA0863}"/>
              </a:ext>
            </a:extLst>
          </p:cNvPr>
          <p:cNvPicPr>
            <a:picLocks noGrp="1" noChangeAspect="1"/>
          </p:cNvPicPr>
          <p:nvPr>
            <p:ph idx="1"/>
          </p:nvPr>
        </p:nvPicPr>
        <p:blipFill>
          <a:blip r:embed="rId2"/>
          <a:stretch>
            <a:fillRect/>
          </a:stretch>
        </p:blipFill>
        <p:spPr>
          <a:xfrm>
            <a:off x="1714500" y="2081213"/>
            <a:ext cx="6042316" cy="4300115"/>
          </a:xfrm>
          <a:prstGeom prst="rect">
            <a:avLst/>
          </a:prstGeom>
        </p:spPr>
      </p:pic>
    </p:spTree>
    <p:extLst>
      <p:ext uri="{BB962C8B-B14F-4D97-AF65-F5344CB8AC3E}">
        <p14:creationId xmlns:p14="http://schemas.microsoft.com/office/powerpoint/2010/main" val="3725125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38" t="16865" r="22024" b="12302"/>
          <a:stretch/>
        </p:blipFill>
        <p:spPr bwMode="auto">
          <a:xfrm>
            <a:off x="539551" y="116632"/>
            <a:ext cx="8480001"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42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5" t="25042" r="22472" b="28295"/>
          <a:stretch/>
        </p:blipFill>
        <p:spPr bwMode="auto">
          <a:xfrm>
            <a:off x="229648" y="1306286"/>
            <a:ext cx="8706452" cy="452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43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361" t="14663" r="22024" b="40443"/>
          <a:stretch/>
        </p:blipFill>
        <p:spPr bwMode="auto">
          <a:xfrm>
            <a:off x="569248" y="1988840"/>
            <a:ext cx="7944591" cy="388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687" t="74267" r="32085" b="18849"/>
          <a:stretch/>
        </p:blipFill>
        <p:spPr bwMode="auto">
          <a:xfrm>
            <a:off x="564988" y="1322025"/>
            <a:ext cx="7953110" cy="66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9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782" t="60161" r="22893" b="20433"/>
          <a:stretch/>
        </p:blipFill>
        <p:spPr bwMode="auto">
          <a:xfrm>
            <a:off x="1259632" y="188640"/>
            <a:ext cx="5616625" cy="12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81" t="11479" r="22488" b="6250"/>
          <a:stretch/>
        </p:blipFill>
        <p:spPr bwMode="auto">
          <a:xfrm>
            <a:off x="1259632" y="1404879"/>
            <a:ext cx="5616625" cy="516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0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209" t="11765" r="31892" b="9107"/>
          <a:stretch/>
        </p:blipFill>
        <p:spPr bwMode="auto">
          <a:xfrm>
            <a:off x="1763688" y="116632"/>
            <a:ext cx="5688632" cy="670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58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18" t="18305" r="23360" b="19650"/>
          <a:stretch/>
        </p:blipFill>
        <p:spPr bwMode="auto">
          <a:xfrm>
            <a:off x="340376" y="116632"/>
            <a:ext cx="8776971"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1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65" t="27941" r="23521" b="7679"/>
          <a:stretch/>
        </p:blipFill>
        <p:spPr bwMode="auto">
          <a:xfrm>
            <a:off x="228598" y="116632"/>
            <a:ext cx="8819955"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613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71" t="15810" r="23521" b="10110"/>
          <a:stretch/>
        </p:blipFill>
        <p:spPr bwMode="auto">
          <a:xfrm>
            <a:off x="611560" y="189776"/>
            <a:ext cx="7632848" cy="640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42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65" t="11785" r="23417" b="55699"/>
          <a:stretch/>
        </p:blipFill>
        <p:spPr bwMode="auto">
          <a:xfrm>
            <a:off x="611560" y="260648"/>
            <a:ext cx="747169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19" t="27232" r="23595" b="34375"/>
          <a:stretch/>
        </p:blipFill>
        <p:spPr bwMode="auto">
          <a:xfrm>
            <a:off x="611559" y="3004133"/>
            <a:ext cx="7462849" cy="325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216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4" t="22610" r="24037" b="19286"/>
          <a:stretch/>
        </p:blipFill>
        <p:spPr bwMode="auto">
          <a:xfrm>
            <a:off x="3895" y="476672"/>
            <a:ext cx="907874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49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A51131-FA38-4420-B70F-57EBDAC9F1A3}"/>
              </a:ext>
            </a:extLst>
          </p:cNvPr>
          <p:cNvSpPr>
            <a:spLocks noGrp="1"/>
          </p:cNvSpPr>
          <p:nvPr>
            <p:ph type="title"/>
          </p:nvPr>
        </p:nvSpPr>
        <p:spPr/>
        <p:txBody>
          <a:bodyPr>
            <a:normAutofit/>
          </a:bodyPr>
          <a:lstStyle/>
          <a:p>
            <a:r>
              <a:rPr lang="uk-UA" sz="2000" dirty="0">
                <a:solidFill>
                  <a:schemeClr val="bg2">
                    <a:lumMod val="95000"/>
                    <a:lumOff val="5000"/>
                  </a:schemeClr>
                </a:solidFill>
              </a:rPr>
              <a:t>Мета психологічної служби: виявлення та створення оптимальних соціально-психологічних умов для розвитку особистості</a:t>
            </a:r>
            <a:endParaRPr lang="uk-UA" sz="2000" dirty="0"/>
          </a:p>
        </p:txBody>
      </p:sp>
      <p:sp>
        <p:nvSpPr>
          <p:cNvPr id="3" name="Місце для вмісту 2">
            <a:extLst>
              <a:ext uri="{FF2B5EF4-FFF2-40B4-BE49-F238E27FC236}">
                <a16:creationId xmlns:a16="http://schemas.microsoft.com/office/drawing/2014/main" id="{277696E9-1486-4F2B-8EDF-09B9F21BFE08}"/>
              </a:ext>
            </a:extLst>
          </p:cNvPr>
          <p:cNvSpPr>
            <a:spLocks noGrp="1"/>
          </p:cNvSpPr>
          <p:nvPr>
            <p:ph idx="1"/>
          </p:nvPr>
        </p:nvSpPr>
        <p:spPr>
          <a:xfrm>
            <a:off x="685019" y="2011680"/>
            <a:ext cx="7772400" cy="4562144"/>
          </a:xfrm>
        </p:spPr>
        <p:txBody>
          <a:bodyPr>
            <a:normAutofit lnSpcReduction="10000"/>
          </a:bodyPr>
          <a:lstStyle/>
          <a:p>
            <a:r>
              <a:rPr lang="uk-UA" dirty="0">
                <a:solidFill>
                  <a:schemeClr val="bg2">
                    <a:lumMod val="95000"/>
                    <a:lumOff val="5000"/>
                  </a:schemeClr>
                </a:solidFill>
              </a:rPr>
              <a:t>Психологічна служба забезпечує систематичне вивчення психофізичного розвитку дитини, мотивів її діяльності та поведінки з урахуванням вікових, інтелектуальних, фізичних та інших індивідуальних особливостей особистості</a:t>
            </a:r>
          </a:p>
          <a:p>
            <a:r>
              <a:rPr lang="uk-UA" b="1" i="1" dirty="0">
                <a:solidFill>
                  <a:schemeClr val="bg2">
                    <a:lumMod val="95000"/>
                    <a:lumOff val="5000"/>
                  </a:schemeClr>
                </a:solidFill>
              </a:rPr>
              <a:t>Завдання психологічної служби:</a:t>
            </a:r>
          </a:p>
          <a:p>
            <a:pPr>
              <a:buFont typeface="Wingdings" panose="05000000000000000000" pitchFamily="2" charset="2"/>
              <a:buChar char="Ø"/>
            </a:pPr>
            <a:r>
              <a:rPr lang="uk-UA" dirty="0">
                <a:solidFill>
                  <a:schemeClr val="bg2">
                    <a:lumMod val="95000"/>
                    <a:lumOff val="5000"/>
                  </a:schemeClr>
                </a:solidFill>
              </a:rPr>
              <a:t>а) сприяти повноцінному особистісному й інтелектуальному розвитку дітей на кожному віковому етапі; створювати умови для формування у них мотивації до самовиховання і саморозвитку;</a:t>
            </a:r>
          </a:p>
          <a:p>
            <a:pPr>
              <a:buFont typeface="Wingdings" panose="05000000000000000000" pitchFamily="2" charset="2"/>
              <a:buChar char="Ø"/>
            </a:pPr>
            <a:r>
              <a:rPr lang="uk-UA" dirty="0">
                <a:solidFill>
                  <a:schemeClr val="bg2">
                    <a:lumMod val="95000"/>
                    <a:lumOff val="5000"/>
                  </a:schemeClr>
                </a:solidFill>
              </a:rPr>
              <a:t>б) забезпечувати індивідуальний підхід до кожної дитини на основі психолого-педагогічного вивчення;</a:t>
            </a:r>
          </a:p>
          <a:p>
            <a:pPr>
              <a:buFont typeface="Wingdings" panose="05000000000000000000" pitchFamily="2" charset="2"/>
              <a:buChar char="Ø"/>
            </a:pPr>
            <a:r>
              <a:rPr lang="uk-UA" dirty="0">
                <a:solidFill>
                  <a:schemeClr val="bg2">
                    <a:lumMod val="95000"/>
                    <a:lumOff val="5000"/>
                  </a:schemeClr>
                </a:solidFill>
              </a:rPr>
              <a:t>в) здійснювати профілактику й корекцію відхилень в інтелектуальному та особистісному розвитку дитини. </a:t>
            </a:r>
          </a:p>
        </p:txBody>
      </p:sp>
    </p:spTree>
    <p:extLst>
      <p:ext uri="{BB962C8B-B14F-4D97-AF65-F5344CB8AC3E}">
        <p14:creationId xmlns:p14="http://schemas.microsoft.com/office/powerpoint/2010/main" val="3846610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30" t="24081" r="24142" b="19286"/>
          <a:stretch/>
        </p:blipFill>
        <p:spPr bwMode="auto">
          <a:xfrm>
            <a:off x="142651" y="404664"/>
            <a:ext cx="8973723"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58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8" t="15809" r="24244" b="80234"/>
          <a:stretch/>
        </p:blipFill>
        <p:spPr bwMode="auto">
          <a:xfrm>
            <a:off x="323528" y="488044"/>
            <a:ext cx="8712968" cy="38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8" t="36207" r="24244" b="7609"/>
          <a:stretch/>
        </p:blipFill>
        <p:spPr bwMode="auto">
          <a:xfrm>
            <a:off x="323528" y="876382"/>
            <a:ext cx="8712968" cy="551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708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41" t="24822" r="23934" b="19301"/>
          <a:stretch/>
        </p:blipFill>
        <p:spPr bwMode="auto">
          <a:xfrm>
            <a:off x="130814" y="548680"/>
            <a:ext cx="8846679"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61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5" t="14522" r="24347" b="29107"/>
          <a:stretch/>
        </p:blipFill>
        <p:spPr bwMode="auto">
          <a:xfrm>
            <a:off x="123011" y="332656"/>
            <a:ext cx="895987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972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8" t="21875" r="24244" b="21786"/>
          <a:stretch/>
        </p:blipFill>
        <p:spPr bwMode="auto">
          <a:xfrm>
            <a:off x="114299" y="404664"/>
            <a:ext cx="8851407"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23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41" t="17831" r="24141" b="25893"/>
          <a:stretch/>
        </p:blipFill>
        <p:spPr bwMode="auto">
          <a:xfrm>
            <a:off x="107504" y="335739"/>
            <a:ext cx="886131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7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71" t="18035" r="22694" b="22978"/>
          <a:stretch/>
        </p:blipFill>
        <p:spPr bwMode="auto">
          <a:xfrm>
            <a:off x="603689" y="692696"/>
            <a:ext cx="810367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84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03FE638-7F31-4EA9-A1F4-214ECC3D8818}"/>
              </a:ext>
            </a:extLst>
          </p:cNvPr>
          <p:cNvSpPr>
            <a:spLocks noGrp="1"/>
          </p:cNvSpPr>
          <p:nvPr>
            <p:ph idx="1"/>
          </p:nvPr>
        </p:nvSpPr>
        <p:spPr/>
        <p:txBody>
          <a:bodyPr>
            <a:normAutofit/>
          </a:bodyPr>
          <a:lstStyle/>
          <a:p>
            <a:pPr>
              <a:lnSpc>
                <a:spcPct val="150000"/>
              </a:lnSpc>
            </a:pPr>
            <a:r>
              <a:rPr lang="uk-UA" sz="3600" dirty="0">
                <a:solidFill>
                  <a:schemeClr val="bg2">
                    <a:lumMod val="95000"/>
                    <a:lumOff val="5000"/>
                  </a:schemeClr>
                </a:solidFill>
              </a:rPr>
              <a:t>Основне завдання психолога в школі – це психологічний супровід            всіх учасників навчального процесу </a:t>
            </a:r>
          </a:p>
        </p:txBody>
      </p:sp>
      <p:pic>
        <p:nvPicPr>
          <p:cNvPr id="4" name="Рисунок 3">
            <a:extLst>
              <a:ext uri="{FF2B5EF4-FFF2-40B4-BE49-F238E27FC236}">
                <a16:creationId xmlns:a16="http://schemas.microsoft.com/office/drawing/2014/main" id="{074FA823-AE04-440B-9E84-7C83281951D7}"/>
              </a:ext>
            </a:extLst>
          </p:cNvPr>
          <p:cNvPicPr>
            <a:picLocks noChangeAspect="1"/>
          </p:cNvPicPr>
          <p:nvPr/>
        </p:nvPicPr>
        <p:blipFill>
          <a:blip r:embed="rId2"/>
          <a:stretch>
            <a:fillRect/>
          </a:stretch>
        </p:blipFill>
        <p:spPr>
          <a:xfrm>
            <a:off x="3203848" y="548680"/>
            <a:ext cx="2533226" cy="1103179"/>
          </a:xfrm>
          <a:prstGeom prst="rect">
            <a:avLst/>
          </a:prstGeom>
        </p:spPr>
      </p:pic>
    </p:spTree>
    <p:extLst>
      <p:ext uri="{BB962C8B-B14F-4D97-AF65-F5344CB8AC3E}">
        <p14:creationId xmlns:p14="http://schemas.microsoft.com/office/powerpoint/2010/main" val="322069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F464ED-776F-4050-A931-919BA60835EE}"/>
              </a:ext>
            </a:extLst>
          </p:cNvPr>
          <p:cNvSpPr>
            <a:spLocks noGrp="1"/>
          </p:cNvSpPr>
          <p:nvPr>
            <p:ph type="title"/>
          </p:nvPr>
        </p:nvSpPr>
        <p:spPr>
          <a:xfrm>
            <a:off x="685019" y="284176"/>
            <a:ext cx="5615173" cy="1508760"/>
          </a:xfrm>
        </p:spPr>
        <p:txBody>
          <a:bodyPr>
            <a:normAutofit fontScale="90000"/>
          </a:bodyPr>
          <a:lstStyle/>
          <a:p>
            <a:pPr>
              <a:lnSpc>
                <a:spcPct val="150000"/>
              </a:lnSpc>
            </a:pPr>
            <a:r>
              <a:rPr lang="ru-RU" sz="2200" dirty="0">
                <a:solidFill>
                  <a:schemeClr val="bg2">
                    <a:lumMod val="95000"/>
                    <a:lumOff val="5000"/>
                  </a:schemeClr>
                </a:solidFill>
              </a:rPr>
              <a:t>Наказ МОНУ </a:t>
            </a:r>
            <a:r>
              <a:rPr lang="ru-RU" sz="2200" dirty="0" err="1">
                <a:solidFill>
                  <a:schemeClr val="bg2">
                    <a:lumMod val="95000"/>
                    <a:lumOff val="5000"/>
                  </a:schemeClr>
                </a:solidFill>
              </a:rPr>
              <a:t>від</a:t>
            </a:r>
            <a:r>
              <a:rPr lang="ru-RU" sz="2200" dirty="0">
                <a:solidFill>
                  <a:schemeClr val="bg2">
                    <a:lumMod val="95000"/>
                    <a:lumOff val="5000"/>
                  </a:schemeClr>
                </a:solidFill>
              </a:rPr>
              <a:t> 22.05.2018 № 509</a:t>
            </a:r>
            <a:br>
              <a:rPr lang="ru-RU" sz="2200" dirty="0">
                <a:solidFill>
                  <a:schemeClr val="bg2">
                    <a:lumMod val="95000"/>
                    <a:lumOff val="5000"/>
                  </a:schemeClr>
                </a:solidFill>
              </a:rPr>
            </a:br>
            <a:r>
              <a:rPr lang="ru-RU" sz="2200" dirty="0">
                <a:solidFill>
                  <a:schemeClr val="bg2">
                    <a:lumMod val="95000"/>
                    <a:lumOff val="5000"/>
                  </a:schemeClr>
                </a:solidFill>
              </a:rPr>
              <a:t>«</a:t>
            </a:r>
            <a:r>
              <a:rPr lang="ru-RU" sz="2200" dirty="0" err="1">
                <a:solidFill>
                  <a:schemeClr val="bg2">
                    <a:lumMod val="95000"/>
                    <a:lumOff val="5000"/>
                  </a:schemeClr>
                </a:solidFill>
              </a:rPr>
              <a:t>Положення</a:t>
            </a:r>
            <a:r>
              <a:rPr lang="ru-RU" sz="2200" dirty="0">
                <a:solidFill>
                  <a:schemeClr val="bg2">
                    <a:lumMod val="95000"/>
                    <a:lumOff val="5000"/>
                  </a:schemeClr>
                </a:solidFill>
              </a:rPr>
              <a:t> про </a:t>
            </a:r>
            <a:r>
              <a:rPr lang="ru-RU" sz="2200" dirty="0" err="1">
                <a:solidFill>
                  <a:schemeClr val="bg2">
                    <a:lumMod val="95000"/>
                    <a:lumOff val="5000"/>
                  </a:schemeClr>
                </a:solidFill>
              </a:rPr>
              <a:t>психологічну</a:t>
            </a:r>
            <a:r>
              <a:rPr lang="ru-RU" sz="2200" dirty="0">
                <a:solidFill>
                  <a:schemeClr val="bg2">
                    <a:lumMod val="95000"/>
                    <a:lumOff val="5000"/>
                  </a:schemeClr>
                </a:solidFill>
              </a:rPr>
              <a:t> службу </a:t>
            </a:r>
            <a:br>
              <a:rPr lang="ru-RU" sz="2200" dirty="0">
                <a:solidFill>
                  <a:schemeClr val="bg2">
                    <a:lumMod val="95000"/>
                    <a:lumOff val="5000"/>
                  </a:schemeClr>
                </a:solidFill>
              </a:rPr>
            </a:br>
            <a:r>
              <a:rPr lang="ru-RU" sz="2200" dirty="0">
                <a:solidFill>
                  <a:schemeClr val="bg2">
                    <a:lumMod val="95000"/>
                    <a:lumOff val="5000"/>
                  </a:schemeClr>
                </a:solidFill>
              </a:rPr>
              <a:t>у </a:t>
            </a:r>
            <a:r>
              <a:rPr lang="ru-RU" sz="2200" dirty="0" err="1">
                <a:solidFill>
                  <a:schemeClr val="bg2">
                    <a:lumMod val="95000"/>
                    <a:lumOff val="5000"/>
                  </a:schemeClr>
                </a:solidFill>
              </a:rPr>
              <a:t>системі</a:t>
            </a:r>
            <a:r>
              <a:rPr lang="ru-RU" sz="2200" dirty="0">
                <a:solidFill>
                  <a:schemeClr val="bg2">
                    <a:lumMod val="95000"/>
                    <a:lumOff val="5000"/>
                  </a:schemeClr>
                </a:solidFill>
              </a:rPr>
              <a:t> </a:t>
            </a:r>
            <a:r>
              <a:rPr lang="ru-RU" sz="2200" dirty="0" err="1">
                <a:solidFill>
                  <a:schemeClr val="bg2">
                    <a:lumMod val="95000"/>
                    <a:lumOff val="5000"/>
                  </a:schemeClr>
                </a:solidFill>
              </a:rPr>
              <a:t>освіти</a:t>
            </a:r>
            <a:r>
              <a:rPr lang="ru-RU" sz="2200" dirty="0">
                <a:solidFill>
                  <a:schemeClr val="bg2">
                    <a:lumMod val="95000"/>
                    <a:lumOff val="5000"/>
                  </a:schemeClr>
                </a:solidFill>
              </a:rPr>
              <a:t> </a:t>
            </a:r>
            <a:r>
              <a:rPr lang="ru-RU" sz="2200" dirty="0" err="1">
                <a:solidFill>
                  <a:schemeClr val="bg2">
                    <a:lumMod val="95000"/>
                    <a:lumOff val="5000"/>
                  </a:schemeClr>
                </a:solidFill>
              </a:rPr>
              <a:t>України</a:t>
            </a:r>
            <a:r>
              <a:rPr lang="ru-RU" sz="2200" dirty="0">
                <a:solidFill>
                  <a:schemeClr val="bg2">
                    <a:lumMod val="95000"/>
                    <a:lumOff val="5000"/>
                  </a:schemeClr>
                </a:solidFill>
              </a:rPr>
              <a:t>»</a:t>
            </a:r>
            <a:endParaRPr lang="uk-UA" sz="2400" dirty="0">
              <a:solidFill>
                <a:schemeClr val="bg2">
                  <a:lumMod val="95000"/>
                  <a:lumOff val="5000"/>
                </a:schemeClr>
              </a:solidFill>
            </a:endParaRPr>
          </a:p>
        </p:txBody>
      </p:sp>
      <p:sp>
        <p:nvSpPr>
          <p:cNvPr id="3" name="Місце для вмісту 2">
            <a:extLst>
              <a:ext uri="{FF2B5EF4-FFF2-40B4-BE49-F238E27FC236}">
                <a16:creationId xmlns:a16="http://schemas.microsoft.com/office/drawing/2014/main" id="{C19817C6-3559-4FDC-B781-D7F7BA75841A}"/>
              </a:ext>
            </a:extLst>
          </p:cNvPr>
          <p:cNvSpPr>
            <a:spLocks noGrp="1"/>
          </p:cNvSpPr>
          <p:nvPr>
            <p:ph idx="1"/>
          </p:nvPr>
        </p:nvSpPr>
        <p:spPr>
          <a:xfrm>
            <a:off x="395536" y="2011680"/>
            <a:ext cx="8280919" cy="4206240"/>
          </a:xfrm>
        </p:spPr>
        <p:txBody>
          <a:bodyPr>
            <a:normAutofit/>
          </a:bodyPr>
          <a:lstStyle/>
          <a:p>
            <a:r>
              <a:rPr lang="ru-RU" b="1" dirty="0" err="1">
                <a:solidFill>
                  <a:schemeClr val="bg2">
                    <a:lumMod val="95000"/>
                    <a:lumOff val="5000"/>
                  </a:schemeClr>
                </a:solidFill>
              </a:rPr>
              <a:t>Розділ</a:t>
            </a:r>
            <a:r>
              <a:rPr lang="ru-RU" b="1" dirty="0">
                <a:solidFill>
                  <a:schemeClr val="bg2">
                    <a:lumMod val="95000"/>
                    <a:lumOff val="5000"/>
                  </a:schemeClr>
                </a:solidFill>
              </a:rPr>
              <a:t> ІІІ. </a:t>
            </a:r>
            <a:r>
              <a:rPr lang="ru-RU" b="1" dirty="0" err="1">
                <a:solidFill>
                  <a:schemeClr val="bg2">
                    <a:lumMod val="95000"/>
                    <a:lumOff val="5000"/>
                  </a:schemeClr>
                </a:solidFill>
              </a:rPr>
              <a:t>Основні</a:t>
            </a:r>
            <a:r>
              <a:rPr lang="ru-RU" b="1" dirty="0">
                <a:solidFill>
                  <a:schemeClr val="bg2">
                    <a:lumMod val="95000"/>
                    <a:lumOff val="5000"/>
                  </a:schemeClr>
                </a:solidFill>
              </a:rPr>
              <a:t> </a:t>
            </a:r>
            <a:r>
              <a:rPr lang="ru-RU" b="1" dirty="0" err="1">
                <a:solidFill>
                  <a:schemeClr val="bg2">
                    <a:lumMod val="95000"/>
                    <a:lumOff val="5000"/>
                  </a:schemeClr>
                </a:solidFill>
              </a:rPr>
              <a:t>завдання</a:t>
            </a:r>
            <a:r>
              <a:rPr lang="ru-RU" b="1" dirty="0">
                <a:solidFill>
                  <a:schemeClr val="bg2">
                    <a:lumMod val="95000"/>
                    <a:lumOff val="5000"/>
                  </a:schemeClr>
                </a:solidFill>
              </a:rPr>
              <a:t>, </a:t>
            </a:r>
            <a:r>
              <a:rPr lang="ru-RU" b="1" dirty="0" err="1">
                <a:solidFill>
                  <a:schemeClr val="bg2">
                    <a:lumMod val="95000"/>
                    <a:lumOff val="5000"/>
                  </a:schemeClr>
                </a:solidFill>
              </a:rPr>
              <a:t>принципи</a:t>
            </a:r>
            <a:r>
              <a:rPr lang="ru-RU" b="1" dirty="0">
                <a:solidFill>
                  <a:schemeClr val="bg2">
                    <a:lumMod val="95000"/>
                    <a:lumOff val="5000"/>
                  </a:schemeClr>
                </a:solidFill>
              </a:rPr>
              <a:t> та </a:t>
            </a:r>
            <a:r>
              <a:rPr lang="ru-RU" b="1" dirty="0" err="1">
                <a:solidFill>
                  <a:schemeClr val="bg2">
                    <a:lumMod val="95000"/>
                    <a:lumOff val="5000"/>
                  </a:schemeClr>
                </a:solidFill>
              </a:rPr>
              <a:t>функції</a:t>
            </a:r>
            <a:r>
              <a:rPr lang="ru-RU" b="1" dirty="0">
                <a:solidFill>
                  <a:schemeClr val="bg2">
                    <a:lumMod val="95000"/>
                    <a:lumOff val="5000"/>
                  </a:schemeClr>
                </a:solidFill>
              </a:rPr>
              <a:t> </a:t>
            </a:r>
            <a:r>
              <a:rPr lang="ru-RU" b="1" dirty="0" err="1">
                <a:solidFill>
                  <a:schemeClr val="bg2">
                    <a:lumMod val="95000"/>
                    <a:lumOff val="5000"/>
                  </a:schemeClr>
                </a:solidFill>
              </a:rPr>
              <a:t>психологічної</a:t>
            </a:r>
            <a:r>
              <a:rPr lang="ru-RU" b="1" dirty="0">
                <a:solidFill>
                  <a:schemeClr val="bg2">
                    <a:lumMod val="95000"/>
                    <a:lumOff val="5000"/>
                  </a:schemeClr>
                </a:solidFill>
              </a:rPr>
              <a:t> </a:t>
            </a:r>
            <a:r>
              <a:rPr lang="ru-RU" b="1" dirty="0" err="1">
                <a:solidFill>
                  <a:schemeClr val="bg2">
                    <a:lumMod val="95000"/>
                    <a:lumOff val="5000"/>
                  </a:schemeClr>
                </a:solidFill>
              </a:rPr>
              <a:t>служби</a:t>
            </a:r>
            <a:r>
              <a:rPr lang="ru-RU" b="1" dirty="0">
                <a:solidFill>
                  <a:schemeClr val="bg2">
                    <a:lumMod val="95000"/>
                    <a:lumOff val="5000"/>
                  </a:schemeClr>
                </a:solidFill>
              </a:rPr>
              <a:t>:</a:t>
            </a:r>
          </a:p>
          <a:p>
            <a:r>
              <a:rPr lang="ru-RU" b="1" i="1" dirty="0">
                <a:solidFill>
                  <a:schemeClr val="bg2">
                    <a:lumMod val="95000"/>
                    <a:lumOff val="5000"/>
                  </a:schemeClr>
                </a:solidFill>
              </a:rPr>
              <a:t>3. </a:t>
            </a:r>
            <a:r>
              <a:rPr lang="ru-RU" b="1" i="1" dirty="0" err="1">
                <a:solidFill>
                  <a:schemeClr val="bg2">
                    <a:lumMod val="95000"/>
                    <a:lumOff val="5000"/>
                  </a:schemeClr>
                </a:solidFill>
              </a:rPr>
              <a:t>Функції</a:t>
            </a:r>
            <a:r>
              <a:rPr lang="ru-RU" b="1" i="1" dirty="0">
                <a:solidFill>
                  <a:schemeClr val="bg2">
                    <a:lumMod val="95000"/>
                    <a:lumOff val="5000"/>
                  </a:schemeClr>
                </a:solidFill>
              </a:rPr>
              <a:t> </a:t>
            </a:r>
            <a:r>
              <a:rPr lang="ru-RU" b="1" i="1" dirty="0" err="1">
                <a:solidFill>
                  <a:schemeClr val="bg2">
                    <a:lumMod val="95000"/>
                    <a:lumOff val="5000"/>
                  </a:schemeClr>
                </a:solidFill>
              </a:rPr>
              <a:t>психологічної</a:t>
            </a:r>
            <a:r>
              <a:rPr lang="ru-RU" b="1" i="1" dirty="0">
                <a:solidFill>
                  <a:schemeClr val="bg2">
                    <a:lumMod val="95000"/>
                    <a:lumOff val="5000"/>
                  </a:schemeClr>
                </a:solidFill>
              </a:rPr>
              <a:t> </a:t>
            </a:r>
            <a:r>
              <a:rPr lang="ru-RU" b="1" i="1" dirty="0" err="1">
                <a:solidFill>
                  <a:schemeClr val="bg2">
                    <a:lumMod val="95000"/>
                    <a:lumOff val="5000"/>
                  </a:schemeClr>
                </a:solidFill>
              </a:rPr>
              <a:t>служби</a:t>
            </a:r>
            <a:r>
              <a:rPr lang="ru-RU" b="1" i="1" dirty="0">
                <a:solidFill>
                  <a:schemeClr val="bg2">
                    <a:lumMod val="95000"/>
                    <a:lumOff val="5000"/>
                  </a:schemeClr>
                </a:solidFill>
              </a:rPr>
              <a:t>:</a:t>
            </a:r>
          </a:p>
          <a:p>
            <a:pPr>
              <a:buFont typeface="Wingdings" panose="05000000000000000000" pitchFamily="2" charset="2"/>
              <a:buChar char="Ø"/>
            </a:pPr>
            <a:r>
              <a:rPr lang="ru-RU" dirty="0" err="1">
                <a:solidFill>
                  <a:schemeClr val="bg2">
                    <a:lumMod val="95000"/>
                    <a:lumOff val="5000"/>
                  </a:schemeClr>
                </a:solidFill>
              </a:rPr>
              <a:t>Діагностично-прогностична</a:t>
            </a:r>
            <a:endParaRPr lang="ru-RU" dirty="0">
              <a:solidFill>
                <a:schemeClr val="bg2">
                  <a:lumMod val="95000"/>
                  <a:lumOff val="5000"/>
                </a:schemeClr>
              </a:solidFill>
            </a:endParaRPr>
          </a:p>
          <a:p>
            <a:pPr>
              <a:buFont typeface="Wingdings" panose="05000000000000000000" pitchFamily="2" charset="2"/>
              <a:buChar char="Ø"/>
            </a:pPr>
            <a:r>
              <a:rPr lang="ru-RU" dirty="0" err="1">
                <a:solidFill>
                  <a:schemeClr val="bg2">
                    <a:lumMod val="95000"/>
                    <a:lumOff val="5000"/>
                  </a:schemeClr>
                </a:solidFill>
              </a:rPr>
              <a:t>Корекційна</a:t>
            </a:r>
            <a:r>
              <a:rPr lang="ru-RU" dirty="0">
                <a:solidFill>
                  <a:schemeClr val="bg2">
                    <a:lumMod val="95000"/>
                    <a:lumOff val="5000"/>
                  </a:schemeClr>
                </a:solidFill>
              </a:rPr>
              <a:t>, </a:t>
            </a:r>
            <a:r>
              <a:rPr lang="ru-RU" dirty="0" err="1">
                <a:solidFill>
                  <a:schemeClr val="bg2">
                    <a:lumMod val="95000"/>
                    <a:lumOff val="5000"/>
                  </a:schemeClr>
                </a:solidFill>
              </a:rPr>
              <a:t>розвиткова</a:t>
            </a:r>
            <a:endParaRPr lang="ru-RU" dirty="0">
              <a:solidFill>
                <a:schemeClr val="bg2">
                  <a:lumMod val="95000"/>
                  <a:lumOff val="5000"/>
                </a:schemeClr>
              </a:solidFill>
            </a:endParaRPr>
          </a:p>
          <a:p>
            <a:pPr>
              <a:buFont typeface="Wingdings" panose="05000000000000000000" pitchFamily="2" charset="2"/>
              <a:buChar char="Ø"/>
            </a:pPr>
            <a:r>
              <a:rPr lang="ru-RU" dirty="0" err="1">
                <a:solidFill>
                  <a:schemeClr val="bg2">
                    <a:lumMod val="95000"/>
                    <a:lumOff val="5000"/>
                  </a:schemeClr>
                </a:solidFill>
              </a:rPr>
              <a:t>Організаційно</a:t>
            </a:r>
            <a:r>
              <a:rPr lang="ru-RU" dirty="0">
                <a:solidFill>
                  <a:schemeClr val="bg2">
                    <a:lumMod val="95000"/>
                    <a:lumOff val="5000"/>
                  </a:schemeClr>
                </a:solidFill>
              </a:rPr>
              <a:t>-методична</a:t>
            </a:r>
          </a:p>
          <a:p>
            <a:pPr>
              <a:buFont typeface="Wingdings" panose="05000000000000000000" pitchFamily="2" charset="2"/>
              <a:buChar char="Ø"/>
            </a:pPr>
            <a:r>
              <a:rPr lang="ru-RU" dirty="0" err="1">
                <a:solidFill>
                  <a:schemeClr val="bg2">
                    <a:lumMod val="95000"/>
                    <a:lumOff val="5000"/>
                  </a:schemeClr>
                </a:solidFill>
              </a:rPr>
              <a:t>Консультативна</a:t>
            </a:r>
            <a:r>
              <a:rPr lang="ru-RU" dirty="0">
                <a:solidFill>
                  <a:schemeClr val="bg2">
                    <a:lumMod val="95000"/>
                    <a:lumOff val="5000"/>
                  </a:schemeClr>
                </a:solidFill>
              </a:rPr>
              <a:t> </a:t>
            </a:r>
          </a:p>
          <a:p>
            <a:pPr>
              <a:buFont typeface="Wingdings" panose="05000000000000000000" pitchFamily="2" charset="2"/>
              <a:buChar char="Ø"/>
            </a:pPr>
            <a:r>
              <a:rPr lang="ru-RU" dirty="0" err="1">
                <a:solidFill>
                  <a:schemeClr val="bg2">
                    <a:lumMod val="95000"/>
                    <a:lumOff val="5000"/>
                  </a:schemeClr>
                </a:solidFill>
              </a:rPr>
              <a:t>Просвітницько-профілактична</a:t>
            </a:r>
            <a:endParaRPr lang="uk-UA" dirty="0">
              <a:solidFill>
                <a:schemeClr val="bg2">
                  <a:lumMod val="95000"/>
                  <a:lumOff val="5000"/>
                </a:schemeClr>
              </a:solidFill>
            </a:endParaRPr>
          </a:p>
        </p:txBody>
      </p:sp>
      <p:pic>
        <p:nvPicPr>
          <p:cNvPr id="4" name="Рисунок 3">
            <a:extLst>
              <a:ext uri="{FF2B5EF4-FFF2-40B4-BE49-F238E27FC236}">
                <a16:creationId xmlns:a16="http://schemas.microsoft.com/office/drawing/2014/main" id="{11073F35-D76D-499D-AEC7-603F7C2BC8BD}"/>
              </a:ext>
            </a:extLst>
          </p:cNvPr>
          <p:cNvPicPr>
            <a:picLocks noChangeAspect="1"/>
          </p:cNvPicPr>
          <p:nvPr/>
        </p:nvPicPr>
        <p:blipFill>
          <a:blip r:embed="rId2"/>
          <a:stretch>
            <a:fillRect/>
          </a:stretch>
        </p:blipFill>
        <p:spPr>
          <a:xfrm>
            <a:off x="6444208" y="137827"/>
            <a:ext cx="2364769" cy="1764481"/>
          </a:xfrm>
          <a:prstGeom prst="rect">
            <a:avLst/>
          </a:prstGeom>
        </p:spPr>
      </p:pic>
      <p:pic>
        <p:nvPicPr>
          <p:cNvPr id="5" name="Рисунок 4">
            <a:extLst>
              <a:ext uri="{FF2B5EF4-FFF2-40B4-BE49-F238E27FC236}">
                <a16:creationId xmlns:a16="http://schemas.microsoft.com/office/drawing/2014/main" id="{4AA4AD56-7C80-4FCA-9E0D-5E82B405468B}"/>
              </a:ext>
            </a:extLst>
          </p:cNvPr>
          <p:cNvPicPr>
            <a:picLocks noChangeAspect="1"/>
          </p:cNvPicPr>
          <p:nvPr/>
        </p:nvPicPr>
        <p:blipFill>
          <a:blip r:embed="rId3"/>
          <a:stretch>
            <a:fillRect/>
          </a:stretch>
        </p:blipFill>
        <p:spPr>
          <a:xfrm>
            <a:off x="5205304" y="2899391"/>
            <a:ext cx="3603673" cy="2055220"/>
          </a:xfrm>
          <a:prstGeom prst="rect">
            <a:avLst/>
          </a:prstGeom>
        </p:spPr>
      </p:pic>
    </p:spTree>
    <p:extLst>
      <p:ext uri="{BB962C8B-B14F-4D97-AF65-F5344CB8AC3E}">
        <p14:creationId xmlns:p14="http://schemas.microsoft.com/office/powerpoint/2010/main" val="8634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852781-6BD8-436F-8090-7B8BFDFFF00A}"/>
              </a:ext>
            </a:extLst>
          </p:cNvPr>
          <p:cNvSpPr>
            <a:spLocks noGrp="1"/>
          </p:cNvSpPr>
          <p:nvPr>
            <p:ph type="title"/>
          </p:nvPr>
        </p:nvSpPr>
        <p:spPr/>
        <p:txBody>
          <a:bodyPr>
            <a:normAutofit/>
          </a:bodyPr>
          <a:lstStyle/>
          <a:p>
            <a:pPr>
              <a:lnSpc>
                <a:spcPct val="150000"/>
              </a:lnSpc>
            </a:pPr>
            <a:r>
              <a:rPr lang="ru-RU" sz="2400" dirty="0" err="1">
                <a:solidFill>
                  <a:schemeClr val="bg2">
                    <a:lumMod val="95000"/>
                    <a:lumOff val="5000"/>
                  </a:schemeClr>
                </a:solidFill>
              </a:rPr>
              <a:t>Взаємозв’язок</a:t>
            </a:r>
            <a:r>
              <a:rPr lang="ru-RU" sz="2400" dirty="0">
                <a:solidFill>
                  <a:schemeClr val="bg2">
                    <a:lumMod val="95000"/>
                    <a:lumOff val="5000"/>
                  </a:schemeClr>
                </a:solidFill>
              </a:rPr>
              <a:t> </a:t>
            </a:r>
            <a:r>
              <a:rPr lang="ru-RU" sz="2400" dirty="0" err="1">
                <a:solidFill>
                  <a:schemeClr val="bg2">
                    <a:lumMod val="95000"/>
                    <a:lumOff val="5000"/>
                  </a:schemeClr>
                </a:solidFill>
              </a:rPr>
              <a:t>видів</a:t>
            </a:r>
            <a:r>
              <a:rPr lang="ru-RU" sz="2400" dirty="0">
                <a:solidFill>
                  <a:schemeClr val="bg2">
                    <a:lumMod val="95000"/>
                    <a:lumOff val="5000"/>
                  </a:schemeClr>
                </a:solidFill>
              </a:rPr>
              <a:t> </a:t>
            </a:r>
            <a:r>
              <a:rPr lang="ru-RU" sz="2400" dirty="0" err="1">
                <a:solidFill>
                  <a:schemeClr val="bg2">
                    <a:lumMod val="95000"/>
                    <a:lumOff val="5000"/>
                  </a:schemeClr>
                </a:solidFill>
              </a:rPr>
              <a:t>діяльності</a:t>
            </a:r>
            <a:r>
              <a:rPr lang="ru-RU" sz="2400" dirty="0">
                <a:solidFill>
                  <a:schemeClr val="bg2">
                    <a:lumMod val="95000"/>
                    <a:lumOff val="5000"/>
                  </a:schemeClr>
                </a:solidFill>
              </a:rPr>
              <a:t> </a:t>
            </a:r>
            <a:r>
              <a:rPr lang="ru-RU" sz="2400" dirty="0" err="1">
                <a:solidFill>
                  <a:schemeClr val="bg2">
                    <a:lumMod val="95000"/>
                    <a:lumOff val="5000"/>
                  </a:schemeClr>
                </a:solidFill>
              </a:rPr>
              <a:t>впливає</a:t>
            </a:r>
            <a:r>
              <a:rPr lang="ru-RU" sz="2400" dirty="0">
                <a:solidFill>
                  <a:schemeClr val="bg2">
                    <a:lumMod val="95000"/>
                    <a:lumOff val="5000"/>
                  </a:schemeClr>
                </a:solidFill>
              </a:rPr>
              <a:t> на </a:t>
            </a:r>
            <a:r>
              <a:rPr lang="ru-RU" sz="2400" dirty="0" err="1">
                <a:solidFill>
                  <a:schemeClr val="bg2">
                    <a:lumMod val="95000"/>
                    <a:lumOff val="5000"/>
                  </a:schemeClr>
                </a:solidFill>
              </a:rPr>
              <a:t>ефективність</a:t>
            </a:r>
            <a:r>
              <a:rPr lang="ru-RU" sz="2400" dirty="0">
                <a:solidFill>
                  <a:schemeClr val="bg2">
                    <a:lumMod val="95000"/>
                    <a:lumOff val="5000"/>
                  </a:schemeClr>
                </a:solidFill>
              </a:rPr>
              <a:t> </a:t>
            </a:r>
            <a:r>
              <a:rPr lang="ru-RU" sz="2400" dirty="0" err="1">
                <a:solidFill>
                  <a:schemeClr val="bg2">
                    <a:lumMod val="95000"/>
                    <a:lumOff val="5000"/>
                  </a:schemeClr>
                </a:solidFill>
              </a:rPr>
              <a:t>роботи</a:t>
            </a:r>
            <a:r>
              <a:rPr lang="ru-RU" sz="2400" dirty="0">
                <a:solidFill>
                  <a:schemeClr val="bg2">
                    <a:lumMod val="95000"/>
                    <a:lumOff val="5000"/>
                  </a:schemeClr>
                </a:solidFill>
              </a:rPr>
              <a:t> практичного психолога</a:t>
            </a:r>
            <a:endParaRPr lang="uk-UA" sz="2400" dirty="0">
              <a:solidFill>
                <a:schemeClr val="bg2">
                  <a:lumMod val="95000"/>
                  <a:lumOff val="5000"/>
                </a:schemeClr>
              </a:solidFill>
            </a:endParaRPr>
          </a:p>
        </p:txBody>
      </p:sp>
      <p:graphicFrame>
        <p:nvGraphicFramePr>
          <p:cNvPr id="9" name="Місце для вмісту 8">
            <a:extLst>
              <a:ext uri="{FF2B5EF4-FFF2-40B4-BE49-F238E27FC236}">
                <a16:creationId xmlns:a16="http://schemas.microsoft.com/office/drawing/2014/main" id="{DFD4A585-44F5-4C02-B258-F81E945A0A97}"/>
              </a:ext>
            </a:extLst>
          </p:cNvPr>
          <p:cNvGraphicFramePr>
            <a:graphicFrameLocks noGrp="1"/>
          </p:cNvGraphicFramePr>
          <p:nvPr>
            <p:ph idx="1"/>
            <p:extLst>
              <p:ext uri="{D42A27DB-BD31-4B8C-83A1-F6EECF244321}">
                <p14:modId xmlns:p14="http://schemas.microsoft.com/office/powerpoint/2010/main" val="2153958450"/>
              </p:ext>
            </p:extLst>
          </p:nvPr>
        </p:nvGraphicFramePr>
        <p:xfrm>
          <a:off x="685800" y="2011363"/>
          <a:ext cx="7772400"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31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3C7311-581A-486B-9194-43A5EFC94C08}"/>
              </a:ext>
            </a:extLst>
          </p:cNvPr>
          <p:cNvSpPr>
            <a:spLocks noGrp="1"/>
          </p:cNvSpPr>
          <p:nvPr>
            <p:ph type="title"/>
          </p:nvPr>
        </p:nvSpPr>
        <p:spPr/>
        <p:txBody>
          <a:bodyPr>
            <a:normAutofit/>
          </a:bodyPr>
          <a:lstStyle/>
          <a:p>
            <a:r>
              <a:rPr lang="uk-UA" sz="2000" dirty="0"/>
              <a:t>Напрямки роботи соціально-психологічної служби</a:t>
            </a:r>
          </a:p>
        </p:txBody>
      </p:sp>
      <p:sp>
        <p:nvSpPr>
          <p:cNvPr id="3" name="Місце для вмісту 2">
            <a:extLst>
              <a:ext uri="{FF2B5EF4-FFF2-40B4-BE49-F238E27FC236}">
                <a16:creationId xmlns:a16="http://schemas.microsoft.com/office/drawing/2014/main" id="{9BEF5903-4FD9-4F7D-8B3C-42309749A032}"/>
              </a:ext>
            </a:extLst>
          </p:cNvPr>
          <p:cNvSpPr>
            <a:spLocks noGrp="1"/>
          </p:cNvSpPr>
          <p:nvPr>
            <p:ph idx="1"/>
          </p:nvPr>
        </p:nvSpPr>
        <p:spPr>
          <a:xfrm>
            <a:off x="323528" y="2011680"/>
            <a:ext cx="8496943" cy="4846320"/>
          </a:xfrm>
        </p:spPr>
        <p:txBody>
          <a:bodyPr>
            <a:normAutofit fontScale="77500" lnSpcReduction="20000"/>
          </a:bodyPr>
          <a:lstStyle/>
          <a:p>
            <a:pPr>
              <a:buFont typeface="Wingdings" panose="05000000000000000000" pitchFamily="2" charset="2"/>
              <a:buChar char="Ø"/>
            </a:pPr>
            <a:r>
              <a:rPr lang="uk-UA" dirty="0">
                <a:solidFill>
                  <a:schemeClr val="bg2">
                    <a:lumMod val="95000"/>
                    <a:lumOff val="5000"/>
                  </a:schemeClr>
                </a:solidFill>
              </a:rPr>
              <a:t>Діагностика – психологічне обстеження учнів, колективу, визначення причин, що ускладнюють їх розвиток та навчання</a:t>
            </a:r>
          </a:p>
          <a:p>
            <a:pPr>
              <a:buFont typeface="Wingdings" panose="05000000000000000000" pitchFamily="2" charset="2"/>
              <a:buChar char="Ø"/>
            </a:pPr>
            <a:r>
              <a:rPr lang="uk-UA" dirty="0">
                <a:solidFill>
                  <a:schemeClr val="bg2">
                    <a:lumMod val="95000"/>
                    <a:lumOff val="5000"/>
                  </a:schemeClr>
                </a:solidFill>
              </a:rPr>
              <a:t>Корекція – здійснення психолого-педагогічних заходів з метою усунення відхилень у психофізіологічному та індивідуальному розвитку і поведінці, схильності до </a:t>
            </a:r>
            <a:r>
              <a:rPr lang="uk-UA" dirty="0" err="1">
                <a:solidFill>
                  <a:schemeClr val="bg2">
                    <a:lumMod val="95000"/>
                    <a:lumOff val="5000"/>
                  </a:schemeClr>
                </a:solidFill>
              </a:rPr>
              <a:t>залежностей</a:t>
            </a:r>
            <a:r>
              <a:rPr lang="uk-UA" dirty="0">
                <a:solidFill>
                  <a:schemeClr val="bg2">
                    <a:lumMod val="95000"/>
                    <a:lumOff val="5000"/>
                  </a:schemeClr>
                </a:solidFill>
              </a:rPr>
              <a:t> та правопорушень, подолання різних форм девіантної/</a:t>
            </a:r>
            <a:r>
              <a:rPr lang="uk-UA" dirty="0" err="1">
                <a:solidFill>
                  <a:schemeClr val="bg2">
                    <a:lumMod val="95000"/>
                    <a:lumOff val="5000"/>
                  </a:schemeClr>
                </a:solidFill>
              </a:rPr>
              <a:t>деліквентної</a:t>
            </a:r>
            <a:r>
              <a:rPr lang="uk-UA" dirty="0">
                <a:solidFill>
                  <a:schemeClr val="bg2">
                    <a:lumMod val="95000"/>
                    <a:lumOff val="5000"/>
                  </a:schemeClr>
                </a:solidFill>
              </a:rPr>
              <a:t> поведінки, формування соціально-продуктивної життєвої перспективи</a:t>
            </a:r>
          </a:p>
          <a:p>
            <a:pPr>
              <a:buFont typeface="Wingdings" panose="05000000000000000000" pitchFamily="2" charset="2"/>
              <a:buChar char="Ø"/>
            </a:pPr>
            <a:r>
              <a:rPr lang="uk-UA" dirty="0">
                <a:solidFill>
                  <a:schemeClr val="bg2">
                    <a:lumMod val="95000"/>
                    <a:lumOff val="5000"/>
                  </a:schemeClr>
                </a:solidFill>
              </a:rPr>
              <a:t>Профілактика – своєчасне попередження відхилень у психофізичному розвитку та становленні особистості, міжособистісних стосунках, запобігання конфліктним ситуаціям у навчально-виховному процесі</a:t>
            </a:r>
          </a:p>
          <a:p>
            <a:pPr>
              <a:buFont typeface="Wingdings" panose="05000000000000000000" pitchFamily="2" charset="2"/>
              <a:buChar char="Ø"/>
            </a:pPr>
            <a:r>
              <a:rPr lang="uk-UA" dirty="0">
                <a:solidFill>
                  <a:schemeClr val="bg2">
                    <a:lumMod val="95000"/>
                    <a:lumOff val="5000"/>
                  </a:schemeClr>
                </a:solidFill>
              </a:rPr>
              <a:t>Консультативно-методична допомога всім учасникам навчально-виховного процесу з питань навчання та виховання дітей</a:t>
            </a:r>
          </a:p>
          <a:p>
            <a:pPr>
              <a:buFont typeface="Wingdings" panose="05000000000000000000" pitchFamily="2" charset="2"/>
              <a:buChar char="Ø"/>
            </a:pPr>
            <a:r>
              <a:rPr lang="uk-UA" dirty="0">
                <a:solidFill>
                  <a:schemeClr val="bg2">
                    <a:lumMod val="95000"/>
                    <a:lumOff val="5000"/>
                  </a:schemeClr>
                </a:solidFill>
              </a:rPr>
              <a:t>Просвітницька робота – пропагандистська робота з підвищення психологічної культури в навчальних закладах</a:t>
            </a:r>
          </a:p>
          <a:p>
            <a:pPr>
              <a:buFont typeface="Wingdings" panose="05000000000000000000" pitchFamily="2" charset="2"/>
              <a:buChar char="Ø"/>
            </a:pPr>
            <a:r>
              <a:rPr lang="uk-UA" dirty="0">
                <a:solidFill>
                  <a:schemeClr val="bg2">
                    <a:lumMod val="95000"/>
                    <a:lumOff val="5000"/>
                  </a:schemeClr>
                </a:solidFill>
              </a:rPr>
              <a:t>Превентивне виховання — мета якого формування в учнів орієнтації на здоровій спосіб життя, захист психічного здоров’я, профілактика алкоголізму, наркоманії, СНІДу і злочинності серед неповнолітніх. </a:t>
            </a:r>
          </a:p>
          <a:p>
            <a:pPr>
              <a:buFont typeface="Wingdings" panose="05000000000000000000" pitchFamily="2" charset="2"/>
              <a:buChar char="Ø"/>
            </a:pPr>
            <a:r>
              <a:rPr lang="uk-UA" dirty="0">
                <a:solidFill>
                  <a:schemeClr val="bg2">
                    <a:lumMod val="95000"/>
                    <a:lumOff val="5000"/>
                  </a:schemeClr>
                </a:solidFill>
              </a:rPr>
              <a:t>Діяльність психологічної служби спрямувати на проблемне питання школи: «Використання сучасних педагогічних технологій у навчально-виховному процесі»</a:t>
            </a:r>
          </a:p>
        </p:txBody>
      </p:sp>
    </p:spTree>
    <p:extLst>
      <p:ext uri="{BB962C8B-B14F-4D97-AF65-F5344CB8AC3E}">
        <p14:creationId xmlns:p14="http://schemas.microsoft.com/office/powerpoint/2010/main" val="358704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49155-3810-41DF-820B-B80C13273D51}"/>
              </a:ext>
            </a:extLst>
          </p:cNvPr>
          <p:cNvSpPr>
            <a:spLocks noGrp="1"/>
          </p:cNvSpPr>
          <p:nvPr>
            <p:ph type="title"/>
          </p:nvPr>
        </p:nvSpPr>
        <p:spPr/>
        <p:txBody>
          <a:bodyPr>
            <a:normAutofit fontScale="90000"/>
          </a:bodyPr>
          <a:lstStyle/>
          <a:p>
            <a:pPr>
              <a:lnSpc>
                <a:spcPct val="150000"/>
              </a:lnSpc>
            </a:pPr>
            <a:r>
              <a:rPr lang="ru-RU" sz="1800" dirty="0" err="1">
                <a:solidFill>
                  <a:schemeClr val="bg2">
                    <a:lumMod val="95000"/>
                    <a:lumOff val="5000"/>
                  </a:schemeClr>
                </a:solidFill>
              </a:rPr>
              <a:t>Діагностичний</a:t>
            </a:r>
            <a:r>
              <a:rPr lang="ru-RU" sz="1800" dirty="0">
                <a:solidFill>
                  <a:schemeClr val="bg2">
                    <a:lumMod val="95000"/>
                    <a:lumOff val="5000"/>
                  </a:schemeClr>
                </a:solidFill>
              </a:rPr>
              <a:t> </a:t>
            </a:r>
            <a:r>
              <a:rPr lang="ru-RU" sz="1800" dirty="0" err="1">
                <a:solidFill>
                  <a:schemeClr val="bg2">
                    <a:lumMod val="95000"/>
                    <a:lumOff val="5000"/>
                  </a:schemeClr>
                </a:solidFill>
              </a:rPr>
              <a:t>мінімум</a:t>
            </a:r>
            <a:r>
              <a:rPr lang="ru-RU" sz="1800" dirty="0">
                <a:solidFill>
                  <a:schemeClr val="bg2">
                    <a:lumMod val="95000"/>
                    <a:lumOff val="5000"/>
                  </a:schemeClr>
                </a:solidFill>
              </a:rPr>
              <a:t>,</a:t>
            </a:r>
            <a:br>
              <a:rPr lang="ru-RU" sz="1800" dirty="0">
                <a:solidFill>
                  <a:schemeClr val="bg2">
                    <a:lumMod val="95000"/>
                    <a:lumOff val="5000"/>
                  </a:schemeClr>
                </a:solidFill>
              </a:rPr>
            </a:br>
            <a:r>
              <a:rPr lang="ru-RU" sz="1800" dirty="0" err="1">
                <a:solidFill>
                  <a:schemeClr val="bg2">
                    <a:lumMod val="95000"/>
                    <a:lumOff val="5000"/>
                  </a:schemeClr>
                </a:solidFill>
              </a:rPr>
              <a:t>рекомендований</a:t>
            </a:r>
            <a:r>
              <a:rPr lang="ru-RU" sz="1800" dirty="0">
                <a:solidFill>
                  <a:schemeClr val="bg2">
                    <a:lumMod val="95000"/>
                    <a:lumOff val="5000"/>
                  </a:schemeClr>
                </a:solidFill>
              </a:rPr>
              <a:t> </a:t>
            </a:r>
            <a:r>
              <a:rPr lang="ru-RU" sz="1800" dirty="0" err="1">
                <a:solidFill>
                  <a:schemeClr val="bg2">
                    <a:lumMod val="95000"/>
                    <a:lumOff val="5000"/>
                  </a:schemeClr>
                </a:solidFill>
              </a:rPr>
              <a:t>Українським</a:t>
            </a:r>
            <a:r>
              <a:rPr lang="ru-RU" sz="1800" dirty="0">
                <a:solidFill>
                  <a:schemeClr val="bg2">
                    <a:lumMod val="95000"/>
                    <a:lumOff val="5000"/>
                  </a:schemeClr>
                </a:solidFill>
              </a:rPr>
              <a:t> </a:t>
            </a:r>
            <a:r>
              <a:rPr lang="ru-RU" sz="1800" dirty="0" err="1">
                <a:solidFill>
                  <a:schemeClr val="bg2">
                    <a:lumMod val="95000"/>
                    <a:lumOff val="5000"/>
                  </a:schemeClr>
                </a:solidFill>
              </a:rPr>
              <a:t>науково-методичним</a:t>
            </a:r>
            <a:br>
              <a:rPr lang="ru-RU" sz="1800" dirty="0">
                <a:solidFill>
                  <a:schemeClr val="bg2">
                    <a:lumMod val="95000"/>
                    <a:lumOff val="5000"/>
                  </a:schemeClr>
                </a:solidFill>
              </a:rPr>
            </a:br>
            <a:r>
              <a:rPr lang="ru-RU" sz="1800" dirty="0">
                <a:solidFill>
                  <a:schemeClr val="bg2">
                    <a:lumMod val="95000"/>
                    <a:lumOff val="5000"/>
                  </a:schemeClr>
                </a:solidFill>
              </a:rPr>
              <a:t>центром </a:t>
            </a:r>
            <a:r>
              <a:rPr lang="ru-RU" sz="1800" dirty="0" err="1">
                <a:solidFill>
                  <a:schemeClr val="bg2">
                    <a:lumMod val="95000"/>
                    <a:lumOff val="5000"/>
                  </a:schemeClr>
                </a:solidFill>
              </a:rPr>
              <a:t>практичної</a:t>
            </a:r>
            <a:r>
              <a:rPr lang="ru-RU" sz="1800" dirty="0">
                <a:solidFill>
                  <a:schemeClr val="bg2">
                    <a:lumMod val="95000"/>
                    <a:lumOff val="5000"/>
                  </a:schemeClr>
                </a:solidFill>
              </a:rPr>
              <a:t> </a:t>
            </a:r>
            <a:r>
              <a:rPr lang="ru-RU" sz="1800" dirty="0" err="1">
                <a:solidFill>
                  <a:schemeClr val="bg2">
                    <a:lumMod val="95000"/>
                    <a:lumOff val="5000"/>
                  </a:schemeClr>
                </a:solidFill>
              </a:rPr>
              <a:t>психології</a:t>
            </a:r>
            <a:r>
              <a:rPr lang="ru-RU" sz="1800" dirty="0">
                <a:solidFill>
                  <a:schemeClr val="bg2">
                    <a:lumMod val="95000"/>
                    <a:lumOff val="5000"/>
                  </a:schemeClr>
                </a:solidFill>
              </a:rPr>
              <a:t> і </a:t>
            </a:r>
            <a:r>
              <a:rPr lang="ru-RU" sz="1800" dirty="0" err="1">
                <a:solidFill>
                  <a:schemeClr val="bg2">
                    <a:lumMod val="95000"/>
                    <a:lumOff val="5000"/>
                  </a:schemeClr>
                </a:solidFill>
              </a:rPr>
              <a:t>соціальної</a:t>
            </a:r>
            <a:r>
              <a:rPr lang="ru-RU" sz="1800" dirty="0">
                <a:solidFill>
                  <a:schemeClr val="bg2">
                    <a:lumMod val="95000"/>
                    <a:lumOff val="5000"/>
                  </a:schemeClr>
                </a:solidFill>
              </a:rPr>
              <a:t> </a:t>
            </a:r>
            <a:r>
              <a:rPr lang="ru-RU" sz="1800" dirty="0" err="1">
                <a:solidFill>
                  <a:schemeClr val="bg2">
                    <a:lumMod val="95000"/>
                    <a:lumOff val="5000"/>
                  </a:schemeClr>
                </a:solidFill>
              </a:rPr>
              <a:t>роботи</a:t>
            </a:r>
            <a:r>
              <a:rPr lang="ru-RU" sz="1800" dirty="0">
                <a:solidFill>
                  <a:schemeClr val="bg2">
                    <a:lumMod val="95000"/>
                    <a:lumOff val="5000"/>
                  </a:schemeClr>
                </a:solidFill>
              </a:rPr>
              <a:t>,</a:t>
            </a:r>
            <a:br>
              <a:rPr lang="ru-RU" sz="1800" dirty="0">
                <a:solidFill>
                  <a:schemeClr val="bg2">
                    <a:lumMod val="95000"/>
                    <a:lumOff val="5000"/>
                  </a:schemeClr>
                </a:solidFill>
              </a:rPr>
            </a:br>
            <a:r>
              <a:rPr lang="ru-RU" sz="1800" dirty="0" err="1">
                <a:solidFill>
                  <a:schemeClr val="bg2">
                    <a:lumMod val="95000"/>
                    <a:lumOff val="5000"/>
                  </a:schemeClr>
                </a:solidFill>
              </a:rPr>
              <a:t>застосовується</a:t>
            </a:r>
            <a:r>
              <a:rPr lang="ru-RU" sz="1800" dirty="0">
                <a:solidFill>
                  <a:schemeClr val="bg2">
                    <a:lumMod val="95000"/>
                    <a:lumOff val="5000"/>
                  </a:schemeClr>
                </a:solidFill>
              </a:rPr>
              <a:t> для </a:t>
            </a:r>
            <a:r>
              <a:rPr lang="ru-RU" sz="1800" dirty="0" err="1">
                <a:solidFill>
                  <a:schemeClr val="bg2">
                    <a:lumMod val="95000"/>
                    <a:lumOff val="5000"/>
                  </a:schemeClr>
                </a:solidFill>
              </a:rPr>
              <a:t>моніторингу</a:t>
            </a:r>
            <a:r>
              <a:rPr lang="ru-RU" sz="1800" dirty="0">
                <a:solidFill>
                  <a:schemeClr val="bg2">
                    <a:lumMod val="95000"/>
                    <a:lumOff val="5000"/>
                  </a:schemeClr>
                </a:solidFill>
              </a:rPr>
              <a:t>:</a:t>
            </a:r>
            <a:br>
              <a:rPr lang="ru-RU" sz="1800" dirty="0">
                <a:solidFill>
                  <a:schemeClr val="bg2">
                    <a:lumMod val="95000"/>
                    <a:lumOff val="5000"/>
                  </a:schemeClr>
                </a:solidFill>
              </a:rPr>
            </a:br>
            <a:endParaRPr lang="uk-UA" sz="1800" dirty="0">
              <a:solidFill>
                <a:schemeClr val="bg2">
                  <a:lumMod val="95000"/>
                  <a:lumOff val="5000"/>
                </a:schemeClr>
              </a:solidFill>
            </a:endParaRPr>
          </a:p>
        </p:txBody>
      </p:sp>
      <p:graphicFrame>
        <p:nvGraphicFramePr>
          <p:cNvPr id="4" name="Місце для вмісту 3">
            <a:extLst>
              <a:ext uri="{FF2B5EF4-FFF2-40B4-BE49-F238E27FC236}">
                <a16:creationId xmlns:a16="http://schemas.microsoft.com/office/drawing/2014/main" id="{9511EA80-3287-4F83-8767-5768E58E2EED}"/>
              </a:ext>
            </a:extLst>
          </p:cNvPr>
          <p:cNvGraphicFramePr>
            <a:graphicFrameLocks noGrp="1"/>
          </p:cNvGraphicFramePr>
          <p:nvPr>
            <p:ph idx="1"/>
            <p:extLst>
              <p:ext uri="{D42A27DB-BD31-4B8C-83A1-F6EECF244321}">
                <p14:modId xmlns:p14="http://schemas.microsoft.com/office/powerpoint/2010/main" val="4250549820"/>
              </p:ext>
            </p:extLst>
          </p:nvPr>
        </p:nvGraphicFramePr>
        <p:xfrm>
          <a:off x="685800" y="2011363"/>
          <a:ext cx="7772400"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81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CC8ECB-4BA1-4D3C-B56E-383C0A81B3EB}"/>
              </a:ext>
            </a:extLst>
          </p:cNvPr>
          <p:cNvSpPr>
            <a:spLocks noGrp="1"/>
          </p:cNvSpPr>
          <p:nvPr>
            <p:ph type="title"/>
          </p:nvPr>
        </p:nvSpPr>
        <p:spPr/>
        <p:txBody>
          <a:bodyPr>
            <a:normAutofit/>
          </a:bodyPr>
          <a:lstStyle/>
          <a:p>
            <a:pPr>
              <a:lnSpc>
                <a:spcPct val="150000"/>
              </a:lnSpc>
            </a:pPr>
            <a:r>
              <a:rPr lang="ru-RU" sz="2000" dirty="0" err="1">
                <a:solidFill>
                  <a:schemeClr val="bg2">
                    <a:lumMod val="95000"/>
                    <a:lumOff val="5000"/>
                  </a:schemeClr>
                </a:solidFill>
              </a:rPr>
              <a:t>Вимоги</a:t>
            </a:r>
            <a:r>
              <a:rPr lang="ru-RU" sz="2000" dirty="0">
                <a:solidFill>
                  <a:schemeClr val="bg2">
                    <a:lumMod val="95000"/>
                    <a:lumOff val="5000"/>
                  </a:schemeClr>
                </a:solidFill>
              </a:rPr>
              <a:t> до </a:t>
            </a:r>
            <a:r>
              <a:rPr lang="ru-RU" sz="2000" dirty="0" err="1">
                <a:solidFill>
                  <a:schemeClr val="bg2">
                    <a:lumMod val="95000"/>
                    <a:lumOff val="5000"/>
                  </a:schemeClr>
                </a:solidFill>
              </a:rPr>
              <a:t>психодіагностичної</a:t>
            </a:r>
            <a:r>
              <a:rPr lang="ru-RU" sz="2000" dirty="0">
                <a:solidFill>
                  <a:schemeClr val="bg2">
                    <a:lumMod val="95000"/>
                    <a:lumOff val="5000"/>
                  </a:schemeClr>
                </a:solidFill>
              </a:rPr>
              <a:t> </a:t>
            </a:r>
            <a:r>
              <a:rPr lang="ru-RU" sz="2000" dirty="0" err="1">
                <a:solidFill>
                  <a:schemeClr val="bg2">
                    <a:lumMod val="95000"/>
                    <a:lumOff val="5000"/>
                  </a:schemeClr>
                </a:solidFill>
              </a:rPr>
              <a:t>діяльності</a:t>
            </a:r>
            <a:r>
              <a:rPr lang="ru-RU" sz="2000" dirty="0">
                <a:solidFill>
                  <a:schemeClr val="bg2">
                    <a:lumMod val="95000"/>
                    <a:lumOff val="5000"/>
                  </a:schemeClr>
                </a:solidFill>
              </a:rPr>
              <a:t> практичного</a:t>
            </a:r>
            <a:br>
              <a:rPr lang="ru-RU" sz="2000" dirty="0">
                <a:solidFill>
                  <a:schemeClr val="bg2">
                    <a:lumMod val="95000"/>
                    <a:lumOff val="5000"/>
                  </a:schemeClr>
                </a:solidFill>
              </a:rPr>
            </a:br>
            <a:r>
              <a:rPr lang="ru-RU" sz="2000" dirty="0">
                <a:solidFill>
                  <a:schemeClr val="bg2">
                    <a:lumMod val="95000"/>
                    <a:lumOff val="5000"/>
                  </a:schemeClr>
                </a:solidFill>
              </a:rPr>
              <a:t>психолога (</a:t>
            </a:r>
            <a:r>
              <a:rPr lang="ru-RU" sz="2000" dirty="0" err="1">
                <a:solidFill>
                  <a:schemeClr val="bg2">
                    <a:lumMod val="95000"/>
                    <a:lumOff val="5000"/>
                  </a:schemeClr>
                </a:solidFill>
              </a:rPr>
              <a:t>згідно</a:t>
            </a:r>
            <a:r>
              <a:rPr lang="ru-RU" sz="2000" dirty="0">
                <a:solidFill>
                  <a:schemeClr val="bg2">
                    <a:lumMod val="95000"/>
                    <a:lumOff val="5000"/>
                  </a:schemeClr>
                </a:solidFill>
              </a:rPr>
              <a:t> з </a:t>
            </a:r>
            <a:r>
              <a:rPr lang="ru-RU" sz="2000" dirty="0" err="1">
                <a:solidFill>
                  <a:schemeClr val="bg2">
                    <a:lumMod val="95000"/>
                    <a:lumOff val="5000"/>
                  </a:schemeClr>
                </a:solidFill>
              </a:rPr>
              <a:t>рекомендаціями</a:t>
            </a:r>
            <a:r>
              <a:rPr lang="ru-RU" sz="2000" dirty="0">
                <a:solidFill>
                  <a:schemeClr val="bg2">
                    <a:lumMod val="95000"/>
                    <a:lumOff val="5000"/>
                  </a:schemeClr>
                </a:solidFill>
              </a:rPr>
              <a:t> МОН)</a:t>
            </a:r>
            <a:endParaRPr lang="uk-UA" sz="2000" dirty="0">
              <a:solidFill>
                <a:schemeClr val="bg2">
                  <a:lumMod val="95000"/>
                  <a:lumOff val="5000"/>
                </a:schemeClr>
              </a:solidFill>
            </a:endParaRPr>
          </a:p>
        </p:txBody>
      </p:sp>
      <p:sp>
        <p:nvSpPr>
          <p:cNvPr id="3" name="Місце для вмісту 2">
            <a:extLst>
              <a:ext uri="{FF2B5EF4-FFF2-40B4-BE49-F238E27FC236}">
                <a16:creationId xmlns:a16="http://schemas.microsoft.com/office/drawing/2014/main" id="{6678B247-4310-40A0-A8BF-B6AA0EF7997F}"/>
              </a:ext>
            </a:extLst>
          </p:cNvPr>
          <p:cNvSpPr>
            <a:spLocks noGrp="1"/>
          </p:cNvSpPr>
          <p:nvPr>
            <p:ph idx="1"/>
          </p:nvPr>
        </p:nvSpPr>
        <p:spPr>
          <a:xfrm>
            <a:off x="395536" y="2011680"/>
            <a:ext cx="8496944" cy="4206240"/>
          </a:xfrm>
        </p:spPr>
        <p:txBody>
          <a:bodyPr>
            <a:normAutofit lnSpcReduction="10000"/>
          </a:bodyPr>
          <a:lstStyle/>
          <a:p>
            <a:pPr marL="0" indent="0">
              <a:buNone/>
            </a:pPr>
            <a:r>
              <a:rPr lang="ru-RU" dirty="0">
                <a:solidFill>
                  <a:schemeClr val="bg2">
                    <a:lumMod val="95000"/>
                    <a:lumOff val="5000"/>
                  </a:schemeClr>
                </a:solidFill>
              </a:rPr>
              <a:t>➢ </a:t>
            </a:r>
            <a:r>
              <a:rPr lang="ru-RU" dirty="0" err="1">
                <a:solidFill>
                  <a:schemeClr val="bg2">
                    <a:lumMod val="95000"/>
                    <a:lumOff val="5000"/>
                  </a:schemeClr>
                </a:solidFill>
              </a:rPr>
              <a:t>Здійснювати</a:t>
            </a:r>
            <a:r>
              <a:rPr lang="ru-RU" dirty="0">
                <a:solidFill>
                  <a:schemeClr val="bg2">
                    <a:lumMod val="95000"/>
                    <a:lumOff val="5000"/>
                  </a:schemeClr>
                </a:solidFill>
              </a:rPr>
              <a:t> </a:t>
            </a:r>
            <a:r>
              <a:rPr lang="ru-RU" dirty="0" err="1">
                <a:solidFill>
                  <a:schemeClr val="bg2">
                    <a:lumMod val="95000"/>
                    <a:lumOff val="5000"/>
                  </a:schemeClr>
                </a:solidFill>
              </a:rPr>
              <a:t>індивідуальну</a:t>
            </a:r>
            <a:r>
              <a:rPr lang="ru-RU" dirty="0">
                <a:solidFill>
                  <a:schemeClr val="bg2">
                    <a:lumMod val="95000"/>
                    <a:lumOff val="5000"/>
                  </a:schemeClr>
                </a:solidFill>
              </a:rPr>
              <a:t> </a:t>
            </a:r>
            <a:r>
              <a:rPr lang="ru-RU" dirty="0" err="1">
                <a:solidFill>
                  <a:schemeClr val="bg2">
                    <a:lumMod val="95000"/>
                    <a:lumOff val="5000"/>
                  </a:schemeClr>
                </a:solidFill>
              </a:rPr>
              <a:t>діагностику</a:t>
            </a:r>
            <a:r>
              <a:rPr lang="ru-RU" dirty="0">
                <a:solidFill>
                  <a:schemeClr val="bg2">
                    <a:lumMod val="95000"/>
                    <a:lumOff val="5000"/>
                  </a:schemeClr>
                </a:solidFill>
              </a:rPr>
              <a:t> за запитом </a:t>
            </a:r>
            <a:r>
              <a:rPr lang="ru-RU" dirty="0" err="1">
                <a:solidFill>
                  <a:schemeClr val="bg2">
                    <a:lumMod val="95000"/>
                    <a:lumOff val="5000"/>
                  </a:schemeClr>
                </a:solidFill>
              </a:rPr>
              <a:t>учасників</a:t>
            </a:r>
            <a:endParaRPr lang="ru-RU" dirty="0">
              <a:solidFill>
                <a:schemeClr val="bg2">
                  <a:lumMod val="95000"/>
                  <a:lumOff val="5000"/>
                </a:schemeClr>
              </a:solidFill>
            </a:endParaRPr>
          </a:p>
          <a:p>
            <a:pPr marL="0" indent="0">
              <a:buNone/>
            </a:pPr>
            <a:r>
              <a:rPr lang="ru-RU" dirty="0">
                <a:solidFill>
                  <a:schemeClr val="bg2">
                    <a:lumMod val="95000"/>
                    <a:lumOff val="5000"/>
                  </a:schemeClr>
                </a:solidFill>
              </a:rPr>
              <a:t>    </a:t>
            </a:r>
            <a:r>
              <a:rPr lang="ru-RU" dirty="0" err="1">
                <a:solidFill>
                  <a:schemeClr val="bg2">
                    <a:lumMod val="95000"/>
                    <a:lumOff val="5000"/>
                  </a:schemeClr>
                </a:solidFill>
              </a:rPr>
              <a:t>освітнього</a:t>
            </a:r>
            <a:r>
              <a:rPr lang="ru-RU" dirty="0">
                <a:solidFill>
                  <a:schemeClr val="bg2">
                    <a:lumMod val="95000"/>
                    <a:lumOff val="5000"/>
                  </a:schemeClr>
                </a:solidFill>
              </a:rPr>
              <a:t> </a:t>
            </a:r>
            <a:r>
              <a:rPr lang="ru-RU" dirty="0" err="1">
                <a:solidFill>
                  <a:schemeClr val="bg2">
                    <a:lumMod val="95000"/>
                    <a:lumOff val="5000"/>
                  </a:schemeClr>
                </a:solidFill>
              </a:rPr>
              <a:t>процесу</a:t>
            </a:r>
            <a:r>
              <a:rPr lang="ru-RU" dirty="0">
                <a:solidFill>
                  <a:schemeClr val="bg2">
                    <a:lumMod val="95000"/>
                    <a:lumOff val="5000"/>
                  </a:schemeClr>
                </a:solidFill>
              </a:rPr>
              <a:t>, </a:t>
            </a:r>
            <a:r>
              <a:rPr lang="ru-RU" dirty="0" err="1">
                <a:solidFill>
                  <a:schemeClr val="bg2">
                    <a:lumMod val="95000"/>
                    <a:lumOff val="5000"/>
                  </a:schemeClr>
                </a:solidFill>
              </a:rPr>
              <a:t>отримавши</a:t>
            </a:r>
            <a:r>
              <a:rPr lang="ru-RU" dirty="0">
                <a:solidFill>
                  <a:schemeClr val="bg2">
                    <a:lumMod val="95000"/>
                    <a:lumOff val="5000"/>
                  </a:schemeClr>
                </a:solidFill>
              </a:rPr>
              <a:t> </a:t>
            </a:r>
            <a:r>
              <a:rPr lang="ru-RU" dirty="0" err="1">
                <a:solidFill>
                  <a:schemeClr val="bg2">
                    <a:lumMod val="95000"/>
                    <a:lumOff val="5000"/>
                  </a:schemeClr>
                </a:solidFill>
              </a:rPr>
              <a:t>письмову</a:t>
            </a:r>
            <a:r>
              <a:rPr lang="ru-RU" dirty="0">
                <a:solidFill>
                  <a:schemeClr val="bg2">
                    <a:lumMod val="95000"/>
                    <a:lumOff val="5000"/>
                  </a:schemeClr>
                </a:solidFill>
              </a:rPr>
              <a:t> </a:t>
            </a:r>
            <a:r>
              <a:rPr lang="ru-RU" dirty="0" err="1">
                <a:solidFill>
                  <a:schemeClr val="bg2">
                    <a:lumMod val="95000"/>
                    <a:lumOff val="5000"/>
                  </a:schemeClr>
                </a:solidFill>
              </a:rPr>
              <a:t>згоду</a:t>
            </a:r>
            <a:r>
              <a:rPr lang="ru-RU" dirty="0">
                <a:solidFill>
                  <a:schemeClr val="bg2">
                    <a:lumMod val="95000"/>
                    <a:lumOff val="5000"/>
                  </a:schemeClr>
                </a:solidFill>
              </a:rPr>
              <a:t> </a:t>
            </a:r>
            <a:r>
              <a:rPr lang="ru-RU" dirty="0" err="1">
                <a:solidFill>
                  <a:schemeClr val="bg2">
                    <a:lumMod val="95000"/>
                    <a:lumOff val="5000"/>
                  </a:schemeClr>
                </a:solidFill>
              </a:rPr>
              <a:t>батьків</a:t>
            </a:r>
            <a:endParaRPr lang="ru-RU" dirty="0">
              <a:solidFill>
                <a:schemeClr val="bg2">
                  <a:lumMod val="95000"/>
                  <a:lumOff val="5000"/>
                </a:schemeClr>
              </a:solidFill>
            </a:endParaRPr>
          </a:p>
          <a:p>
            <a:pPr marL="0" indent="0">
              <a:buNone/>
            </a:pPr>
            <a:r>
              <a:rPr lang="ru-RU" dirty="0">
                <a:solidFill>
                  <a:schemeClr val="bg2">
                    <a:lumMod val="95000"/>
                    <a:lumOff val="5000"/>
                  </a:schemeClr>
                </a:solidFill>
              </a:rPr>
              <a:t>    (</a:t>
            </a:r>
            <a:r>
              <a:rPr lang="ru-RU" dirty="0" err="1">
                <a:solidFill>
                  <a:schemeClr val="bg2">
                    <a:lumMod val="95000"/>
                    <a:lumOff val="5000"/>
                  </a:schemeClr>
                </a:solidFill>
              </a:rPr>
              <a:t>законних</a:t>
            </a:r>
            <a:r>
              <a:rPr lang="ru-RU" dirty="0">
                <a:solidFill>
                  <a:schemeClr val="bg2">
                    <a:lumMod val="95000"/>
                    <a:lumOff val="5000"/>
                  </a:schemeClr>
                </a:solidFill>
              </a:rPr>
              <a:t> </a:t>
            </a:r>
            <a:r>
              <a:rPr lang="ru-RU" dirty="0" err="1">
                <a:solidFill>
                  <a:schemeClr val="bg2">
                    <a:lumMod val="95000"/>
                    <a:lumOff val="5000"/>
                  </a:schemeClr>
                </a:solidFill>
              </a:rPr>
              <a:t>представників</a:t>
            </a:r>
            <a:r>
              <a:rPr lang="ru-RU" dirty="0">
                <a:solidFill>
                  <a:schemeClr val="bg2">
                    <a:lumMod val="95000"/>
                    <a:lumOff val="5000"/>
                  </a:schemeClr>
                </a:solidFill>
              </a:rPr>
              <a:t>)</a:t>
            </a:r>
          </a:p>
          <a:p>
            <a:pPr marL="0" indent="0">
              <a:buNone/>
            </a:pPr>
            <a:r>
              <a:rPr lang="ru-RU" dirty="0">
                <a:solidFill>
                  <a:schemeClr val="bg2">
                    <a:lumMod val="95000"/>
                    <a:lumOff val="5000"/>
                  </a:schemeClr>
                </a:solidFill>
              </a:rPr>
              <a:t>➢</a:t>
            </a:r>
            <a:r>
              <a:rPr lang="ru-RU" dirty="0" err="1">
                <a:solidFill>
                  <a:schemeClr val="bg2">
                    <a:lumMod val="95000"/>
                    <a:lumOff val="5000"/>
                  </a:schemeClr>
                </a:solidFill>
              </a:rPr>
              <a:t>Суворо</a:t>
            </a:r>
            <a:r>
              <a:rPr lang="ru-RU" dirty="0">
                <a:solidFill>
                  <a:schemeClr val="bg2">
                    <a:lumMod val="95000"/>
                    <a:lumOff val="5000"/>
                  </a:schemeClr>
                </a:solidFill>
              </a:rPr>
              <a:t> </a:t>
            </a:r>
            <a:r>
              <a:rPr lang="ru-RU" dirty="0" err="1">
                <a:solidFill>
                  <a:schemeClr val="bg2">
                    <a:lumMod val="95000"/>
                    <a:lumOff val="5000"/>
                  </a:schemeClr>
                </a:solidFill>
              </a:rPr>
              <a:t>дотримуватися</a:t>
            </a:r>
            <a:r>
              <a:rPr lang="ru-RU" dirty="0">
                <a:solidFill>
                  <a:schemeClr val="bg2">
                    <a:lumMod val="95000"/>
                    <a:lumOff val="5000"/>
                  </a:schemeClr>
                </a:solidFill>
              </a:rPr>
              <a:t> принципу </a:t>
            </a:r>
            <a:r>
              <a:rPr lang="ru-RU" dirty="0" err="1">
                <a:solidFill>
                  <a:schemeClr val="bg2">
                    <a:lumMod val="95000"/>
                    <a:lumOff val="5000"/>
                  </a:schemeClr>
                </a:solidFill>
              </a:rPr>
              <a:t>добровільної</a:t>
            </a:r>
            <a:r>
              <a:rPr lang="ru-RU" dirty="0">
                <a:solidFill>
                  <a:schemeClr val="bg2">
                    <a:lumMod val="95000"/>
                    <a:lumOff val="5000"/>
                  </a:schemeClr>
                </a:solidFill>
              </a:rPr>
              <a:t> </a:t>
            </a:r>
            <a:r>
              <a:rPr lang="ru-RU" dirty="0" err="1">
                <a:solidFill>
                  <a:schemeClr val="bg2">
                    <a:lumMod val="95000"/>
                    <a:lumOff val="5000"/>
                  </a:schemeClr>
                </a:solidFill>
              </a:rPr>
              <a:t>участі</a:t>
            </a:r>
            <a:endParaRPr lang="ru-RU" dirty="0">
              <a:solidFill>
                <a:schemeClr val="bg2">
                  <a:lumMod val="95000"/>
                  <a:lumOff val="5000"/>
                </a:schemeClr>
              </a:solidFill>
            </a:endParaRPr>
          </a:p>
          <a:p>
            <a:pPr marL="0" indent="0">
              <a:buNone/>
            </a:pPr>
            <a:r>
              <a:rPr lang="ru-RU" dirty="0">
                <a:solidFill>
                  <a:schemeClr val="bg2">
                    <a:lumMod val="95000"/>
                    <a:lumOff val="5000"/>
                  </a:schemeClr>
                </a:solidFill>
              </a:rPr>
              <a:t>➢</a:t>
            </a:r>
            <a:r>
              <a:rPr lang="ru-RU" dirty="0" err="1">
                <a:solidFill>
                  <a:schemeClr val="bg2">
                    <a:lumMod val="95000"/>
                    <a:lumOff val="5000"/>
                  </a:schemeClr>
                </a:solidFill>
              </a:rPr>
              <a:t>Персональна</a:t>
            </a:r>
            <a:r>
              <a:rPr lang="ru-RU" dirty="0">
                <a:solidFill>
                  <a:schemeClr val="bg2">
                    <a:lumMod val="95000"/>
                    <a:lumOff val="5000"/>
                  </a:schemeClr>
                </a:solidFill>
              </a:rPr>
              <a:t> </a:t>
            </a:r>
            <a:r>
              <a:rPr lang="ru-RU" dirty="0" err="1">
                <a:solidFill>
                  <a:schemeClr val="bg2">
                    <a:lumMod val="95000"/>
                    <a:lumOff val="5000"/>
                  </a:schemeClr>
                </a:solidFill>
              </a:rPr>
              <a:t>відповідальність</a:t>
            </a:r>
            <a:r>
              <a:rPr lang="ru-RU" dirty="0">
                <a:solidFill>
                  <a:schemeClr val="bg2">
                    <a:lumMod val="95000"/>
                    <a:lumOff val="5000"/>
                  </a:schemeClr>
                </a:solidFill>
              </a:rPr>
              <a:t> практичного психолога за</a:t>
            </a:r>
          </a:p>
          <a:p>
            <a:pPr marL="0" indent="0">
              <a:buNone/>
            </a:pPr>
            <a:r>
              <a:rPr lang="ru-RU" dirty="0">
                <a:solidFill>
                  <a:schemeClr val="bg2">
                    <a:lumMod val="95000"/>
                    <a:lumOff val="5000"/>
                  </a:schemeClr>
                </a:solidFill>
              </a:rPr>
              <a:t>    </a:t>
            </a:r>
            <a:r>
              <a:rPr lang="ru-RU" dirty="0" err="1">
                <a:solidFill>
                  <a:schemeClr val="bg2">
                    <a:lumMod val="95000"/>
                    <a:lumOff val="5000"/>
                  </a:schemeClr>
                </a:solidFill>
              </a:rPr>
              <a:t>збереження</a:t>
            </a:r>
            <a:r>
              <a:rPr lang="ru-RU" dirty="0">
                <a:solidFill>
                  <a:schemeClr val="bg2">
                    <a:lumMod val="95000"/>
                    <a:lumOff val="5000"/>
                  </a:schemeClr>
                </a:solidFill>
              </a:rPr>
              <a:t> </a:t>
            </a:r>
            <a:r>
              <a:rPr lang="ru-RU" dirty="0" err="1">
                <a:solidFill>
                  <a:schemeClr val="bg2">
                    <a:lumMod val="95000"/>
                    <a:lumOff val="5000"/>
                  </a:schemeClr>
                </a:solidFill>
              </a:rPr>
              <a:t>даних</a:t>
            </a:r>
            <a:r>
              <a:rPr lang="ru-RU" dirty="0">
                <a:solidFill>
                  <a:schemeClr val="bg2">
                    <a:lumMod val="95000"/>
                    <a:lumOff val="5000"/>
                  </a:schemeClr>
                </a:solidFill>
              </a:rPr>
              <a:t> </a:t>
            </a:r>
            <a:r>
              <a:rPr lang="ru-RU" dirty="0" err="1">
                <a:solidFill>
                  <a:schemeClr val="bg2">
                    <a:lumMod val="95000"/>
                    <a:lumOff val="5000"/>
                  </a:schemeClr>
                </a:solidFill>
              </a:rPr>
              <a:t>психологічних</a:t>
            </a:r>
            <a:r>
              <a:rPr lang="ru-RU" dirty="0">
                <a:solidFill>
                  <a:schemeClr val="bg2">
                    <a:lumMod val="95000"/>
                    <a:lumOff val="5000"/>
                  </a:schemeClr>
                </a:solidFill>
              </a:rPr>
              <a:t> </a:t>
            </a:r>
            <a:r>
              <a:rPr lang="ru-RU" dirty="0" err="1">
                <a:solidFill>
                  <a:schemeClr val="bg2">
                    <a:lumMod val="95000"/>
                    <a:lumOff val="5000"/>
                  </a:schemeClr>
                </a:solidFill>
              </a:rPr>
              <a:t>обстежень</a:t>
            </a:r>
            <a:r>
              <a:rPr lang="ru-RU" dirty="0">
                <a:solidFill>
                  <a:schemeClr val="bg2">
                    <a:lumMod val="95000"/>
                    <a:lumOff val="5000"/>
                  </a:schemeClr>
                </a:solidFill>
              </a:rPr>
              <a:t> у </a:t>
            </a:r>
            <a:r>
              <a:rPr lang="ru-RU" dirty="0" err="1">
                <a:solidFill>
                  <a:schemeClr val="bg2">
                    <a:lumMod val="95000"/>
                    <a:lumOff val="5000"/>
                  </a:schemeClr>
                </a:solidFill>
              </a:rPr>
              <a:t>таємниці</a:t>
            </a:r>
            <a:r>
              <a:rPr lang="ru-RU" dirty="0">
                <a:solidFill>
                  <a:schemeClr val="bg2">
                    <a:lumMod val="95000"/>
                    <a:lumOff val="5000"/>
                  </a:schemeClr>
                </a:solidFill>
              </a:rPr>
              <a:t> </a:t>
            </a:r>
            <a:r>
              <a:rPr lang="ru-RU" dirty="0" err="1">
                <a:solidFill>
                  <a:schemeClr val="bg2">
                    <a:lumMod val="95000"/>
                    <a:lumOff val="5000"/>
                  </a:schemeClr>
                </a:solidFill>
              </a:rPr>
              <a:t>або</a:t>
            </a:r>
            <a:endParaRPr lang="ru-RU" dirty="0">
              <a:solidFill>
                <a:schemeClr val="bg2">
                  <a:lumMod val="95000"/>
                  <a:lumOff val="5000"/>
                </a:schemeClr>
              </a:solidFill>
            </a:endParaRPr>
          </a:p>
          <a:p>
            <a:pPr marL="0" indent="0">
              <a:buNone/>
            </a:pPr>
            <a:r>
              <a:rPr lang="ru-RU" dirty="0">
                <a:solidFill>
                  <a:schemeClr val="bg2">
                    <a:lumMod val="95000"/>
                    <a:lumOff val="5000"/>
                  </a:schemeClr>
                </a:solidFill>
              </a:rPr>
              <a:t>    </a:t>
            </a:r>
            <a:r>
              <a:rPr lang="ru-RU" dirty="0" err="1">
                <a:solidFill>
                  <a:schemeClr val="bg2">
                    <a:lumMod val="95000"/>
                    <a:lumOff val="5000"/>
                  </a:schemeClr>
                </a:solidFill>
              </a:rPr>
              <a:t>передання</a:t>
            </a:r>
            <a:r>
              <a:rPr lang="ru-RU" dirty="0">
                <a:solidFill>
                  <a:schemeClr val="bg2">
                    <a:lumMod val="95000"/>
                    <a:lumOff val="5000"/>
                  </a:schemeClr>
                </a:solidFill>
              </a:rPr>
              <a:t> </a:t>
            </a:r>
            <a:r>
              <a:rPr lang="ru-RU" dirty="0" err="1">
                <a:solidFill>
                  <a:schemeClr val="bg2">
                    <a:lumMod val="95000"/>
                    <a:lumOff val="5000"/>
                  </a:schemeClr>
                </a:solidFill>
              </a:rPr>
              <a:t>їх</a:t>
            </a:r>
            <a:r>
              <a:rPr lang="ru-RU" dirty="0">
                <a:solidFill>
                  <a:schemeClr val="bg2">
                    <a:lumMod val="95000"/>
                    <a:lumOff val="5000"/>
                  </a:schemeClr>
                </a:solidFill>
              </a:rPr>
              <a:t> </a:t>
            </a:r>
            <a:r>
              <a:rPr lang="ru-RU" dirty="0" err="1">
                <a:solidFill>
                  <a:schemeClr val="bg2">
                    <a:lumMod val="95000"/>
                    <a:lumOff val="5000"/>
                  </a:schemeClr>
                </a:solidFill>
              </a:rPr>
              <a:t>третім</a:t>
            </a:r>
            <a:r>
              <a:rPr lang="ru-RU" dirty="0">
                <a:solidFill>
                  <a:schemeClr val="bg2">
                    <a:lumMod val="95000"/>
                    <a:lumOff val="5000"/>
                  </a:schemeClr>
                </a:solidFill>
              </a:rPr>
              <a:t> особам </a:t>
            </a:r>
            <a:r>
              <a:rPr lang="ru-RU" dirty="0" err="1">
                <a:solidFill>
                  <a:schemeClr val="bg2">
                    <a:lumMod val="95000"/>
                    <a:lumOff val="5000"/>
                  </a:schemeClr>
                </a:solidFill>
              </a:rPr>
              <a:t>лише</a:t>
            </a:r>
            <a:r>
              <a:rPr lang="ru-RU" dirty="0">
                <a:solidFill>
                  <a:schemeClr val="bg2">
                    <a:lumMod val="95000"/>
                    <a:lumOff val="5000"/>
                  </a:schemeClr>
                </a:solidFill>
              </a:rPr>
              <a:t> з </a:t>
            </a:r>
            <a:r>
              <a:rPr lang="ru-RU" dirty="0" err="1">
                <a:solidFill>
                  <a:schemeClr val="bg2">
                    <a:lumMod val="95000"/>
                    <a:lumOff val="5000"/>
                  </a:schemeClr>
                </a:solidFill>
              </a:rPr>
              <a:t>особистого</a:t>
            </a:r>
            <a:r>
              <a:rPr lang="ru-RU" dirty="0">
                <a:solidFill>
                  <a:schemeClr val="bg2">
                    <a:lumMod val="95000"/>
                    <a:lumOff val="5000"/>
                  </a:schemeClr>
                </a:solidFill>
              </a:rPr>
              <a:t> </a:t>
            </a:r>
            <a:r>
              <a:rPr lang="ru-RU" dirty="0" err="1">
                <a:solidFill>
                  <a:schemeClr val="bg2">
                    <a:lumMod val="95000"/>
                    <a:lumOff val="5000"/>
                  </a:schemeClr>
                </a:solidFill>
              </a:rPr>
              <a:t>дозволу</a:t>
            </a:r>
            <a:r>
              <a:rPr lang="ru-RU" dirty="0">
                <a:solidFill>
                  <a:schemeClr val="bg2">
                    <a:lumMod val="95000"/>
                    <a:lumOff val="5000"/>
                  </a:schemeClr>
                </a:solidFill>
              </a:rPr>
              <a:t> самих </a:t>
            </a:r>
            <a:r>
              <a:rPr lang="ru-RU" dirty="0" err="1">
                <a:solidFill>
                  <a:schemeClr val="bg2">
                    <a:lumMod val="95000"/>
                    <a:lumOff val="5000"/>
                  </a:schemeClr>
                </a:solidFill>
              </a:rPr>
              <a:t>дітей</a:t>
            </a:r>
            <a:endParaRPr lang="ru-RU" dirty="0">
              <a:solidFill>
                <a:schemeClr val="bg2">
                  <a:lumMod val="95000"/>
                  <a:lumOff val="5000"/>
                </a:schemeClr>
              </a:solidFill>
            </a:endParaRPr>
          </a:p>
          <a:p>
            <a:pPr marL="0" indent="0">
              <a:buNone/>
            </a:pPr>
            <a:r>
              <a:rPr lang="ru-RU" dirty="0">
                <a:solidFill>
                  <a:schemeClr val="bg2">
                    <a:lumMod val="95000"/>
                    <a:lumOff val="5000"/>
                  </a:schemeClr>
                </a:solidFill>
              </a:rPr>
              <a:t>➢Не </a:t>
            </a:r>
            <a:r>
              <a:rPr lang="ru-RU" dirty="0" err="1">
                <a:solidFill>
                  <a:schemeClr val="bg2">
                    <a:lumMod val="95000"/>
                    <a:lumOff val="5000"/>
                  </a:schemeClr>
                </a:solidFill>
              </a:rPr>
              <a:t>передавати</a:t>
            </a:r>
            <a:r>
              <a:rPr lang="ru-RU" dirty="0">
                <a:solidFill>
                  <a:schemeClr val="bg2">
                    <a:lumMod val="95000"/>
                    <a:lumOff val="5000"/>
                  </a:schemeClr>
                </a:solidFill>
              </a:rPr>
              <a:t> </a:t>
            </a:r>
            <a:r>
              <a:rPr lang="ru-RU" dirty="0" err="1">
                <a:solidFill>
                  <a:schemeClr val="bg2">
                    <a:lumMod val="95000"/>
                    <a:lumOff val="5000"/>
                  </a:schemeClr>
                </a:solidFill>
              </a:rPr>
              <a:t>психодіагностичні</a:t>
            </a:r>
            <a:r>
              <a:rPr lang="ru-RU" dirty="0">
                <a:solidFill>
                  <a:schemeClr val="bg2">
                    <a:lumMod val="95000"/>
                    <a:lumOff val="5000"/>
                  </a:schemeClr>
                </a:solidFill>
              </a:rPr>
              <a:t> методики для </a:t>
            </a:r>
            <a:r>
              <a:rPr lang="ru-RU" dirty="0" err="1">
                <a:solidFill>
                  <a:schemeClr val="bg2">
                    <a:lumMod val="95000"/>
                    <a:lumOff val="5000"/>
                  </a:schemeClr>
                </a:solidFill>
              </a:rPr>
              <a:t>користування</a:t>
            </a:r>
            <a:endParaRPr lang="ru-RU" dirty="0">
              <a:solidFill>
                <a:schemeClr val="bg2">
                  <a:lumMod val="95000"/>
                  <a:lumOff val="5000"/>
                </a:schemeClr>
              </a:solidFill>
            </a:endParaRPr>
          </a:p>
          <a:p>
            <a:pPr marL="0" indent="0">
              <a:buNone/>
            </a:pPr>
            <a:r>
              <a:rPr lang="ru-RU" dirty="0">
                <a:solidFill>
                  <a:schemeClr val="bg2">
                    <a:lumMod val="95000"/>
                    <a:lumOff val="5000"/>
                  </a:schemeClr>
                </a:solidFill>
              </a:rPr>
              <a:t>    </a:t>
            </a:r>
            <a:r>
              <a:rPr lang="ru-RU" dirty="0" err="1">
                <a:solidFill>
                  <a:schemeClr val="bg2">
                    <a:lumMod val="95000"/>
                    <a:lumOff val="5000"/>
                  </a:schemeClr>
                </a:solidFill>
              </a:rPr>
              <a:t>некомпетентним</a:t>
            </a:r>
            <a:r>
              <a:rPr lang="ru-RU" dirty="0">
                <a:solidFill>
                  <a:schemeClr val="bg2">
                    <a:lumMod val="95000"/>
                    <a:lumOff val="5000"/>
                  </a:schemeClr>
                </a:solidFill>
              </a:rPr>
              <a:t> особам</a:t>
            </a:r>
            <a:endParaRPr lang="uk-UA" dirty="0">
              <a:solidFill>
                <a:schemeClr val="bg2">
                  <a:lumMod val="95000"/>
                  <a:lumOff val="5000"/>
                </a:schemeClr>
              </a:solidFill>
            </a:endParaRPr>
          </a:p>
        </p:txBody>
      </p:sp>
    </p:spTree>
    <p:extLst>
      <p:ext uri="{BB962C8B-B14F-4D97-AF65-F5344CB8AC3E}">
        <p14:creationId xmlns:p14="http://schemas.microsoft.com/office/powerpoint/2010/main" val="443527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троката">
  <a:themeElements>
    <a:clrScheme name="Відтінки сірого">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роката">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TM03090430[[fn=Строката]]</Template>
  <TotalTime>881</TotalTime>
  <Words>852</Words>
  <Application>Microsoft Office PowerPoint</Application>
  <PresentationFormat>Екран (4:3)</PresentationFormat>
  <Paragraphs>110</Paragraphs>
  <Slides>36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36</vt:i4>
      </vt:variant>
    </vt:vector>
  </HeadingPairs>
  <TitlesOfParts>
    <vt:vector size="41" baseType="lpstr">
      <vt:lpstr>Calibri</vt:lpstr>
      <vt:lpstr>Cambria</vt:lpstr>
      <vt:lpstr>Times New Roman</vt:lpstr>
      <vt:lpstr>Wingdings</vt:lpstr>
      <vt:lpstr>Строката</vt:lpstr>
      <vt:lpstr>АНАЛІЗ Діяльності психолога</vt:lpstr>
      <vt:lpstr>Де може працювати практичний психолог? Які його посадові обов’язки?</vt:lpstr>
      <vt:lpstr>Мета психологічної служби: виявлення та створення оптимальних соціально-психологічних умов для розвитку особистості</vt:lpstr>
      <vt:lpstr>Презентація PowerPoint</vt:lpstr>
      <vt:lpstr>Наказ МОНУ від 22.05.2018 № 509 «Положення про психологічну службу  у системі освіти України»</vt:lpstr>
      <vt:lpstr>Взаємозв’язок видів діяльності впливає на ефективність роботи практичного психолога</vt:lpstr>
      <vt:lpstr>Напрямки роботи соціально-психологічної служби</vt:lpstr>
      <vt:lpstr>Діагностичний мінімум, рекомендований Українським науково-методичним центром практичної психології і соціальної роботи, застосовується для моніторингу: </vt:lpstr>
      <vt:lpstr>Вимоги до психодіагностичної діяльності практичного психолога (згідно з рекомендаціями МОН)</vt:lpstr>
      <vt:lpstr>Психодіагностична діяльність практичного психолога:</vt:lpstr>
      <vt:lpstr>типові документи для діяльності шкільного психолога</vt:lpstr>
      <vt:lpstr>Посадові та кваліфікаційні вимоги до працівників</vt:lpstr>
      <vt:lpstr>Посадова інструкція  практичного психолога закладу освіти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затвердження  професійного стандарту  «Практичний психолог  закладу освіти»</dc:title>
  <dc:creator>Ольга</dc:creator>
  <cp:lastModifiedBy>Лилия Немаш</cp:lastModifiedBy>
  <cp:revision>68</cp:revision>
  <dcterms:created xsi:type="dcterms:W3CDTF">2020-12-09T09:58:51Z</dcterms:created>
  <dcterms:modified xsi:type="dcterms:W3CDTF">2023-03-13T07:35:36Z</dcterms:modified>
</cp:coreProperties>
</file>