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1"/>
  </p:sldMasterIdLst>
  <p:sldIdLst>
    <p:sldId id="256" r:id="rId2"/>
    <p:sldId id="257" r:id="rId3"/>
    <p:sldId id="258"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D8753F4-7C44-4DDD-A3BA-209CF389A91B}" v="1576" dt="2020-10-07T23:21:16.001"/>
  </p1510:revLst>
</p1510:revInfo>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EC20E35-A176-4012-BC5E-935CFFF8708E}" styleName="Средний стиль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8799B23B-EC83-4686-B30A-512413B5E67A}" styleName="Светлый стиль 3 — акцент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82" autoAdjust="0"/>
    <p:restoredTop sz="94660"/>
  </p:normalViewPr>
  <p:slideViewPr>
    <p:cSldViewPr snapToGrid="0">
      <p:cViewPr varScale="1">
        <p:scale>
          <a:sx n="74" d="100"/>
          <a:sy n="74" d="100"/>
        </p:scale>
        <p:origin x="-498" y="-9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Трач Александр" userId="97f7578df291babc" providerId="Windows Live" clId="Web-{4D8753F4-7C44-4DDD-A3BA-209CF389A91B}"/>
    <pc:docChg chg="addSld delSld modSld addMainMaster delMainMaster">
      <pc:chgData name="Трач Александр" userId="97f7578df291babc" providerId="Windows Live" clId="Web-{4D8753F4-7C44-4DDD-A3BA-209CF389A91B}" dt="2020-10-07T23:21:16.001" v="1504" actId="20577"/>
      <pc:docMkLst>
        <pc:docMk/>
      </pc:docMkLst>
      <pc:sldChg chg="addSp delSp modSp mod setBg modClrScheme delAnim chgLayout">
        <pc:chgData name="Трач Александр" userId="97f7578df291babc" providerId="Windows Live" clId="Web-{4D8753F4-7C44-4DDD-A3BA-209CF389A91B}" dt="2020-10-07T23:21:16.001" v="1503" actId="20577"/>
        <pc:sldMkLst>
          <pc:docMk/>
          <pc:sldMk cId="1351651579" sldId="256"/>
        </pc:sldMkLst>
        <pc:spChg chg="mod">
          <ac:chgData name="Трач Александр" userId="97f7578df291babc" providerId="Windows Live" clId="Web-{4D8753F4-7C44-4DDD-A3BA-209CF389A91B}" dt="2020-10-07T17:13:05.837" v="1494" actId="20577"/>
          <ac:spMkLst>
            <pc:docMk/>
            <pc:sldMk cId="1351651579" sldId="256"/>
            <ac:spMk id="2" creationId="{00000000-0000-0000-0000-000000000000}"/>
          </ac:spMkLst>
        </pc:spChg>
        <pc:spChg chg="mod">
          <ac:chgData name="Трач Александр" userId="97f7578df291babc" providerId="Windows Live" clId="Web-{4D8753F4-7C44-4DDD-A3BA-209CF389A91B}" dt="2020-10-07T23:21:16.001" v="1503" actId="20577"/>
          <ac:spMkLst>
            <pc:docMk/>
            <pc:sldMk cId="1351651579" sldId="256"/>
            <ac:spMk id="3" creationId="{00000000-0000-0000-0000-000000000000}"/>
          </ac:spMkLst>
        </pc:spChg>
        <pc:spChg chg="add del">
          <ac:chgData name="Трач Александр" userId="97f7578df291babc" providerId="Windows Live" clId="Web-{4D8753F4-7C44-4DDD-A3BA-209CF389A91B}" dt="2020-10-07T15:01:59.479" v="5"/>
          <ac:spMkLst>
            <pc:docMk/>
            <pc:sldMk cId="1351651579" sldId="256"/>
            <ac:spMk id="5" creationId="{3A6C273A-38F2-4D34-98BF-47B248862B76}"/>
          </ac:spMkLst>
        </pc:spChg>
        <pc:spChg chg="add del">
          <ac:chgData name="Трач Александр" userId="97f7578df291babc" providerId="Windows Live" clId="Web-{4D8753F4-7C44-4DDD-A3BA-209CF389A91B}" dt="2020-10-07T15:01:59.479" v="5"/>
          <ac:spMkLst>
            <pc:docMk/>
            <pc:sldMk cId="1351651579" sldId="256"/>
            <ac:spMk id="6" creationId="{2E2CF659-EE5D-432C-B47F-10AC4A48A347}"/>
          </ac:spMkLst>
        </pc:spChg>
        <pc:spChg chg="add">
          <ac:chgData name="Трач Александр" userId="97f7578df291babc" providerId="Windows Live" clId="Web-{4D8753F4-7C44-4DDD-A3BA-209CF389A91B}" dt="2020-10-07T15:01:59.542" v="6"/>
          <ac:spMkLst>
            <pc:docMk/>
            <pc:sldMk cId="1351651579" sldId="256"/>
            <ac:spMk id="7" creationId="{DEF92653-5D6D-47E6-8744-0DAF76E049C4}"/>
          </ac:spMkLst>
        </pc:spChg>
        <pc:spChg chg="add del">
          <ac:chgData name="Трач Александр" userId="97f7578df291babc" providerId="Windows Live" clId="Web-{4D8753F4-7C44-4DDD-A3BA-209CF389A91B}" dt="2020-10-07T15:01:38.384" v="3"/>
          <ac:spMkLst>
            <pc:docMk/>
            <pc:sldMk cId="1351651579" sldId="256"/>
            <ac:spMk id="8" creationId="{DEF92653-5D6D-47E6-8744-0DAF76E049C4}"/>
          </ac:spMkLst>
        </pc:spChg>
        <pc:spChg chg="add del">
          <ac:chgData name="Трач Александр" userId="97f7578df291babc" providerId="Windows Live" clId="Web-{4D8753F4-7C44-4DDD-A3BA-209CF389A91B}" dt="2020-10-07T15:01:28.821" v="1"/>
          <ac:spMkLst>
            <pc:docMk/>
            <pc:sldMk cId="1351651579" sldId="256"/>
            <ac:spMk id="9" creationId="{7A18C9FB-EC4C-4DAE-8F7D-C6E5AF607958}"/>
          </ac:spMkLst>
        </pc:spChg>
        <pc:spChg chg="add del">
          <ac:chgData name="Трач Александр" userId="97f7578df291babc" providerId="Windows Live" clId="Web-{4D8753F4-7C44-4DDD-A3BA-209CF389A91B}" dt="2020-10-07T15:01:28.821" v="1"/>
          <ac:spMkLst>
            <pc:docMk/>
            <pc:sldMk cId="1351651579" sldId="256"/>
            <ac:spMk id="11" creationId="{5DC75FBE-6346-435A-B28A-51464B721091}"/>
          </ac:spMkLst>
        </pc:spChg>
        <pc:spChg chg="add del">
          <ac:chgData name="Трач Александр" userId="97f7578df291babc" providerId="Windows Live" clId="Web-{4D8753F4-7C44-4DDD-A3BA-209CF389A91B}" dt="2020-10-07T15:01:59.479" v="5"/>
          <ac:spMkLst>
            <pc:docMk/>
            <pc:sldMk cId="1351651579" sldId="256"/>
            <ac:spMk id="12" creationId="{03E51277-1095-412F-913B-8FA8021AA626}"/>
          </ac:spMkLst>
        </pc:spChg>
        <pc:grpChg chg="add del">
          <ac:chgData name="Трач Александр" userId="97f7578df291babc" providerId="Windows Live" clId="Web-{4D8753F4-7C44-4DDD-A3BA-209CF389A91B}" dt="2020-10-07T15:01:59.479" v="5"/>
          <ac:grpSpMkLst>
            <pc:docMk/>
            <pc:sldMk cId="1351651579" sldId="256"/>
            <ac:grpSpMk id="14" creationId="{FC280B3D-FC68-4DDC-950C-506B5C683824}"/>
          </ac:grpSpMkLst>
        </pc:grpChg>
        <pc:grpChg chg="add del">
          <ac:chgData name="Трач Александр" userId="97f7578df291babc" providerId="Windows Live" clId="Web-{4D8753F4-7C44-4DDD-A3BA-209CF389A91B}" dt="2020-10-07T15:01:59.479" v="5"/>
          <ac:grpSpMkLst>
            <pc:docMk/>
            <pc:sldMk cId="1351651579" sldId="256"/>
            <ac:grpSpMk id="34" creationId="{88540B56-6256-419C-AC81-7B56D0DD72B4}"/>
          </ac:grpSpMkLst>
        </pc:grpChg>
        <pc:grpChg chg="add del">
          <ac:chgData name="Трач Александр" userId="97f7578df291babc" providerId="Windows Live" clId="Web-{4D8753F4-7C44-4DDD-A3BA-209CF389A91B}" dt="2020-10-07T15:01:59.479" v="5"/>
          <ac:grpSpMkLst>
            <pc:docMk/>
            <pc:sldMk cId="1351651579" sldId="256"/>
            <ac:grpSpMk id="46" creationId="{DDB99EF5-8801-40E2-83D3-196FADCBBA7F}"/>
          </ac:grpSpMkLst>
        </pc:grpChg>
        <pc:picChg chg="add del">
          <ac:chgData name="Трач Александр" userId="97f7578df291babc" providerId="Windows Live" clId="Web-{4D8753F4-7C44-4DDD-A3BA-209CF389A91B}" dt="2020-10-07T15:01:28.821" v="1"/>
          <ac:picMkLst>
            <pc:docMk/>
            <pc:sldMk cId="1351651579" sldId="256"/>
            <ac:picMk id="4" creationId="{B1D91F16-978D-446D-B77B-2B8BD7BD0969}"/>
          </ac:picMkLst>
        </pc:picChg>
        <pc:cxnChg chg="add del">
          <ac:chgData name="Трач Александр" userId="97f7578df291babc" providerId="Windows Live" clId="Web-{4D8753F4-7C44-4DDD-A3BA-209CF389A91B}" dt="2020-10-07T15:01:38.384" v="3"/>
          <ac:cxnSpMkLst>
            <pc:docMk/>
            <pc:sldMk cId="1351651579" sldId="256"/>
            <ac:cxnSpMk id="10" creationId="{21A926A9-9B62-48DD-A56E-C2E86029C28E}"/>
          </ac:cxnSpMkLst>
        </pc:cxnChg>
        <pc:cxnChg chg="add">
          <ac:chgData name="Трач Александр" userId="97f7578df291babc" providerId="Windows Live" clId="Web-{4D8753F4-7C44-4DDD-A3BA-209CF389A91B}" dt="2020-10-07T15:01:59.542" v="6"/>
          <ac:cxnSpMkLst>
            <pc:docMk/>
            <pc:sldMk cId="1351651579" sldId="256"/>
            <ac:cxnSpMk id="13" creationId="{21A926A9-9B62-48DD-A56E-C2E86029C28E}"/>
          </ac:cxnSpMkLst>
        </pc:cxnChg>
      </pc:sldChg>
      <pc:sldChg chg="addSp modSp new mod setBg">
        <pc:chgData name="Трач Александр" userId="97f7578df291babc" providerId="Windows Live" clId="Web-{4D8753F4-7C44-4DDD-A3BA-209CF389A91B}" dt="2020-10-07T15:09:17.349" v="89" actId="20577"/>
        <pc:sldMkLst>
          <pc:docMk/>
          <pc:sldMk cId="768234128" sldId="257"/>
        </pc:sldMkLst>
        <pc:spChg chg="mod">
          <ac:chgData name="Трач Александр" userId="97f7578df291babc" providerId="Windows Live" clId="Web-{4D8753F4-7C44-4DDD-A3BA-209CF389A91B}" dt="2020-10-07T15:08:55.176" v="86"/>
          <ac:spMkLst>
            <pc:docMk/>
            <pc:sldMk cId="768234128" sldId="257"/>
            <ac:spMk id="2" creationId="{D4C1BA4C-D7FE-4E21-87B8-DEF3D2D0F9A0}"/>
          </ac:spMkLst>
        </pc:spChg>
        <pc:spChg chg="mod">
          <ac:chgData name="Трач Александр" userId="97f7578df291babc" providerId="Windows Live" clId="Web-{4D8753F4-7C44-4DDD-A3BA-209CF389A91B}" dt="2020-10-07T15:09:17.349" v="89" actId="20577"/>
          <ac:spMkLst>
            <pc:docMk/>
            <pc:sldMk cId="768234128" sldId="257"/>
            <ac:spMk id="3" creationId="{546B5F96-EFBC-41B8-B6CF-A2268D48C949}"/>
          </ac:spMkLst>
        </pc:spChg>
        <pc:spChg chg="add">
          <ac:chgData name="Трач Александр" userId="97f7578df291babc" providerId="Windows Live" clId="Web-{4D8753F4-7C44-4DDD-A3BA-209CF389A91B}" dt="2020-10-07T15:08:55.176" v="86"/>
          <ac:spMkLst>
            <pc:docMk/>
            <pc:sldMk cId="768234128" sldId="257"/>
            <ac:spMk id="9" creationId="{E49D7415-2F11-44C2-B6AA-13A25B6814B9}"/>
          </ac:spMkLst>
        </pc:spChg>
        <pc:picChg chg="add mod">
          <ac:chgData name="Трач Александр" userId="97f7578df291babc" providerId="Windows Live" clId="Web-{4D8753F4-7C44-4DDD-A3BA-209CF389A91B}" dt="2020-10-07T15:08:55.176" v="86"/>
          <ac:picMkLst>
            <pc:docMk/>
            <pc:sldMk cId="768234128" sldId="257"/>
            <ac:picMk id="4" creationId="{89A6F310-1BEF-4C94-BFBF-E3A06B9D9428}"/>
          </ac:picMkLst>
        </pc:picChg>
        <pc:cxnChg chg="add">
          <ac:chgData name="Трач Александр" userId="97f7578df291babc" providerId="Windows Live" clId="Web-{4D8753F4-7C44-4DDD-A3BA-209CF389A91B}" dt="2020-10-07T15:08:55.176" v="86"/>
          <ac:cxnSpMkLst>
            <pc:docMk/>
            <pc:sldMk cId="768234128" sldId="257"/>
            <ac:cxnSpMk id="11" creationId="{D2E57F3D-33BE-4306-87E6-245763719516}"/>
          </ac:cxnSpMkLst>
        </pc:cxnChg>
      </pc:sldChg>
      <pc:sldChg chg="delSp modSp new">
        <pc:chgData name="Трач Александр" userId="97f7578df291babc" providerId="Windows Live" clId="Web-{4D8753F4-7C44-4DDD-A3BA-209CF389A91B}" dt="2020-10-07T16:52:07.521" v="1397" actId="20577"/>
        <pc:sldMkLst>
          <pc:docMk/>
          <pc:sldMk cId="2789470129" sldId="258"/>
        </pc:sldMkLst>
        <pc:spChg chg="del mod">
          <ac:chgData name="Трач Александр" userId="97f7578df291babc" providerId="Windows Live" clId="Web-{4D8753F4-7C44-4DDD-A3BA-209CF389A91B}" dt="2020-10-07T15:11:34.716" v="101"/>
          <ac:spMkLst>
            <pc:docMk/>
            <pc:sldMk cId="2789470129" sldId="258"/>
            <ac:spMk id="2" creationId="{A03EC118-7744-4A5D-A393-FB25A342C52A}"/>
          </ac:spMkLst>
        </pc:spChg>
        <pc:spChg chg="mod">
          <ac:chgData name="Трач Александр" userId="97f7578df291babc" providerId="Windows Live" clId="Web-{4D8753F4-7C44-4DDD-A3BA-209CF389A91B}" dt="2020-10-07T16:52:07.521" v="1397" actId="20577"/>
          <ac:spMkLst>
            <pc:docMk/>
            <pc:sldMk cId="2789470129" sldId="258"/>
            <ac:spMk id="3" creationId="{EF7EF1A6-17BA-4E1D-A0B4-C81995038C14}"/>
          </ac:spMkLst>
        </pc:spChg>
      </pc:sldChg>
      <pc:sldChg chg="addSp delSp modSp new del mod setBg">
        <pc:chgData name="Трач Александр" userId="97f7578df291babc" providerId="Windows Live" clId="Web-{4D8753F4-7C44-4DDD-A3BA-209CF389A91B}" dt="2020-10-07T15:23:16.039" v="454"/>
        <pc:sldMkLst>
          <pc:docMk/>
          <pc:sldMk cId="1268492042" sldId="259"/>
        </pc:sldMkLst>
        <pc:spChg chg="mod">
          <ac:chgData name="Трач Александр" userId="97f7578df291babc" providerId="Windows Live" clId="Web-{4D8753F4-7C44-4DDD-A3BA-209CF389A91B}" dt="2020-10-07T15:23:01.850" v="452" actId="1076"/>
          <ac:spMkLst>
            <pc:docMk/>
            <pc:sldMk cId="1268492042" sldId="259"/>
            <ac:spMk id="2" creationId="{A14B0FA5-D948-4F5E-87E5-22A12D649B20}"/>
          </ac:spMkLst>
        </pc:spChg>
        <pc:spChg chg="del mod">
          <ac:chgData name="Трач Александр" userId="97f7578df291babc" providerId="Windows Live" clId="Web-{4D8753F4-7C44-4DDD-A3BA-209CF389A91B}" dt="2020-10-07T15:14:53.681" v="137"/>
          <ac:spMkLst>
            <pc:docMk/>
            <pc:sldMk cId="1268492042" sldId="259"/>
            <ac:spMk id="3" creationId="{70413032-9965-4929-A7D1-678589394C30}"/>
          </ac:spMkLst>
        </pc:spChg>
        <pc:spChg chg="add del mod">
          <ac:chgData name="Трач Александр" userId="97f7578df291babc" providerId="Windows Live" clId="Web-{4D8753F4-7C44-4DDD-A3BA-209CF389A91B}" dt="2020-10-07T15:15:23.417" v="140"/>
          <ac:spMkLst>
            <pc:docMk/>
            <pc:sldMk cId="1268492042" sldId="259"/>
            <ac:spMk id="6" creationId="{D2E79834-4450-43F0-96DB-12F90D3F8BAB}"/>
          </ac:spMkLst>
        </pc:spChg>
        <pc:spChg chg="add del mod">
          <ac:chgData name="Трач Александр" userId="97f7578df291babc" providerId="Windows Live" clId="Web-{4D8753F4-7C44-4DDD-A3BA-209CF389A91B}" dt="2020-10-07T15:15:40.512" v="142"/>
          <ac:spMkLst>
            <pc:docMk/>
            <pc:sldMk cId="1268492042" sldId="259"/>
            <ac:spMk id="9" creationId="{B2DA84C6-DE31-4619-9AE0-1DEC236933C6}"/>
          </ac:spMkLst>
        </pc:spChg>
        <pc:spChg chg="add">
          <ac:chgData name="Трач Александр" userId="97f7578df291babc" providerId="Windows Live" clId="Web-{4D8753F4-7C44-4DDD-A3BA-209CF389A91B}" dt="2020-10-07T15:20:23.950" v="440"/>
          <ac:spMkLst>
            <pc:docMk/>
            <pc:sldMk cId="1268492042" sldId="259"/>
            <ac:spMk id="12" creationId="{F68B2C62-7648-4430-90D5-AE0F252AF113}"/>
          </ac:spMkLst>
        </pc:spChg>
        <pc:spChg chg="add del">
          <ac:chgData name="Трач Александр" userId="97f7578df291babc" providerId="Windows Live" clId="Web-{4D8753F4-7C44-4DDD-A3BA-209CF389A91B}" dt="2020-10-07T15:20:23.888" v="439"/>
          <ac:spMkLst>
            <pc:docMk/>
            <pc:sldMk cId="1268492042" sldId="259"/>
            <ac:spMk id="19" creationId="{33E93247-6229-44AB-A550-739E971E690B}"/>
          </ac:spMkLst>
        </pc:spChg>
        <pc:graphicFrameChg chg="add del mod ord modGraphic">
          <ac:chgData name="Трач Александр" userId="97f7578df291babc" providerId="Windows Live" clId="Web-{4D8753F4-7C44-4DDD-A3BA-209CF389A91B}" dt="2020-10-07T15:15:06.760" v="139"/>
          <ac:graphicFrameMkLst>
            <pc:docMk/>
            <pc:sldMk cId="1268492042" sldId="259"/>
            <ac:graphicFrameMk id="4" creationId="{AE6D5636-4CB7-4CAC-9E0D-B67384E8069D}"/>
          </ac:graphicFrameMkLst>
        </pc:graphicFrameChg>
        <pc:graphicFrameChg chg="add del mod ord modGraphic">
          <ac:chgData name="Трач Александр" userId="97f7578df291babc" providerId="Windows Live" clId="Web-{4D8753F4-7C44-4DDD-A3BA-209CF389A91B}" dt="2020-10-07T15:15:31.918" v="141"/>
          <ac:graphicFrameMkLst>
            <pc:docMk/>
            <pc:sldMk cId="1268492042" sldId="259"/>
            <ac:graphicFrameMk id="7" creationId="{71D86CBB-CD3A-476B-9508-21BBD6108F11}"/>
          </ac:graphicFrameMkLst>
        </pc:graphicFrameChg>
        <pc:graphicFrameChg chg="add mod ord modGraphic">
          <ac:chgData name="Трач Александр" userId="97f7578df291babc" providerId="Windows Live" clId="Web-{4D8753F4-7C44-4DDD-A3BA-209CF389A91B}" dt="2020-10-07T15:23:06.694" v="453"/>
          <ac:graphicFrameMkLst>
            <pc:docMk/>
            <pc:sldMk cId="1268492042" sldId="259"/>
            <ac:graphicFrameMk id="10" creationId="{C609441D-8045-454C-BE1C-477E20ED9E92}"/>
          </ac:graphicFrameMkLst>
        </pc:graphicFrameChg>
        <pc:cxnChg chg="add">
          <ac:chgData name="Трач Александр" userId="97f7578df291babc" providerId="Windows Live" clId="Web-{4D8753F4-7C44-4DDD-A3BA-209CF389A91B}" dt="2020-10-07T15:20:23.950" v="440"/>
          <ac:cxnSpMkLst>
            <pc:docMk/>
            <pc:sldMk cId="1268492042" sldId="259"/>
            <ac:cxnSpMk id="13" creationId="{AAD0195E-7F27-4D06-9427-0C121D721A14}"/>
          </ac:cxnSpMkLst>
        </pc:cxnChg>
        <pc:cxnChg chg="add">
          <ac:chgData name="Трач Александр" userId="97f7578df291babc" providerId="Windows Live" clId="Web-{4D8753F4-7C44-4DDD-A3BA-209CF389A91B}" dt="2020-10-07T15:20:23.950" v="440"/>
          <ac:cxnSpMkLst>
            <pc:docMk/>
            <pc:sldMk cId="1268492042" sldId="259"/>
            <ac:cxnSpMk id="14" creationId="{9D74C2FC-3228-4FC1-B97B-87AD35508D91}"/>
          </ac:cxnSpMkLst>
        </pc:cxnChg>
        <pc:cxnChg chg="add del">
          <ac:chgData name="Трач Александр" userId="97f7578df291babc" providerId="Windows Live" clId="Web-{4D8753F4-7C44-4DDD-A3BA-209CF389A91B}" dt="2020-10-07T15:20:23.888" v="439"/>
          <ac:cxnSpMkLst>
            <pc:docMk/>
            <pc:sldMk cId="1268492042" sldId="259"/>
            <ac:cxnSpMk id="15" creationId="{F64F9B95-9045-48D2-B9F3-2927E98F54AA}"/>
          </ac:cxnSpMkLst>
        </pc:cxnChg>
        <pc:cxnChg chg="add del">
          <ac:chgData name="Трач Александр" userId="97f7578df291babc" providerId="Windows Live" clId="Web-{4D8753F4-7C44-4DDD-A3BA-209CF389A91B}" dt="2020-10-07T15:20:23.888" v="439"/>
          <ac:cxnSpMkLst>
            <pc:docMk/>
            <pc:sldMk cId="1268492042" sldId="259"/>
            <ac:cxnSpMk id="17" creationId="{085AA86F-6A4D-4BCB-A045-D992CDC2959B}"/>
          </ac:cxnSpMkLst>
        </pc:cxnChg>
        <pc:cxnChg chg="add del">
          <ac:chgData name="Трач Александр" userId="97f7578df291babc" providerId="Windows Live" clId="Web-{4D8753F4-7C44-4DDD-A3BA-209CF389A91B}" dt="2020-10-07T15:20:23.888" v="439"/>
          <ac:cxnSpMkLst>
            <pc:docMk/>
            <pc:sldMk cId="1268492042" sldId="259"/>
            <ac:cxnSpMk id="21" creationId="{EE2E603F-4A95-4FE8-BB06-211DFD75DBEF}"/>
          </ac:cxnSpMkLst>
        </pc:cxnChg>
      </pc:sldChg>
      <pc:sldChg chg="addSp modSp new mod setBg">
        <pc:chgData name="Трач Александр" userId="97f7578df291babc" providerId="Windows Live" clId="Web-{4D8753F4-7C44-4DDD-A3BA-209CF389A91B}" dt="2020-10-07T15:33:48.200" v="904" actId="20577"/>
        <pc:sldMkLst>
          <pc:docMk/>
          <pc:sldMk cId="2175651841" sldId="260"/>
        </pc:sldMkLst>
        <pc:spChg chg="mod">
          <ac:chgData name="Трач Александр" userId="97f7578df291babc" providerId="Windows Live" clId="Web-{4D8753F4-7C44-4DDD-A3BA-209CF389A91B}" dt="2020-10-07T15:30:51.018" v="858" actId="20577"/>
          <ac:spMkLst>
            <pc:docMk/>
            <pc:sldMk cId="2175651841" sldId="260"/>
            <ac:spMk id="2" creationId="{E424F979-3BA6-4C49-8F89-F23F2B3D686A}"/>
          </ac:spMkLst>
        </pc:spChg>
        <pc:spChg chg="mod">
          <ac:chgData name="Трач Александр" userId="97f7578df291babc" providerId="Windows Live" clId="Web-{4D8753F4-7C44-4DDD-A3BA-209CF389A91B}" dt="2020-10-07T15:33:48.200" v="904" actId="20577"/>
          <ac:spMkLst>
            <pc:docMk/>
            <pc:sldMk cId="2175651841" sldId="260"/>
            <ac:spMk id="3" creationId="{8DEA98ED-E7A0-4274-A9B6-75346835788C}"/>
          </ac:spMkLst>
        </pc:spChg>
        <pc:spChg chg="add">
          <ac:chgData name="Трач Александр" userId="97f7578df291babc" providerId="Windows Live" clId="Web-{4D8753F4-7C44-4DDD-A3BA-209CF389A91B}" dt="2020-10-07T15:29:56.046" v="833"/>
          <ac:spMkLst>
            <pc:docMk/>
            <pc:sldMk cId="2175651841" sldId="260"/>
            <ac:spMk id="9" creationId="{E49D7415-2F11-44C2-B6AA-13A25B6814B9}"/>
          </ac:spMkLst>
        </pc:spChg>
        <pc:graphicFrameChg chg="add mod modGraphic">
          <ac:chgData name="Трач Александр" userId="97f7578df291babc" providerId="Windows Live" clId="Web-{4D8753F4-7C44-4DDD-A3BA-209CF389A91B}" dt="2020-10-07T15:31:14.316" v="870"/>
          <ac:graphicFrameMkLst>
            <pc:docMk/>
            <pc:sldMk cId="2175651841" sldId="260"/>
            <ac:graphicFrameMk id="4" creationId="{1B55CF05-8D72-41B1-B665-B88C6497FC79}"/>
          </ac:graphicFrameMkLst>
        </pc:graphicFrameChg>
        <pc:cxnChg chg="add">
          <ac:chgData name="Трач Александр" userId="97f7578df291babc" providerId="Windows Live" clId="Web-{4D8753F4-7C44-4DDD-A3BA-209CF389A91B}" dt="2020-10-07T15:29:56.046" v="833"/>
          <ac:cxnSpMkLst>
            <pc:docMk/>
            <pc:sldMk cId="2175651841" sldId="260"/>
            <ac:cxnSpMk id="11" creationId="{D2E57F3D-33BE-4306-87E6-245763719516}"/>
          </ac:cxnSpMkLst>
        </pc:cxnChg>
      </pc:sldChg>
      <pc:sldChg chg="delSp modSp new">
        <pc:chgData name="Трач Александр" userId="97f7578df291babc" providerId="Windows Live" clId="Web-{4D8753F4-7C44-4DDD-A3BA-209CF389A91B}" dt="2020-10-07T15:42:03.370" v="1004" actId="20577"/>
        <pc:sldMkLst>
          <pc:docMk/>
          <pc:sldMk cId="1843640525" sldId="261"/>
        </pc:sldMkLst>
        <pc:spChg chg="del">
          <ac:chgData name="Трач Александр" userId="97f7578df291babc" providerId="Windows Live" clId="Web-{4D8753F4-7C44-4DDD-A3BA-209CF389A91B}" dt="2020-10-07T15:36:21.038" v="923"/>
          <ac:spMkLst>
            <pc:docMk/>
            <pc:sldMk cId="1843640525" sldId="261"/>
            <ac:spMk id="2" creationId="{EE4A5CD7-91A8-4A63-BF61-E82475929EE1}"/>
          </ac:spMkLst>
        </pc:spChg>
        <pc:spChg chg="mod">
          <ac:chgData name="Трач Александр" userId="97f7578df291babc" providerId="Windows Live" clId="Web-{4D8753F4-7C44-4DDD-A3BA-209CF389A91B}" dt="2020-10-07T15:42:03.370" v="1004" actId="20577"/>
          <ac:spMkLst>
            <pc:docMk/>
            <pc:sldMk cId="1843640525" sldId="261"/>
            <ac:spMk id="3" creationId="{1F0F377F-39FD-4ACB-9AF3-F85E112882F3}"/>
          </ac:spMkLst>
        </pc:spChg>
      </pc:sldChg>
      <pc:sldChg chg="delSp modSp new del">
        <pc:chgData name="Трач Александр" userId="97f7578df291babc" providerId="Windows Live" clId="Web-{4D8753F4-7C44-4DDD-A3BA-209CF389A91B}" dt="2020-10-07T15:35:57.552" v="921"/>
        <pc:sldMkLst>
          <pc:docMk/>
          <pc:sldMk cId="2007386943" sldId="261"/>
        </pc:sldMkLst>
        <pc:spChg chg="del">
          <ac:chgData name="Трач Александр" userId="97f7578df291babc" providerId="Windows Live" clId="Web-{4D8753F4-7C44-4DDD-A3BA-209CF389A91B}" dt="2020-10-07T15:34:48.376" v="907"/>
          <ac:spMkLst>
            <pc:docMk/>
            <pc:sldMk cId="2007386943" sldId="261"/>
            <ac:spMk id="2" creationId="{99B87A71-B9A7-4407-9DEA-63F945C83F8C}"/>
          </ac:spMkLst>
        </pc:spChg>
        <pc:spChg chg="mod">
          <ac:chgData name="Трач Александр" userId="97f7578df291babc" providerId="Windows Live" clId="Web-{4D8753F4-7C44-4DDD-A3BA-209CF389A91B}" dt="2020-10-07T15:35:51.208" v="919" actId="20577"/>
          <ac:spMkLst>
            <pc:docMk/>
            <pc:sldMk cId="2007386943" sldId="261"/>
            <ac:spMk id="3" creationId="{2976BB4E-75CB-4EFE-BD9D-6F88B78A6568}"/>
          </ac:spMkLst>
        </pc:spChg>
      </pc:sldChg>
      <pc:sldChg chg="modSp new">
        <pc:chgData name="Трач Александр" userId="97f7578df291babc" providerId="Windows Live" clId="Web-{4D8753F4-7C44-4DDD-A3BA-209CF389A91B}" dt="2020-10-07T15:42:21.152" v="1010" actId="20577"/>
        <pc:sldMkLst>
          <pc:docMk/>
          <pc:sldMk cId="4284683456" sldId="262"/>
        </pc:sldMkLst>
        <pc:spChg chg="mod">
          <ac:chgData name="Трач Александр" userId="97f7578df291babc" providerId="Windows Live" clId="Web-{4D8753F4-7C44-4DDD-A3BA-209CF389A91B}" dt="2020-10-07T15:39:36.455" v="973" actId="14100"/>
          <ac:spMkLst>
            <pc:docMk/>
            <pc:sldMk cId="4284683456" sldId="262"/>
            <ac:spMk id="2" creationId="{8AB0C5BF-DB88-4F01-9245-F6AF65A82D96}"/>
          </ac:spMkLst>
        </pc:spChg>
        <pc:spChg chg="mod">
          <ac:chgData name="Трач Александр" userId="97f7578df291babc" providerId="Windows Live" clId="Web-{4D8753F4-7C44-4DDD-A3BA-209CF389A91B}" dt="2020-10-07T15:42:21.152" v="1010" actId="20577"/>
          <ac:spMkLst>
            <pc:docMk/>
            <pc:sldMk cId="4284683456" sldId="262"/>
            <ac:spMk id="3" creationId="{AB6F7726-0146-430C-BE0E-0E3E6E0AF3A9}"/>
          </ac:spMkLst>
        </pc:spChg>
      </pc:sldChg>
      <pc:sldChg chg="modSp new">
        <pc:chgData name="Трач Александр" userId="97f7578df291babc" providerId="Windows Live" clId="Web-{4D8753F4-7C44-4DDD-A3BA-209CF389A91B}" dt="2020-10-07T16:51:33.880" v="1392" actId="20577"/>
        <pc:sldMkLst>
          <pc:docMk/>
          <pc:sldMk cId="4184597092" sldId="263"/>
        </pc:sldMkLst>
        <pc:spChg chg="mod">
          <ac:chgData name="Трач Александр" userId="97f7578df291babc" providerId="Windows Live" clId="Web-{4D8753F4-7C44-4DDD-A3BA-209CF389A91B}" dt="2020-10-07T16:15:20.420" v="1015" actId="14100"/>
          <ac:spMkLst>
            <pc:docMk/>
            <pc:sldMk cId="4184597092" sldId="263"/>
            <ac:spMk id="2" creationId="{1C192BB9-4F56-45A6-BDE0-0157FE2BF2F0}"/>
          </ac:spMkLst>
        </pc:spChg>
        <pc:spChg chg="mod">
          <ac:chgData name="Трач Александр" userId="97f7578df291babc" providerId="Windows Live" clId="Web-{4D8753F4-7C44-4DDD-A3BA-209CF389A91B}" dt="2020-10-07T16:51:33.880" v="1392" actId="20577"/>
          <ac:spMkLst>
            <pc:docMk/>
            <pc:sldMk cId="4184597092" sldId="263"/>
            <ac:spMk id="3" creationId="{D16C2388-3051-4FE8-9C5D-A0F9248A6CC9}"/>
          </ac:spMkLst>
        </pc:spChg>
      </pc:sldChg>
      <pc:sldChg chg="modSp new">
        <pc:chgData name="Трач Александр" userId="97f7578df291babc" providerId="Windows Live" clId="Web-{4D8753F4-7C44-4DDD-A3BA-209CF389A91B}" dt="2020-10-07T16:19:14.233" v="1091" actId="20577"/>
        <pc:sldMkLst>
          <pc:docMk/>
          <pc:sldMk cId="638433218" sldId="264"/>
        </pc:sldMkLst>
        <pc:spChg chg="mod">
          <ac:chgData name="Трач Александр" userId="97f7578df291babc" providerId="Windows Live" clId="Web-{4D8753F4-7C44-4DDD-A3BA-209CF389A91B}" dt="2020-10-07T16:18:38.296" v="1068" actId="20577"/>
          <ac:spMkLst>
            <pc:docMk/>
            <pc:sldMk cId="638433218" sldId="264"/>
            <ac:spMk id="2" creationId="{BF447FE5-DE04-4571-A682-92CF91ACE515}"/>
          </ac:spMkLst>
        </pc:spChg>
        <pc:spChg chg="mod">
          <ac:chgData name="Трач Александр" userId="97f7578df291babc" providerId="Windows Live" clId="Web-{4D8753F4-7C44-4DDD-A3BA-209CF389A91B}" dt="2020-10-07T16:19:14.233" v="1091" actId="20577"/>
          <ac:spMkLst>
            <pc:docMk/>
            <pc:sldMk cId="638433218" sldId="264"/>
            <ac:spMk id="3" creationId="{B657CC41-8E7F-4D1B-ACC8-EE5DD3BC6C56}"/>
          </ac:spMkLst>
        </pc:spChg>
      </pc:sldChg>
      <pc:sldChg chg="addSp delSp modSp new">
        <pc:chgData name="Трач Александр" userId="97f7578df291babc" providerId="Windows Live" clId="Web-{4D8753F4-7C44-4DDD-A3BA-209CF389A91B}" dt="2020-10-07T17:09:20.665" v="1486" actId="1076"/>
        <pc:sldMkLst>
          <pc:docMk/>
          <pc:sldMk cId="1429217872" sldId="265"/>
        </pc:sldMkLst>
        <pc:spChg chg="del">
          <ac:chgData name="Трач Александр" userId="97f7578df291babc" providerId="Windows Live" clId="Web-{4D8753F4-7C44-4DDD-A3BA-209CF389A91B}" dt="2020-10-07T16:20:10.390" v="1094"/>
          <ac:spMkLst>
            <pc:docMk/>
            <pc:sldMk cId="1429217872" sldId="265"/>
            <ac:spMk id="2" creationId="{6C954D3B-5B31-4A33-A252-D1E51116B352}"/>
          </ac:spMkLst>
        </pc:spChg>
        <pc:spChg chg="mod">
          <ac:chgData name="Трач Александр" userId="97f7578df291babc" providerId="Windows Live" clId="Web-{4D8753F4-7C44-4DDD-A3BA-209CF389A91B}" dt="2020-10-07T17:08:58.399" v="1485" actId="14100"/>
          <ac:spMkLst>
            <pc:docMk/>
            <pc:sldMk cId="1429217872" sldId="265"/>
            <ac:spMk id="3" creationId="{21A81E83-AC05-47AF-9484-F591A2E3225A}"/>
          </ac:spMkLst>
        </pc:spChg>
        <pc:spChg chg="add mod">
          <ac:chgData name="Трач Александр" userId="97f7578df291babc" providerId="Windows Live" clId="Web-{4D8753F4-7C44-4DDD-A3BA-209CF389A91B}" dt="2020-10-07T17:08:55.852" v="1484" actId="14100"/>
          <ac:spMkLst>
            <pc:docMk/>
            <pc:sldMk cId="1429217872" sldId="265"/>
            <ac:spMk id="6" creationId="{6287D0F9-A6CC-4DE3-BDF5-FCB16AB6524C}"/>
          </ac:spMkLst>
        </pc:spChg>
        <pc:picChg chg="add mod">
          <ac:chgData name="Трач Александр" userId="97f7578df291babc" providerId="Windows Live" clId="Web-{4D8753F4-7C44-4DDD-A3BA-209CF389A91B}" dt="2020-10-07T17:09:20.665" v="1486" actId="1076"/>
          <ac:picMkLst>
            <pc:docMk/>
            <pc:sldMk cId="1429217872" sldId="265"/>
            <ac:picMk id="4" creationId="{C720EB8D-DAC6-4DB4-A32D-C1338D882221}"/>
          </ac:picMkLst>
        </pc:picChg>
      </pc:sldChg>
      <pc:sldChg chg="delSp modSp new">
        <pc:chgData name="Трач Александр" userId="97f7578df291babc" providerId="Windows Live" clId="Web-{4D8753F4-7C44-4DDD-A3BA-209CF389A91B}" dt="2020-10-07T16:26:32.985" v="1155" actId="20577"/>
        <pc:sldMkLst>
          <pc:docMk/>
          <pc:sldMk cId="3024668678" sldId="266"/>
        </pc:sldMkLst>
        <pc:spChg chg="del">
          <ac:chgData name="Трач Александр" userId="97f7578df291babc" providerId="Windows Live" clId="Web-{4D8753F4-7C44-4DDD-A3BA-209CF389A91B}" dt="2020-10-07T16:25:56.047" v="1146"/>
          <ac:spMkLst>
            <pc:docMk/>
            <pc:sldMk cId="3024668678" sldId="266"/>
            <ac:spMk id="2" creationId="{6AB38529-7F25-4E42-924C-03926FE1894E}"/>
          </ac:spMkLst>
        </pc:spChg>
        <pc:spChg chg="mod">
          <ac:chgData name="Трач Александр" userId="97f7578df291babc" providerId="Windows Live" clId="Web-{4D8753F4-7C44-4DDD-A3BA-209CF389A91B}" dt="2020-10-07T16:26:32.985" v="1155" actId="20577"/>
          <ac:spMkLst>
            <pc:docMk/>
            <pc:sldMk cId="3024668678" sldId="266"/>
            <ac:spMk id="3" creationId="{11DA5382-35F5-46B4-AAC1-579F1C1BDD42}"/>
          </ac:spMkLst>
        </pc:spChg>
      </pc:sldChg>
      <pc:sldChg chg="addSp delSp modSp new mod setBg">
        <pc:chgData name="Трач Александр" userId="97f7578df291babc" providerId="Windows Live" clId="Web-{4D8753F4-7C44-4DDD-A3BA-209CF389A91B}" dt="2020-10-07T16:48:00.082" v="1367" actId="20577"/>
        <pc:sldMkLst>
          <pc:docMk/>
          <pc:sldMk cId="2317727688" sldId="267"/>
        </pc:sldMkLst>
        <pc:spChg chg="del">
          <ac:chgData name="Трач Александр" userId="97f7578df291babc" providerId="Windows Live" clId="Web-{4D8753F4-7C44-4DDD-A3BA-209CF389A91B}" dt="2020-10-07T16:28:09.829" v="1159"/>
          <ac:spMkLst>
            <pc:docMk/>
            <pc:sldMk cId="2317727688" sldId="267"/>
            <ac:spMk id="2" creationId="{A4CA9A77-68E8-4A56-8415-092BC221901A}"/>
          </ac:spMkLst>
        </pc:spChg>
        <pc:spChg chg="mod">
          <ac:chgData name="Трач Александр" userId="97f7578df291babc" providerId="Windows Live" clId="Web-{4D8753F4-7C44-4DDD-A3BA-209CF389A91B}" dt="2020-10-07T16:48:00.082" v="1367" actId="20577"/>
          <ac:spMkLst>
            <pc:docMk/>
            <pc:sldMk cId="2317727688" sldId="267"/>
            <ac:spMk id="3" creationId="{0A3FD188-861D-4C38-9841-0790EE6724C0}"/>
          </ac:spMkLst>
        </pc:spChg>
        <pc:spChg chg="add">
          <ac:chgData name="Трач Александр" userId="97f7578df291babc" providerId="Windows Live" clId="Web-{4D8753F4-7C44-4DDD-A3BA-209CF389A91B}" dt="2020-10-07T16:47:40.114" v="1365"/>
          <ac:spMkLst>
            <pc:docMk/>
            <pc:sldMk cId="2317727688" sldId="267"/>
            <ac:spMk id="9" creationId="{E49D7415-2F11-44C2-B6AA-13A25B6814B9}"/>
          </ac:spMkLst>
        </pc:spChg>
        <pc:picChg chg="add mod">
          <ac:chgData name="Трач Александр" userId="97f7578df291babc" providerId="Windows Live" clId="Web-{4D8753F4-7C44-4DDD-A3BA-209CF389A91B}" dt="2020-10-07T16:47:40.114" v="1365"/>
          <ac:picMkLst>
            <pc:docMk/>
            <pc:sldMk cId="2317727688" sldId="267"/>
            <ac:picMk id="4" creationId="{B56BDB70-2406-438F-ACEF-5D2B78022385}"/>
          </ac:picMkLst>
        </pc:picChg>
        <pc:cxnChg chg="add">
          <ac:chgData name="Трач Александр" userId="97f7578df291babc" providerId="Windows Live" clId="Web-{4D8753F4-7C44-4DDD-A3BA-209CF389A91B}" dt="2020-10-07T16:47:40.114" v="1365"/>
          <ac:cxnSpMkLst>
            <pc:docMk/>
            <pc:sldMk cId="2317727688" sldId="267"/>
            <ac:cxnSpMk id="11" creationId="{D2E57F3D-33BE-4306-87E6-245763719516}"/>
          </ac:cxnSpMkLst>
        </pc:cxnChg>
      </pc:sldChg>
      <pc:sldChg chg="delSp modSp new">
        <pc:chgData name="Трач Александр" userId="97f7578df291babc" providerId="Windows Live" clId="Web-{4D8753F4-7C44-4DDD-A3BA-209CF389A91B}" dt="2020-10-07T16:49:14.020" v="1378" actId="20577"/>
        <pc:sldMkLst>
          <pc:docMk/>
          <pc:sldMk cId="3335165286" sldId="268"/>
        </pc:sldMkLst>
        <pc:spChg chg="del">
          <ac:chgData name="Трач Александр" userId="97f7578df291babc" providerId="Windows Live" clId="Web-{4D8753F4-7C44-4DDD-A3BA-209CF389A91B}" dt="2020-10-07T16:48:45.801" v="1371"/>
          <ac:spMkLst>
            <pc:docMk/>
            <pc:sldMk cId="3335165286" sldId="268"/>
            <ac:spMk id="2" creationId="{BD49E850-410B-4D09-965D-19950464E246}"/>
          </ac:spMkLst>
        </pc:spChg>
        <pc:spChg chg="mod">
          <ac:chgData name="Трач Александр" userId="97f7578df291babc" providerId="Windows Live" clId="Web-{4D8753F4-7C44-4DDD-A3BA-209CF389A91B}" dt="2020-10-07T16:49:14.020" v="1378" actId="20577"/>
          <ac:spMkLst>
            <pc:docMk/>
            <pc:sldMk cId="3335165286" sldId="268"/>
            <ac:spMk id="3" creationId="{142A5B83-06B0-4AC5-B47D-60E46B29170A}"/>
          </ac:spMkLst>
        </pc:spChg>
      </pc:sldChg>
      <pc:sldChg chg="addSp modSp new">
        <pc:chgData name="Трач Александр" userId="97f7578df291babc" providerId="Windows Live" clId="Web-{4D8753F4-7C44-4DDD-A3BA-209CF389A91B}" dt="2020-10-07T16:55:20.084" v="1403" actId="1076"/>
        <pc:sldMkLst>
          <pc:docMk/>
          <pc:sldMk cId="3668416492" sldId="269"/>
        </pc:sldMkLst>
        <pc:spChg chg="mod">
          <ac:chgData name="Трач Александр" userId="97f7578df291babc" providerId="Windows Live" clId="Web-{4D8753F4-7C44-4DDD-A3BA-209CF389A91B}" dt="2020-10-07T16:50:28.739" v="1382" actId="20577"/>
          <ac:spMkLst>
            <pc:docMk/>
            <pc:sldMk cId="3668416492" sldId="269"/>
            <ac:spMk id="2" creationId="{A8329BB7-A628-4140-9FB4-E3D4F71EEB3A}"/>
          </ac:spMkLst>
        </pc:spChg>
        <pc:spChg chg="mod">
          <ac:chgData name="Трач Александр" userId="97f7578df291babc" providerId="Windows Live" clId="Web-{4D8753F4-7C44-4DDD-A3BA-209CF389A91B}" dt="2020-10-07T16:55:07.271" v="1400" actId="14100"/>
          <ac:spMkLst>
            <pc:docMk/>
            <pc:sldMk cId="3668416492" sldId="269"/>
            <ac:spMk id="3" creationId="{AB6AC6C2-F178-497D-AB3F-FBE63E78959F}"/>
          </ac:spMkLst>
        </pc:spChg>
        <pc:picChg chg="add mod">
          <ac:chgData name="Трач Александр" userId="97f7578df291babc" providerId="Windows Live" clId="Web-{4D8753F4-7C44-4DDD-A3BA-209CF389A91B}" dt="2020-10-07T16:55:20.084" v="1403" actId="1076"/>
          <ac:picMkLst>
            <pc:docMk/>
            <pc:sldMk cId="3668416492" sldId="269"/>
            <ac:picMk id="4" creationId="{D84EDBA4-712B-4A73-8532-401A9EC8045A}"/>
          </ac:picMkLst>
        </pc:picChg>
      </pc:sldChg>
      <pc:sldChg chg="addSp modSp new mod setBg">
        <pc:chgData name="Трач Александр" userId="97f7578df291babc" providerId="Windows Live" clId="Web-{4D8753F4-7C44-4DDD-A3BA-209CF389A91B}" dt="2020-10-07T16:58:17.084" v="1413"/>
        <pc:sldMkLst>
          <pc:docMk/>
          <pc:sldMk cId="3905571858" sldId="270"/>
        </pc:sldMkLst>
        <pc:spChg chg="mod">
          <ac:chgData name="Трач Александр" userId="97f7578df291babc" providerId="Windows Live" clId="Web-{4D8753F4-7C44-4DDD-A3BA-209CF389A91B}" dt="2020-10-07T16:58:17.084" v="1413"/>
          <ac:spMkLst>
            <pc:docMk/>
            <pc:sldMk cId="3905571858" sldId="270"/>
            <ac:spMk id="2" creationId="{2B314359-7E31-461B-AA2F-81894D6DB664}"/>
          </ac:spMkLst>
        </pc:spChg>
        <pc:spChg chg="mod">
          <ac:chgData name="Трач Александр" userId="97f7578df291babc" providerId="Windows Live" clId="Web-{4D8753F4-7C44-4DDD-A3BA-209CF389A91B}" dt="2020-10-07T16:58:17.084" v="1413"/>
          <ac:spMkLst>
            <pc:docMk/>
            <pc:sldMk cId="3905571858" sldId="270"/>
            <ac:spMk id="3" creationId="{BD7C21F9-8BB7-46CC-AB87-66EF30EC265E}"/>
          </ac:spMkLst>
        </pc:spChg>
        <pc:spChg chg="add">
          <ac:chgData name="Трач Александр" userId="97f7578df291babc" providerId="Windows Live" clId="Web-{4D8753F4-7C44-4DDD-A3BA-209CF389A91B}" dt="2020-10-07T16:58:17.084" v="1413"/>
          <ac:spMkLst>
            <pc:docMk/>
            <pc:sldMk cId="3905571858" sldId="270"/>
            <ac:spMk id="8" creationId="{5F710FDB-0919-493E-8539-8240C23F1EB2}"/>
          </ac:spMkLst>
        </pc:spChg>
        <pc:cxnChg chg="add">
          <ac:chgData name="Трач Александр" userId="97f7578df291babc" providerId="Windows Live" clId="Web-{4D8753F4-7C44-4DDD-A3BA-209CF389A91B}" dt="2020-10-07T16:58:17.084" v="1413"/>
          <ac:cxnSpMkLst>
            <pc:docMk/>
            <pc:sldMk cId="3905571858" sldId="270"/>
            <ac:cxnSpMk id="10" creationId="{033715A5-8048-453E-A44A-0F17BBB481A4}"/>
          </ac:cxnSpMkLst>
        </pc:cxnChg>
      </pc:sldChg>
      <pc:sldChg chg="modSp new">
        <pc:chgData name="Трач Александр" userId="97f7578df291babc" providerId="Windows Live" clId="Web-{4D8753F4-7C44-4DDD-A3BA-209CF389A91B}" dt="2020-10-07T17:00:26.022" v="1448" actId="20577"/>
        <pc:sldMkLst>
          <pc:docMk/>
          <pc:sldMk cId="2350873153" sldId="271"/>
        </pc:sldMkLst>
        <pc:spChg chg="mod">
          <ac:chgData name="Трач Александр" userId="97f7578df291babc" providerId="Windows Live" clId="Web-{4D8753F4-7C44-4DDD-A3BA-209CF389A91B}" dt="2020-10-07T16:58:55.522" v="1419" actId="14100"/>
          <ac:spMkLst>
            <pc:docMk/>
            <pc:sldMk cId="2350873153" sldId="271"/>
            <ac:spMk id="2" creationId="{220CAA00-6D6D-4ADA-ABBF-AC421F3E92E9}"/>
          </ac:spMkLst>
        </pc:spChg>
        <pc:spChg chg="mod">
          <ac:chgData name="Трач Александр" userId="97f7578df291babc" providerId="Windows Live" clId="Web-{4D8753F4-7C44-4DDD-A3BA-209CF389A91B}" dt="2020-10-07T17:00:26.022" v="1448" actId="20577"/>
          <ac:spMkLst>
            <pc:docMk/>
            <pc:sldMk cId="2350873153" sldId="271"/>
            <ac:spMk id="3" creationId="{DCF43FF8-585D-403B-B677-9E736140E9ED}"/>
          </ac:spMkLst>
        </pc:spChg>
      </pc:sldChg>
      <pc:sldChg chg="delSp modSp new">
        <pc:chgData name="Трач Александр" userId="97f7578df291babc" providerId="Windows Live" clId="Web-{4D8753F4-7C44-4DDD-A3BA-209CF389A91B}" dt="2020-10-07T17:02:11.132" v="1457" actId="20577"/>
        <pc:sldMkLst>
          <pc:docMk/>
          <pc:sldMk cId="2380620440" sldId="272"/>
        </pc:sldMkLst>
        <pc:spChg chg="del">
          <ac:chgData name="Трач Александр" userId="97f7578df291babc" providerId="Windows Live" clId="Web-{4D8753F4-7C44-4DDD-A3BA-209CF389A91B}" dt="2020-10-07T17:01:56.241" v="1452"/>
          <ac:spMkLst>
            <pc:docMk/>
            <pc:sldMk cId="2380620440" sldId="272"/>
            <ac:spMk id="2" creationId="{8E458E6A-346B-417A-9F00-E130236ECC57}"/>
          </ac:spMkLst>
        </pc:spChg>
        <pc:spChg chg="mod">
          <ac:chgData name="Трач Александр" userId="97f7578df291babc" providerId="Windows Live" clId="Web-{4D8753F4-7C44-4DDD-A3BA-209CF389A91B}" dt="2020-10-07T17:02:11.132" v="1457" actId="20577"/>
          <ac:spMkLst>
            <pc:docMk/>
            <pc:sldMk cId="2380620440" sldId="272"/>
            <ac:spMk id="3" creationId="{C2D67BA7-EFCE-4948-ACE9-275561751F7A}"/>
          </ac:spMkLst>
        </pc:spChg>
      </pc:sldChg>
      <pc:sldMasterChg chg="add del addSldLayout delSldLayout">
        <pc:chgData name="Трач Александр" userId="97f7578df291babc" providerId="Windows Live" clId="Web-{4D8753F4-7C44-4DDD-A3BA-209CF389A91B}" dt="2020-10-07T15:01:59.542" v="6"/>
        <pc:sldMasterMkLst>
          <pc:docMk/>
          <pc:sldMasterMk cId="3154979492" sldId="2147483648"/>
        </pc:sldMasterMkLst>
        <pc:sldLayoutChg chg="add del">
          <pc:chgData name="Трач Александр" userId="97f7578df291babc" providerId="Windows Live" clId="Web-{4D8753F4-7C44-4DDD-A3BA-209CF389A91B}" dt="2020-10-07T15:01:59.542" v="6"/>
          <pc:sldLayoutMkLst>
            <pc:docMk/>
            <pc:sldMasterMk cId="3154979492" sldId="2147483648"/>
            <pc:sldLayoutMk cId="161079921" sldId="2147483649"/>
          </pc:sldLayoutMkLst>
        </pc:sldLayoutChg>
        <pc:sldLayoutChg chg="add del">
          <pc:chgData name="Трач Александр" userId="97f7578df291babc" providerId="Windows Live" clId="Web-{4D8753F4-7C44-4DDD-A3BA-209CF389A91B}" dt="2020-10-07T15:01:59.542" v="6"/>
          <pc:sldLayoutMkLst>
            <pc:docMk/>
            <pc:sldMasterMk cId="3154979492" sldId="2147483648"/>
            <pc:sldLayoutMk cId="2703711724" sldId="2147483650"/>
          </pc:sldLayoutMkLst>
        </pc:sldLayoutChg>
        <pc:sldLayoutChg chg="add del">
          <pc:chgData name="Трач Александр" userId="97f7578df291babc" providerId="Windows Live" clId="Web-{4D8753F4-7C44-4DDD-A3BA-209CF389A91B}" dt="2020-10-07T15:01:59.542" v="6"/>
          <pc:sldLayoutMkLst>
            <pc:docMk/>
            <pc:sldMasterMk cId="3154979492" sldId="2147483648"/>
            <pc:sldLayoutMk cId="4076369896" sldId="2147483651"/>
          </pc:sldLayoutMkLst>
        </pc:sldLayoutChg>
        <pc:sldLayoutChg chg="add del">
          <pc:chgData name="Трач Александр" userId="97f7578df291babc" providerId="Windows Live" clId="Web-{4D8753F4-7C44-4DDD-A3BA-209CF389A91B}" dt="2020-10-07T15:01:59.542" v="6"/>
          <pc:sldLayoutMkLst>
            <pc:docMk/>
            <pc:sldMasterMk cId="3154979492" sldId="2147483648"/>
            <pc:sldLayoutMk cId="2625762208" sldId="2147483652"/>
          </pc:sldLayoutMkLst>
        </pc:sldLayoutChg>
        <pc:sldLayoutChg chg="add del">
          <pc:chgData name="Трач Александр" userId="97f7578df291babc" providerId="Windows Live" clId="Web-{4D8753F4-7C44-4DDD-A3BA-209CF389A91B}" dt="2020-10-07T15:01:59.542" v="6"/>
          <pc:sldLayoutMkLst>
            <pc:docMk/>
            <pc:sldMasterMk cId="3154979492" sldId="2147483648"/>
            <pc:sldLayoutMk cId="188002762" sldId="2147483653"/>
          </pc:sldLayoutMkLst>
        </pc:sldLayoutChg>
        <pc:sldLayoutChg chg="add del">
          <pc:chgData name="Трач Александр" userId="97f7578df291babc" providerId="Windows Live" clId="Web-{4D8753F4-7C44-4DDD-A3BA-209CF389A91B}" dt="2020-10-07T15:01:59.542" v="6"/>
          <pc:sldLayoutMkLst>
            <pc:docMk/>
            <pc:sldMasterMk cId="3154979492" sldId="2147483648"/>
            <pc:sldLayoutMk cId="2295335545" sldId="2147483654"/>
          </pc:sldLayoutMkLst>
        </pc:sldLayoutChg>
        <pc:sldLayoutChg chg="add del">
          <pc:chgData name="Трач Александр" userId="97f7578df291babc" providerId="Windows Live" clId="Web-{4D8753F4-7C44-4DDD-A3BA-209CF389A91B}" dt="2020-10-07T15:01:59.542" v="6"/>
          <pc:sldLayoutMkLst>
            <pc:docMk/>
            <pc:sldMasterMk cId="3154979492" sldId="2147483648"/>
            <pc:sldLayoutMk cId="1988754143" sldId="2147483655"/>
          </pc:sldLayoutMkLst>
        </pc:sldLayoutChg>
        <pc:sldLayoutChg chg="add del">
          <pc:chgData name="Трач Александр" userId="97f7578df291babc" providerId="Windows Live" clId="Web-{4D8753F4-7C44-4DDD-A3BA-209CF389A91B}" dt="2020-10-07T15:01:59.542" v="6"/>
          <pc:sldLayoutMkLst>
            <pc:docMk/>
            <pc:sldMasterMk cId="3154979492" sldId="2147483648"/>
            <pc:sldLayoutMk cId="3665695281" sldId="2147483656"/>
          </pc:sldLayoutMkLst>
        </pc:sldLayoutChg>
        <pc:sldLayoutChg chg="add del">
          <pc:chgData name="Трач Александр" userId="97f7578df291babc" providerId="Windows Live" clId="Web-{4D8753F4-7C44-4DDD-A3BA-209CF389A91B}" dt="2020-10-07T15:01:59.542" v="6"/>
          <pc:sldLayoutMkLst>
            <pc:docMk/>
            <pc:sldMasterMk cId="3154979492" sldId="2147483648"/>
            <pc:sldLayoutMk cId="2134169247" sldId="2147483657"/>
          </pc:sldLayoutMkLst>
        </pc:sldLayoutChg>
        <pc:sldLayoutChg chg="add del">
          <pc:chgData name="Трач Александр" userId="97f7578df291babc" providerId="Windows Live" clId="Web-{4D8753F4-7C44-4DDD-A3BA-209CF389A91B}" dt="2020-10-07T15:01:59.542" v="6"/>
          <pc:sldLayoutMkLst>
            <pc:docMk/>
            <pc:sldMasterMk cId="3154979492" sldId="2147483648"/>
            <pc:sldLayoutMk cId="2065727480" sldId="2147483658"/>
          </pc:sldLayoutMkLst>
        </pc:sldLayoutChg>
        <pc:sldLayoutChg chg="add del">
          <pc:chgData name="Трач Александр" userId="97f7578df291babc" providerId="Windows Live" clId="Web-{4D8753F4-7C44-4DDD-A3BA-209CF389A91B}" dt="2020-10-07T15:01:59.542" v="6"/>
          <pc:sldLayoutMkLst>
            <pc:docMk/>
            <pc:sldMasterMk cId="3154979492" sldId="2147483648"/>
            <pc:sldLayoutMk cId="812261758" sldId="2147483659"/>
          </pc:sldLayoutMkLst>
        </pc:sldLayoutChg>
      </pc:sldMasterChg>
      <pc:sldMasterChg chg="add del replId addSldLayout delSldLayout">
        <pc:chgData name="Трач Александр" userId="97f7578df291babc" providerId="Windows Live" clId="Web-{4D8753F4-7C44-4DDD-A3BA-209CF389A91B}" dt="2020-10-07T15:01:28.821" v="1"/>
        <pc:sldMasterMkLst>
          <pc:docMk/>
          <pc:sldMasterMk cId="2986291343" sldId="2147483660"/>
        </pc:sldMasterMkLst>
        <pc:sldLayoutChg chg="add del">
          <pc:chgData name="Трач Александр" userId="97f7578df291babc" providerId="Windows Live" clId="Web-{4D8753F4-7C44-4DDD-A3BA-209CF389A91B}" dt="2020-10-07T15:01:28.821" v="1"/>
          <pc:sldLayoutMkLst>
            <pc:docMk/>
            <pc:sldMasterMk cId="2986291343" sldId="2147483660"/>
            <pc:sldLayoutMk cId="69575473" sldId="2147483661"/>
          </pc:sldLayoutMkLst>
        </pc:sldLayoutChg>
        <pc:sldLayoutChg chg="add del replId">
          <pc:chgData name="Трач Александр" userId="97f7578df291babc" providerId="Windows Live" clId="Web-{4D8753F4-7C44-4DDD-A3BA-209CF389A91B}" dt="2020-10-07T15:01:28.821" v="1"/>
          <pc:sldLayoutMkLst>
            <pc:docMk/>
            <pc:sldMasterMk cId="2986291343" sldId="2147483660"/>
            <pc:sldLayoutMk cId="1060457136" sldId="2147483662"/>
          </pc:sldLayoutMkLst>
        </pc:sldLayoutChg>
        <pc:sldLayoutChg chg="add del replId">
          <pc:chgData name="Трач Александр" userId="97f7578df291babc" providerId="Windows Live" clId="Web-{4D8753F4-7C44-4DDD-A3BA-209CF389A91B}" dt="2020-10-07T15:01:28.821" v="1"/>
          <pc:sldLayoutMkLst>
            <pc:docMk/>
            <pc:sldMasterMk cId="2986291343" sldId="2147483660"/>
            <pc:sldLayoutMk cId="1716676559" sldId="2147483663"/>
          </pc:sldLayoutMkLst>
        </pc:sldLayoutChg>
        <pc:sldLayoutChg chg="add del replId">
          <pc:chgData name="Трач Александр" userId="97f7578df291babc" providerId="Windows Live" clId="Web-{4D8753F4-7C44-4DDD-A3BA-209CF389A91B}" dt="2020-10-07T15:01:28.821" v="1"/>
          <pc:sldLayoutMkLst>
            <pc:docMk/>
            <pc:sldMasterMk cId="2986291343" sldId="2147483660"/>
            <pc:sldLayoutMk cId="2788775860" sldId="2147483664"/>
          </pc:sldLayoutMkLst>
        </pc:sldLayoutChg>
        <pc:sldLayoutChg chg="add del replId">
          <pc:chgData name="Трач Александр" userId="97f7578df291babc" providerId="Windows Live" clId="Web-{4D8753F4-7C44-4DDD-A3BA-209CF389A91B}" dt="2020-10-07T15:01:28.821" v="1"/>
          <pc:sldLayoutMkLst>
            <pc:docMk/>
            <pc:sldMasterMk cId="2986291343" sldId="2147483660"/>
            <pc:sldLayoutMk cId="1060650281" sldId="2147483665"/>
          </pc:sldLayoutMkLst>
        </pc:sldLayoutChg>
        <pc:sldLayoutChg chg="add del replId">
          <pc:chgData name="Трач Александр" userId="97f7578df291babc" providerId="Windows Live" clId="Web-{4D8753F4-7C44-4DDD-A3BA-209CF389A91B}" dt="2020-10-07T15:01:28.821" v="1"/>
          <pc:sldLayoutMkLst>
            <pc:docMk/>
            <pc:sldMasterMk cId="2986291343" sldId="2147483660"/>
            <pc:sldLayoutMk cId="1319312501" sldId="2147483666"/>
          </pc:sldLayoutMkLst>
        </pc:sldLayoutChg>
        <pc:sldLayoutChg chg="add del replId">
          <pc:chgData name="Трач Александр" userId="97f7578df291babc" providerId="Windows Live" clId="Web-{4D8753F4-7C44-4DDD-A3BA-209CF389A91B}" dt="2020-10-07T15:01:28.821" v="1"/>
          <pc:sldLayoutMkLst>
            <pc:docMk/>
            <pc:sldMasterMk cId="2986291343" sldId="2147483660"/>
            <pc:sldLayoutMk cId="1683149811" sldId="2147483667"/>
          </pc:sldLayoutMkLst>
        </pc:sldLayoutChg>
        <pc:sldLayoutChg chg="add del replId">
          <pc:chgData name="Трач Александр" userId="97f7578df291babc" providerId="Windows Live" clId="Web-{4D8753F4-7C44-4DDD-A3BA-209CF389A91B}" dt="2020-10-07T15:01:28.821" v="1"/>
          <pc:sldLayoutMkLst>
            <pc:docMk/>
            <pc:sldMasterMk cId="2986291343" sldId="2147483660"/>
            <pc:sldLayoutMk cId="3777857192" sldId="2147483668"/>
          </pc:sldLayoutMkLst>
        </pc:sldLayoutChg>
        <pc:sldLayoutChg chg="add del replId">
          <pc:chgData name="Трач Александр" userId="97f7578df291babc" providerId="Windows Live" clId="Web-{4D8753F4-7C44-4DDD-A3BA-209CF389A91B}" dt="2020-10-07T15:01:28.821" v="1"/>
          <pc:sldLayoutMkLst>
            <pc:docMk/>
            <pc:sldMasterMk cId="2986291343" sldId="2147483660"/>
            <pc:sldLayoutMk cId="2305238729" sldId="2147483669"/>
          </pc:sldLayoutMkLst>
        </pc:sldLayoutChg>
        <pc:sldLayoutChg chg="add del replId">
          <pc:chgData name="Трач Александр" userId="97f7578df291babc" providerId="Windows Live" clId="Web-{4D8753F4-7C44-4DDD-A3BA-209CF389A91B}" dt="2020-10-07T15:01:28.821" v="1"/>
          <pc:sldLayoutMkLst>
            <pc:docMk/>
            <pc:sldMasterMk cId="2986291343" sldId="2147483660"/>
            <pc:sldLayoutMk cId="976186200" sldId="2147483670"/>
          </pc:sldLayoutMkLst>
        </pc:sldLayoutChg>
        <pc:sldLayoutChg chg="add del replId">
          <pc:chgData name="Трач Александр" userId="97f7578df291babc" providerId="Windows Live" clId="Web-{4D8753F4-7C44-4DDD-A3BA-209CF389A91B}" dt="2020-10-07T15:01:28.821" v="1"/>
          <pc:sldLayoutMkLst>
            <pc:docMk/>
            <pc:sldMasterMk cId="2986291343" sldId="2147483660"/>
            <pc:sldLayoutMk cId="1483873805" sldId="2147483671"/>
          </pc:sldLayoutMkLst>
        </pc:sldLayoutChg>
      </pc:sldMasterChg>
      <pc:sldMasterChg chg="add del addSldLayout delSldLayout">
        <pc:chgData name="Трач Александр" userId="97f7578df291babc" providerId="Windows Live" clId="Web-{4D8753F4-7C44-4DDD-A3BA-209CF389A91B}" dt="2020-10-07T15:01:59.542" v="6"/>
        <pc:sldMasterMkLst>
          <pc:docMk/>
          <pc:sldMasterMk cId="1347161151" sldId="2147483673"/>
        </pc:sldMasterMkLst>
        <pc:sldLayoutChg chg="add del">
          <pc:chgData name="Трач Александр" userId="97f7578df291babc" providerId="Windows Live" clId="Web-{4D8753F4-7C44-4DDD-A3BA-209CF389A91B}" dt="2020-10-07T15:01:59.542" v="6"/>
          <pc:sldLayoutMkLst>
            <pc:docMk/>
            <pc:sldMasterMk cId="1347161151" sldId="2147483673"/>
            <pc:sldLayoutMk cId="557812930" sldId="2147483662"/>
          </pc:sldLayoutMkLst>
        </pc:sldLayoutChg>
        <pc:sldLayoutChg chg="add del">
          <pc:chgData name="Трач Александр" userId="97f7578df291babc" providerId="Windows Live" clId="Web-{4D8753F4-7C44-4DDD-A3BA-209CF389A91B}" dt="2020-10-07T15:01:59.542" v="6"/>
          <pc:sldLayoutMkLst>
            <pc:docMk/>
            <pc:sldMasterMk cId="1347161151" sldId="2147483673"/>
            <pc:sldLayoutMk cId="3516902933" sldId="2147483663"/>
          </pc:sldLayoutMkLst>
        </pc:sldLayoutChg>
        <pc:sldLayoutChg chg="add del">
          <pc:chgData name="Трач Александр" userId="97f7578df291babc" providerId="Windows Live" clId="Web-{4D8753F4-7C44-4DDD-A3BA-209CF389A91B}" dt="2020-10-07T15:01:59.542" v="6"/>
          <pc:sldLayoutMkLst>
            <pc:docMk/>
            <pc:sldMasterMk cId="1347161151" sldId="2147483673"/>
            <pc:sldLayoutMk cId="1980471069" sldId="2147483664"/>
          </pc:sldLayoutMkLst>
        </pc:sldLayoutChg>
        <pc:sldLayoutChg chg="add del">
          <pc:chgData name="Трач Александр" userId="97f7578df291babc" providerId="Windows Live" clId="Web-{4D8753F4-7C44-4DDD-A3BA-209CF389A91B}" dt="2020-10-07T15:01:59.542" v="6"/>
          <pc:sldLayoutMkLst>
            <pc:docMk/>
            <pc:sldMasterMk cId="1347161151" sldId="2147483673"/>
            <pc:sldLayoutMk cId="2491618895" sldId="2147483665"/>
          </pc:sldLayoutMkLst>
        </pc:sldLayoutChg>
        <pc:sldLayoutChg chg="add del">
          <pc:chgData name="Трач Александр" userId="97f7578df291babc" providerId="Windows Live" clId="Web-{4D8753F4-7C44-4DDD-A3BA-209CF389A91B}" dt="2020-10-07T15:01:59.542" v="6"/>
          <pc:sldLayoutMkLst>
            <pc:docMk/>
            <pc:sldMasterMk cId="1347161151" sldId="2147483673"/>
            <pc:sldLayoutMk cId="1913372016" sldId="2147483666"/>
          </pc:sldLayoutMkLst>
        </pc:sldLayoutChg>
        <pc:sldLayoutChg chg="add del">
          <pc:chgData name="Трач Александр" userId="97f7578df291babc" providerId="Windows Live" clId="Web-{4D8753F4-7C44-4DDD-A3BA-209CF389A91B}" dt="2020-10-07T15:01:59.542" v="6"/>
          <pc:sldLayoutMkLst>
            <pc:docMk/>
            <pc:sldMasterMk cId="1347161151" sldId="2147483673"/>
            <pc:sldLayoutMk cId="3989386848" sldId="2147483667"/>
          </pc:sldLayoutMkLst>
        </pc:sldLayoutChg>
        <pc:sldLayoutChg chg="add del">
          <pc:chgData name="Трач Александр" userId="97f7578df291babc" providerId="Windows Live" clId="Web-{4D8753F4-7C44-4DDD-A3BA-209CF389A91B}" dt="2020-10-07T15:01:59.542" v="6"/>
          <pc:sldLayoutMkLst>
            <pc:docMk/>
            <pc:sldMasterMk cId="1347161151" sldId="2147483673"/>
            <pc:sldLayoutMk cId="3338944744" sldId="2147483668"/>
          </pc:sldLayoutMkLst>
        </pc:sldLayoutChg>
        <pc:sldLayoutChg chg="add del">
          <pc:chgData name="Трач Александр" userId="97f7578df291babc" providerId="Windows Live" clId="Web-{4D8753F4-7C44-4DDD-A3BA-209CF389A91B}" dt="2020-10-07T15:01:59.542" v="6"/>
          <pc:sldLayoutMkLst>
            <pc:docMk/>
            <pc:sldMasterMk cId="1347161151" sldId="2147483673"/>
            <pc:sldLayoutMk cId="3767128245" sldId="2147483669"/>
          </pc:sldLayoutMkLst>
        </pc:sldLayoutChg>
        <pc:sldLayoutChg chg="add del">
          <pc:chgData name="Трач Александр" userId="97f7578df291babc" providerId="Windows Live" clId="Web-{4D8753F4-7C44-4DDD-A3BA-209CF389A91B}" dt="2020-10-07T15:01:59.542" v="6"/>
          <pc:sldLayoutMkLst>
            <pc:docMk/>
            <pc:sldMasterMk cId="1347161151" sldId="2147483673"/>
            <pc:sldLayoutMk cId="3881979567" sldId="2147483670"/>
          </pc:sldLayoutMkLst>
        </pc:sldLayoutChg>
        <pc:sldLayoutChg chg="add del">
          <pc:chgData name="Трач Александр" userId="97f7578df291babc" providerId="Windows Live" clId="Web-{4D8753F4-7C44-4DDD-A3BA-209CF389A91B}" dt="2020-10-07T15:01:59.542" v="6"/>
          <pc:sldLayoutMkLst>
            <pc:docMk/>
            <pc:sldMasterMk cId="1347161151" sldId="2147483673"/>
            <pc:sldLayoutMk cId="4183597880" sldId="2147483671"/>
          </pc:sldLayoutMkLst>
        </pc:sldLayoutChg>
        <pc:sldLayoutChg chg="add del">
          <pc:chgData name="Трач Александр" userId="97f7578df291babc" providerId="Windows Live" clId="Web-{4D8753F4-7C44-4DDD-A3BA-209CF389A91B}" dt="2020-10-07T15:01:59.542" v="6"/>
          <pc:sldLayoutMkLst>
            <pc:docMk/>
            <pc:sldMasterMk cId="1347161151" sldId="2147483673"/>
            <pc:sldLayoutMk cId="3772462335" sldId="2147483672"/>
          </pc:sldLayoutMkLst>
        </pc:sldLayoutChg>
      </pc:sldMasterChg>
      <pc:sldMasterChg chg="add del addSldLayout delSldLayout">
        <pc:chgData name="Трач Александр" userId="97f7578df291babc" providerId="Windows Live" clId="Web-{4D8753F4-7C44-4DDD-A3BA-209CF389A91B}" dt="2020-10-07T15:01:59.479" v="5"/>
        <pc:sldMasterMkLst>
          <pc:docMk/>
          <pc:sldMasterMk cId="3591599665" sldId="2147483699"/>
        </pc:sldMasterMkLst>
        <pc:sldLayoutChg chg="add del">
          <pc:chgData name="Трач Александр" userId="97f7578df291babc" providerId="Windows Live" clId="Web-{4D8753F4-7C44-4DDD-A3BA-209CF389A91B}" dt="2020-10-07T15:01:59.479" v="5"/>
          <pc:sldLayoutMkLst>
            <pc:docMk/>
            <pc:sldMasterMk cId="3591599665" sldId="2147483699"/>
            <pc:sldLayoutMk cId="308023988" sldId="2147483688"/>
          </pc:sldLayoutMkLst>
        </pc:sldLayoutChg>
        <pc:sldLayoutChg chg="add del">
          <pc:chgData name="Трач Александр" userId="97f7578df291babc" providerId="Windows Live" clId="Web-{4D8753F4-7C44-4DDD-A3BA-209CF389A91B}" dt="2020-10-07T15:01:59.479" v="5"/>
          <pc:sldLayoutMkLst>
            <pc:docMk/>
            <pc:sldMasterMk cId="3591599665" sldId="2147483699"/>
            <pc:sldLayoutMk cId="896981806" sldId="2147483689"/>
          </pc:sldLayoutMkLst>
        </pc:sldLayoutChg>
        <pc:sldLayoutChg chg="add del">
          <pc:chgData name="Трач Александр" userId="97f7578df291babc" providerId="Windows Live" clId="Web-{4D8753F4-7C44-4DDD-A3BA-209CF389A91B}" dt="2020-10-07T15:01:59.479" v="5"/>
          <pc:sldLayoutMkLst>
            <pc:docMk/>
            <pc:sldMasterMk cId="3591599665" sldId="2147483699"/>
            <pc:sldLayoutMk cId="3313173991" sldId="2147483690"/>
          </pc:sldLayoutMkLst>
        </pc:sldLayoutChg>
        <pc:sldLayoutChg chg="add del">
          <pc:chgData name="Трач Александр" userId="97f7578df291babc" providerId="Windows Live" clId="Web-{4D8753F4-7C44-4DDD-A3BA-209CF389A91B}" dt="2020-10-07T15:01:59.479" v="5"/>
          <pc:sldLayoutMkLst>
            <pc:docMk/>
            <pc:sldMasterMk cId="3591599665" sldId="2147483699"/>
            <pc:sldLayoutMk cId="794065046" sldId="2147483691"/>
          </pc:sldLayoutMkLst>
        </pc:sldLayoutChg>
        <pc:sldLayoutChg chg="add del">
          <pc:chgData name="Трач Александр" userId="97f7578df291babc" providerId="Windows Live" clId="Web-{4D8753F4-7C44-4DDD-A3BA-209CF389A91B}" dt="2020-10-07T15:01:59.479" v="5"/>
          <pc:sldLayoutMkLst>
            <pc:docMk/>
            <pc:sldMasterMk cId="3591599665" sldId="2147483699"/>
            <pc:sldLayoutMk cId="4248002504" sldId="2147483692"/>
          </pc:sldLayoutMkLst>
        </pc:sldLayoutChg>
        <pc:sldLayoutChg chg="add del">
          <pc:chgData name="Трач Александр" userId="97f7578df291babc" providerId="Windows Live" clId="Web-{4D8753F4-7C44-4DDD-A3BA-209CF389A91B}" dt="2020-10-07T15:01:59.479" v="5"/>
          <pc:sldLayoutMkLst>
            <pc:docMk/>
            <pc:sldMasterMk cId="3591599665" sldId="2147483699"/>
            <pc:sldLayoutMk cId="1189468475" sldId="2147483693"/>
          </pc:sldLayoutMkLst>
        </pc:sldLayoutChg>
        <pc:sldLayoutChg chg="add del">
          <pc:chgData name="Трач Александр" userId="97f7578df291babc" providerId="Windows Live" clId="Web-{4D8753F4-7C44-4DDD-A3BA-209CF389A91B}" dt="2020-10-07T15:01:59.479" v="5"/>
          <pc:sldLayoutMkLst>
            <pc:docMk/>
            <pc:sldMasterMk cId="3591599665" sldId="2147483699"/>
            <pc:sldLayoutMk cId="1166300465" sldId="2147483694"/>
          </pc:sldLayoutMkLst>
        </pc:sldLayoutChg>
        <pc:sldLayoutChg chg="add del">
          <pc:chgData name="Трач Александр" userId="97f7578df291babc" providerId="Windows Live" clId="Web-{4D8753F4-7C44-4DDD-A3BA-209CF389A91B}" dt="2020-10-07T15:01:59.479" v="5"/>
          <pc:sldLayoutMkLst>
            <pc:docMk/>
            <pc:sldMasterMk cId="3591599665" sldId="2147483699"/>
            <pc:sldLayoutMk cId="2213885697" sldId="2147483695"/>
          </pc:sldLayoutMkLst>
        </pc:sldLayoutChg>
        <pc:sldLayoutChg chg="add del">
          <pc:chgData name="Трач Александр" userId="97f7578df291babc" providerId="Windows Live" clId="Web-{4D8753F4-7C44-4DDD-A3BA-209CF389A91B}" dt="2020-10-07T15:01:59.479" v="5"/>
          <pc:sldLayoutMkLst>
            <pc:docMk/>
            <pc:sldMasterMk cId="3591599665" sldId="2147483699"/>
            <pc:sldLayoutMk cId="2904167246" sldId="2147483696"/>
          </pc:sldLayoutMkLst>
        </pc:sldLayoutChg>
        <pc:sldLayoutChg chg="add del">
          <pc:chgData name="Трач Александр" userId="97f7578df291babc" providerId="Windows Live" clId="Web-{4D8753F4-7C44-4DDD-A3BA-209CF389A91B}" dt="2020-10-07T15:01:59.479" v="5"/>
          <pc:sldLayoutMkLst>
            <pc:docMk/>
            <pc:sldMasterMk cId="3591599665" sldId="2147483699"/>
            <pc:sldLayoutMk cId="940371267" sldId="2147483697"/>
          </pc:sldLayoutMkLst>
        </pc:sldLayoutChg>
        <pc:sldLayoutChg chg="add del">
          <pc:chgData name="Трач Александр" userId="97f7578df291babc" providerId="Windows Live" clId="Web-{4D8753F4-7C44-4DDD-A3BA-209CF389A91B}" dt="2020-10-07T15:01:59.479" v="5"/>
          <pc:sldLayoutMkLst>
            <pc:docMk/>
            <pc:sldMasterMk cId="3591599665" sldId="2147483699"/>
            <pc:sldLayoutMk cId="1367289563" sldId="2147483698"/>
          </pc:sldLayoutMkLst>
        </pc:sldLayoutChg>
      </pc:sldMaster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98DE6C8-AB1D-4204-BC9C-3366B0BF0435}"/>
              </a:ext>
            </a:extLst>
          </p:cNvPr>
          <p:cNvSpPr>
            <a:spLocks noGrp="1"/>
          </p:cNvSpPr>
          <p:nvPr>
            <p:ph type="ctrTitle"/>
          </p:nvPr>
        </p:nvSpPr>
        <p:spPr>
          <a:xfrm>
            <a:off x="678426" y="889820"/>
            <a:ext cx="9989574" cy="3598606"/>
          </a:xfrm>
        </p:spPr>
        <p:txBody>
          <a:bodyPr anchor="t">
            <a:normAutofit/>
          </a:bodyPr>
          <a:lstStyle>
            <a:lvl1pPr algn="l">
              <a:defRPr sz="5400"/>
            </a:lvl1pPr>
          </a:lstStyle>
          <a:p>
            <a:r>
              <a:rPr lang="en-US" dirty="0"/>
              <a:t>Click to edit Master title style</a:t>
            </a:r>
          </a:p>
        </p:txBody>
      </p:sp>
      <p:sp>
        <p:nvSpPr>
          <p:cNvPr id="3" name="Subtitle 2">
            <a:extLst>
              <a:ext uri="{FF2B5EF4-FFF2-40B4-BE49-F238E27FC236}">
                <a16:creationId xmlns:a16="http://schemas.microsoft.com/office/drawing/2014/main" xmlns="" id="{7A7B9009-EE50-4EE5-B6EB-CD6EC83D3FA3}"/>
              </a:ext>
            </a:extLst>
          </p:cNvPr>
          <p:cNvSpPr>
            <a:spLocks noGrp="1"/>
          </p:cNvSpPr>
          <p:nvPr>
            <p:ph type="subTitle" idx="1"/>
          </p:nvPr>
        </p:nvSpPr>
        <p:spPr>
          <a:xfrm>
            <a:off x="678426" y="4488426"/>
            <a:ext cx="6991776" cy="1302774"/>
          </a:xfrm>
        </p:spPr>
        <p:txBody>
          <a:bodyPr anchor="b">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xmlns="" id="{99C8667E-058A-436F-B8EA-5B3A99D43D09}"/>
              </a:ext>
            </a:extLst>
          </p:cNvPr>
          <p:cNvSpPr>
            <a:spLocks noGrp="1"/>
          </p:cNvSpPr>
          <p:nvPr>
            <p:ph type="dt" sz="half" idx="10"/>
          </p:nvPr>
        </p:nvSpPr>
        <p:spPr/>
        <p:txBody>
          <a:bodyPr/>
          <a:lstStyle/>
          <a:p>
            <a:fld id="{2F3E8B1C-86EF-43CF-8304-249481088644}" type="datetimeFigureOut">
              <a:rPr lang="en-US" smtClean="0"/>
              <a:t>5/17/2022</a:t>
            </a:fld>
            <a:endParaRPr lang="en-US"/>
          </a:p>
        </p:txBody>
      </p:sp>
      <p:sp>
        <p:nvSpPr>
          <p:cNvPr id="5" name="Footer Placeholder 4">
            <a:extLst>
              <a:ext uri="{FF2B5EF4-FFF2-40B4-BE49-F238E27FC236}">
                <a16:creationId xmlns:a16="http://schemas.microsoft.com/office/drawing/2014/main" xmlns="" id="{52680305-1AD7-482D-BFFD-6CDB83AB39A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BE5762A1-52E9-402D-B65E-DF193E44CE83}"/>
              </a:ext>
            </a:extLst>
          </p:cNvPr>
          <p:cNvSpPr>
            <a:spLocks noGrp="1"/>
          </p:cNvSpPr>
          <p:nvPr>
            <p:ph type="sldNum" sz="quarter" idx="12"/>
          </p:nvPr>
        </p:nvSpPr>
        <p:spPr/>
        <p:txBody>
          <a:bodyPr/>
          <a:lstStyle/>
          <a:p>
            <a:fld id="{C3DB2ADC-AF19-4574-8C10-79B5B04FCA27}" type="slidenum">
              <a:rPr lang="en-US" smtClean="0"/>
              <a:t>‹#›</a:t>
            </a:fld>
            <a:endParaRPr lang="en-US"/>
          </a:p>
        </p:txBody>
      </p:sp>
    </p:spTree>
    <p:extLst>
      <p:ext uri="{BB962C8B-B14F-4D97-AF65-F5344CB8AC3E}">
        <p14:creationId xmlns:p14="http://schemas.microsoft.com/office/powerpoint/2010/main" val="33389447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D6359C1-C098-4BF4-A55D-782F4E606B8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xmlns="" id="{3D343C7E-1E8B-4D38-9B81-1AA2A8978ED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C8A70B00-53AE-4D3F-91BE-A8D789ED9864}"/>
              </a:ext>
            </a:extLst>
          </p:cNvPr>
          <p:cNvSpPr>
            <a:spLocks noGrp="1"/>
          </p:cNvSpPr>
          <p:nvPr>
            <p:ph type="dt" sz="half" idx="10"/>
          </p:nvPr>
        </p:nvSpPr>
        <p:spPr/>
        <p:txBody>
          <a:bodyPr/>
          <a:lstStyle/>
          <a:p>
            <a:fld id="{2F3E8B1C-86EF-43CF-8304-249481088644}" type="datetimeFigureOut">
              <a:rPr lang="en-US" smtClean="0"/>
              <a:t>5/17/2022</a:t>
            </a:fld>
            <a:endParaRPr lang="en-US"/>
          </a:p>
        </p:txBody>
      </p:sp>
      <p:sp>
        <p:nvSpPr>
          <p:cNvPr id="5" name="Footer Placeholder 4">
            <a:extLst>
              <a:ext uri="{FF2B5EF4-FFF2-40B4-BE49-F238E27FC236}">
                <a16:creationId xmlns:a16="http://schemas.microsoft.com/office/drawing/2014/main" xmlns="" id="{06647FC7-8124-4F70-A849-B6BCC5189CC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B47CEBE4-50DC-47DB-B699-CCC024336C9F}"/>
              </a:ext>
            </a:extLst>
          </p:cNvPr>
          <p:cNvSpPr>
            <a:spLocks noGrp="1"/>
          </p:cNvSpPr>
          <p:nvPr>
            <p:ph type="sldNum" sz="quarter" idx="12"/>
          </p:nvPr>
        </p:nvSpPr>
        <p:spPr/>
        <p:txBody>
          <a:bodyPr/>
          <a:lstStyle/>
          <a:p>
            <a:fld id="{C3DB2ADC-AF19-4574-8C10-79B5B04FCA27}" type="slidenum">
              <a:rPr lang="en-US" smtClean="0"/>
              <a:t>‹#›</a:t>
            </a:fld>
            <a:endParaRPr lang="en-US"/>
          </a:p>
        </p:txBody>
      </p:sp>
    </p:spTree>
    <p:extLst>
      <p:ext uri="{BB962C8B-B14F-4D97-AF65-F5344CB8AC3E}">
        <p14:creationId xmlns:p14="http://schemas.microsoft.com/office/powerpoint/2010/main" val="24916188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4B418279-D3B8-4C6A-AB74-9DE377771270}"/>
              </a:ext>
            </a:extLst>
          </p:cNvPr>
          <p:cNvSpPr>
            <a:spLocks noGrp="1"/>
          </p:cNvSpPr>
          <p:nvPr>
            <p:ph type="title" orient="vert"/>
          </p:nvPr>
        </p:nvSpPr>
        <p:spPr>
          <a:xfrm>
            <a:off x="9242322" y="997974"/>
            <a:ext cx="2349043" cy="4984956"/>
          </a:xfrm>
        </p:spPr>
        <p:txBody>
          <a:bodyPr vert="eaVert"/>
          <a:lstStyle/>
          <a:p>
            <a:r>
              <a:rPr lang="en-US" dirty="0"/>
              <a:t>Click to edit Master title style</a:t>
            </a:r>
          </a:p>
        </p:txBody>
      </p:sp>
      <p:sp>
        <p:nvSpPr>
          <p:cNvPr id="3" name="Vertical Text Placeholder 2">
            <a:extLst>
              <a:ext uri="{FF2B5EF4-FFF2-40B4-BE49-F238E27FC236}">
                <a16:creationId xmlns:a16="http://schemas.microsoft.com/office/drawing/2014/main" xmlns="" id="{E28F733C-9309-4197-BACA-207CDC8935C9}"/>
              </a:ext>
            </a:extLst>
          </p:cNvPr>
          <p:cNvSpPr>
            <a:spLocks noGrp="1"/>
          </p:cNvSpPr>
          <p:nvPr>
            <p:ph type="body" orient="vert" idx="1"/>
          </p:nvPr>
        </p:nvSpPr>
        <p:spPr>
          <a:xfrm>
            <a:off x="838200" y="997973"/>
            <a:ext cx="8404122" cy="4984956"/>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xmlns="" id="{56ACD4D0-5BE6-412D-B08B-5DFFD593513E}"/>
              </a:ext>
            </a:extLst>
          </p:cNvPr>
          <p:cNvSpPr>
            <a:spLocks noGrp="1"/>
          </p:cNvSpPr>
          <p:nvPr>
            <p:ph type="dt" sz="half" idx="10"/>
          </p:nvPr>
        </p:nvSpPr>
        <p:spPr/>
        <p:txBody>
          <a:bodyPr/>
          <a:lstStyle/>
          <a:p>
            <a:fld id="{2F3E8B1C-86EF-43CF-8304-249481088644}" type="datetimeFigureOut">
              <a:rPr lang="en-US" smtClean="0"/>
              <a:t>5/17/2022</a:t>
            </a:fld>
            <a:endParaRPr lang="en-US"/>
          </a:p>
        </p:txBody>
      </p:sp>
      <p:sp>
        <p:nvSpPr>
          <p:cNvPr id="5" name="Footer Placeholder 4">
            <a:extLst>
              <a:ext uri="{FF2B5EF4-FFF2-40B4-BE49-F238E27FC236}">
                <a16:creationId xmlns:a16="http://schemas.microsoft.com/office/drawing/2014/main" xmlns="" id="{55021651-B786-4A39-A10F-F5231D0A2C5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74504D2D-9379-40DE-9F45-3004BE54F16B}"/>
              </a:ext>
            </a:extLst>
          </p:cNvPr>
          <p:cNvSpPr>
            <a:spLocks noGrp="1"/>
          </p:cNvSpPr>
          <p:nvPr>
            <p:ph type="sldNum" sz="quarter" idx="12"/>
          </p:nvPr>
        </p:nvSpPr>
        <p:spPr/>
        <p:txBody>
          <a:bodyPr/>
          <a:lstStyle/>
          <a:p>
            <a:fld id="{C3DB2ADC-AF19-4574-8C10-79B5B04FCA27}" type="slidenum">
              <a:rPr lang="en-US" smtClean="0"/>
              <a:t>‹#›</a:t>
            </a:fld>
            <a:endParaRPr lang="en-US"/>
          </a:p>
        </p:txBody>
      </p:sp>
    </p:spTree>
    <p:extLst>
      <p:ext uri="{BB962C8B-B14F-4D97-AF65-F5344CB8AC3E}">
        <p14:creationId xmlns:p14="http://schemas.microsoft.com/office/powerpoint/2010/main" val="39893868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A987CA6-BFD9-4CB1-8892-F6B062E8244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E0CDA8C3-9C0C-4E52-9A62-E4DB159E6B0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7CC3EC35-E02F-41FF-9232-F90692A902FC}"/>
              </a:ext>
            </a:extLst>
          </p:cNvPr>
          <p:cNvSpPr>
            <a:spLocks noGrp="1"/>
          </p:cNvSpPr>
          <p:nvPr>
            <p:ph type="dt" sz="half" idx="10"/>
          </p:nvPr>
        </p:nvSpPr>
        <p:spPr/>
        <p:txBody>
          <a:bodyPr/>
          <a:lstStyle/>
          <a:p>
            <a:fld id="{2F3E8B1C-86EF-43CF-8304-249481088644}" type="datetimeFigureOut">
              <a:rPr lang="en-US" smtClean="0"/>
              <a:t>5/17/2022</a:t>
            </a:fld>
            <a:endParaRPr lang="en-US"/>
          </a:p>
        </p:txBody>
      </p:sp>
      <p:sp>
        <p:nvSpPr>
          <p:cNvPr id="5" name="Footer Placeholder 4">
            <a:extLst>
              <a:ext uri="{FF2B5EF4-FFF2-40B4-BE49-F238E27FC236}">
                <a16:creationId xmlns:a16="http://schemas.microsoft.com/office/drawing/2014/main" xmlns="" id="{39D13D38-5DF1-443B-8A12-71E834FDC6A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F25E644A-4A37-4757-9809-5B035E2874E6}"/>
              </a:ext>
            </a:extLst>
          </p:cNvPr>
          <p:cNvSpPr>
            <a:spLocks noGrp="1"/>
          </p:cNvSpPr>
          <p:nvPr>
            <p:ph type="sldNum" sz="quarter" idx="12"/>
          </p:nvPr>
        </p:nvSpPr>
        <p:spPr/>
        <p:txBody>
          <a:bodyPr/>
          <a:lstStyle/>
          <a:p>
            <a:fld id="{C3DB2ADC-AF19-4574-8C10-79B5B04FCA27}" type="slidenum">
              <a:rPr lang="en-US" smtClean="0"/>
              <a:t>‹#›</a:t>
            </a:fld>
            <a:endParaRPr lang="en-US"/>
          </a:p>
        </p:txBody>
      </p:sp>
    </p:spTree>
    <p:extLst>
      <p:ext uri="{BB962C8B-B14F-4D97-AF65-F5344CB8AC3E}">
        <p14:creationId xmlns:p14="http://schemas.microsoft.com/office/powerpoint/2010/main" val="37671282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0E6578B-CD85-4BF1-A729-E8E8079B595F}"/>
              </a:ext>
            </a:extLst>
          </p:cNvPr>
          <p:cNvSpPr>
            <a:spLocks noGrp="1"/>
          </p:cNvSpPr>
          <p:nvPr>
            <p:ph type="title"/>
          </p:nvPr>
        </p:nvSpPr>
        <p:spPr>
          <a:xfrm>
            <a:off x="715383" y="1709738"/>
            <a:ext cx="10632067" cy="2852737"/>
          </a:xfrm>
        </p:spPr>
        <p:txBody>
          <a:bodyPr anchor="b"/>
          <a:lstStyle>
            <a:lvl1pPr>
              <a:defRPr sz="6000"/>
            </a:lvl1pPr>
          </a:lstStyle>
          <a:p>
            <a:r>
              <a:rPr lang="en-US" dirty="0"/>
              <a:t>Click to edit Master title style</a:t>
            </a:r>
          </a:p>
        </p:txBody>
      </p:sp>
      <p:sp>
        <p:nvSpPr>
          <p:cNvPr id="3" name="Text Placeholder 2">
            <a:extLst>
              <a:ext uri="{FF2B5EF4-FFF2-40B4-BE49-F238E27FC236}">
                <a16:creationId xmlns:a16="http://schemas.microsoft.com/office/drawing/2014/main" xmlns="" id="{A58448C1-C13F-4826-8347-EEB00A6643D6}"/>
              </a:ext>
            </a:extLst>
          </p:cNvPr>
          <p:cNvSpPr>
            <a:spLocks noGrp="1"/>
          </p:cNvSpPr>
          <p:nvPr>
            <p:ph type="body" idx="1"/>
          </p:nvPr>
        </p:nvSpPr>
        <p:spPr>
          <a:xfrm>
            <a:off x="715383" y="4589463"/>
            <a:ext cx="10632067"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5806546A-957F-4C4D-9744-1177AD258E10}"/>
              </a:ext>
            </a:extLst>
          </p:cNvPr>
          <p:cNvSpPr>
            <a:spLocks noGrp="1"/>
          </p:cNvSpPr>
          <p:nvPr>
            <p:ph type="dt" sz="half" idx="10"/>
          </p:nvPr>
        </p:nvSpPr>
        <p:spPr/>
        <p:txBody>
          <a:bodyPr/>
          <a:lstStyle/>
          <a:p>
            <a:fld id="{2F3E8B1C-86EF-43CF-8304-249481088644}" type="datetimeFigureOut">
              <a:rPr lang="en-US" smtClean="0"/>
              <a:t>5/17/2022</a:t>
            </a:fld>
            <a:endParaRPr lang="en-US"/>
          </a:p>
        </p:txBody>
      </p:sp>
      <p:sp>
        <p:nvSpPr>
          <p:cNvPr id="5" name="Footer Placeholder 4">
            <a:extLst>
              <a:ext uri="{FF2B5EF4-FFF2-40B4-BE49-F238E27FC236}">
                <a16:creationId xmlns:a16="http://schemas.microsoft.com/office/drawing/2014/main" xmlns="" id="{B1DB149C-CC63-4E3A-A83D-EF637EB5197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EDB94775-7982-41EC-B584-D51224D38F77}"/>
              </a:ext>
            </a:extLst>
          </p:cNvPr>
          <p:cNvSpPr>
            <a:spLocks noGrp="1"/>
          </p:cNvSpPr>
          <p:nvPr>
            <p:ph type="sldNum" sz="quarter" idx="12"/>
          </p:nvPr>
        </p:nvSpPr>
        <p:spPr/>
        <p:txBody>
          <a:bodyPr/>
          <a:lstStyle/>
          <a:p>
            <a:fld id="{C3DB2ADC-AF19-4574-8C10-79B5B04FCA27}" type="slidenum">
              <a:rPr lang="en-US" smtClean="0"/>
              <a:t>‹#›</a:t>
            </a:fld>
            <a:endParaRPr lang="en-US"/>
          </a:p>
        </p:txBody>
      </p:sp>
    </p:spTree>
    <p:extLst>
      <p:ext uri="{BB962C8B-B14F-4D97-AF65-F5344CB8AC3E}">
        <p14:creationId xmlns:p14="http://schemas.microsoft.com/office/powerpoint/2010/main" val="38819795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8CE4BD8-507D-48E4-A624-F16A741C3609}"/>
              </a:ext>
            </a:extLst>
          </p:cNvPr>
          <p:cNvSpPr>
            <a:spLocks noGrp="1"/>
          </p:cNvSpPr>
          <p:nvPr>
            <p:ph type="title"/>
          </p:nvPr>
        </p:nvSpPr>
        <p:spPr>
          <a:xfrm>
            <a:off x="700635" y="922096"/>
            <a:ext cx="10691265" cy="1127930"/>
          </a:xfrm>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xmlns="" id="{810A07E4-3A39-457C-A059-7DFB6039D947}"/>
              </a:ext>
            </a:extLst>
          </p:cNvPr>
          <p:cNvSpPr>
            <a:spLocks noGrp="1"/>
          </p:cNvSpPr>
          <p:nvPr>
            <p:ph sz="half" idx="1"/>
          </p:nvPr>
        </p:nvSpPr>
        <p:spPr>
          <a:xfrm>
            <a:off x="715383" y="2128684"/>
            <a:ext cx="5304417" cy="3844414"/>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xmlns="" id="{7B141E17-47CE-4A78-B0FA-0E9786DA67C5}"/>
              </a:ext>
            </a:extLst>
          </p:cNvPr>
          <p:cNvSpPr>
            <a:spLocks noGrp="1"/>
          </p:cNvSpPr>
          <p:nvPr>
            <p:ph sz="half" idx="2"/>
          </p:nvPr>
        </p:nvSpPr>
        <p:spPr>
          <a:xfrm>
            <a:off x="6172200" y="2128684"/>
            <a:ext cx="5219700" cy="3844414"/>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a:extLst>
              <a:ext uri="{FF2B5EF4-FFF2-40B4-BE49-F238E27FC236}">
                <a16:creationId xmlns:a16="http://schemas.microsoft.com/office/drawing/2014/main" xmlns="" id="{89F02C13-D3ED-4044-9716-F29D79A184C9}"/>
              </a:ext>
            </a:extLst>
          </p:cNvPr>
          <p:cNvSpPr>
            <a:spLocks noGrp="1"/>
          </p:cNvSpPr>
          <p:nvPr>
            <p:ph type="dt" sz="half" idx="10"/>
          </p:nvPr>
        </p:nvSpPr>
        <p:spPr/>
        <p:txBody>
          <a:bodyPr/>
          <a:lstStyle/>
          <a:p>
            <a:fld id="{2F3E8B1C-86EF-43CF-8304-249481088644}" type="datetimeFigureOut">
              <a:rPr lang="en-US" smtClean="0"/>
              <a:t>5/17/2022</a:t>
            </a:fld>
            <a:endParaRPr lang="en-US"/>
          </a:p>
        </p:txBody>
      </p:sp>
      <p:sp>
        <p:nvSpPr>
          <p:cNvPr id="6" name="Footer Placeholder 5">
            <a:extLst>
              <a:ext uri="{FF2B5EF4-FFF2-40B4-BE49-F238E27FC236}">
                <a16:creationId xmlns:a16="http://schemas.microsoft.com/office/drawing/2014/main" xmlns="" id="{8AF334AD-FB29-4355-B5CF-85E61B4F340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BA5AA154-790C-4774-9C21-8C543E733F26}"/>
              </a:ext>
            </a:extLst>
          </p:cNvPr>
          <p:cNvSpPr>
            <a:spLocks noGrp="1"/>
          </p:cNvSpPr>
          <p:nvPr>
            <p:ph type="sldNum" sz="quarter" idx="12"/>
          </p:nvPr>
        </p:nvSpPr>
        <p:spPr/>
        <p:txBody>
          <a:bodyPr/>
          <a:lstStyle/>
          <a:p>
            <a:fld id="{C3DB2ADC-AF19-4574-8C10-79B5B04FCA27}" type="slidenum">
              <a:rPr lang="en-US" smtClean="0"/>
              <a:t>‹#›</a:t>
            </a:fld>
            <a:endParaRPr lang="en-US"/>
          </a:p>
        </p:txBody>
      </p:sp>
    </p:spTree>
    <p:extLst>
      <p:ext uri="{BB962C8B-B14F-4D97-AF65-F5344CB8AC3E}">
        <p14:creationId xmlns:p14="http://schemas.microsoft.com/office/powerpoint/2010/main" val="41835978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E07DD35-7673-4F88-86B0-634883B5E345}"/>
              </a:ext>
            </a:extLst>
          </p:cNvPr>
          <p:cNvSpPr>
            <a:spLocks noGrp="1"/>
          </p:cNvSpPr>
          <p:nvPr>
            <p:ph type="title"/>
          </p:nvPr>
        </p:nvSpPr>
        <p:spPr>
          <a:xfrm>
            <a:off x="685887" y="929148"/>
            <a:ext cx="10640005" cy="761540"/>
          </a:xfrm>
        </p:spPr>
        <p:txBody>
          <a:bodyPr/>
          <a:lstStyle/>
          <a:p>
            <a:r>
              <a:rPr lang="en-US" dirty="0"/>
              <a:t>Click to edit Master title style</a:t>
            </a:r>
          </a:p>
        </p:txBody>
      </p:sp>
      <p:sp>
        <p:nvSpPr>
          <p:cNvPr id="3" name="Text Placeholder 2">
            <a:extLst>
              <a:ext uri="{FF2B5EF4-FFF2-40B4-BE49-F238E27FC236}">
                <a16:creationId xmlns:a16="http://schemas.microsoft.com/office/drawing/2014/main" xmlns="" id="{5EC820D7-3E0B-47C6-A583-C4C839C5AF03}"/>
              </a:ext>
            </a:extLst>
          </p:cNvPr>
          <p:cNvSpPr>
            <a:spLocks noGrp="1"/>
          </p:cNvSpPr>
          <p:nvPr>
            <p:ph type="body" idx="1"/>
          </p:nvPr>
        </p:nvSpPr>
        <p:spPr>
          <a:xfrm>
            <a:off x="715384" y="1681163"/>
            <a:ext cx="5282192" cy="657225"/>
          </a:xfrm>
        </p:spPr>
        <p:txBody>
          <a:bodyPr anchor="b">
            <a:normAutofit/>
          </a:bodyPr>
          <a:lstStyle>
            <a:lvl1pPr marL="0" indent="0">
              <a:buNone/>
              <a:defRPr sz="1600" b="1">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xmlns="" id="{6A839A7B-97D5-400F-B802-A0FF28FE9F15}"/>
              </a:ext>
            </a:extLst>
          </p:cNvPr>
          <p:cNvSpPr>
            <a:spLocks noGrp="1"/>
          </p:cNvSpPr>
          <p:nvPr>
            <p:ph sz="half" idx="2"/>
          </p:nvPr>
        </p:nvSpPr>
        <p:spPr>
          <a:xfrm>
            <a:off x="715384" y="2505075"/>
            <a:ext cx="5282192" cy="3423777"/>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xmlns="" id="{C2E0ECA2-DBF1-4681-9DFA-93AFD1B371DB}"/>
              </a:ext>
            </a:extLst>
          </p:cNvPr>
          <p:cNvSpPr>
            <a:spLocks noGrp="1"/>
          </p:cNvSpPr>
          <p:nvPr>
            <p:ph type="body" sz="quarter" idx="3"/>
          </p:nvPr>
        </p:nvSpPr>
        <p:spPr>
          <a:xfrm>
            <a:off x="6172200" y="1681163"/>
            <a:ext cx="5183188" cy="657225"/>
          </a:xfrm>
        </p:spPr>
        <p:txBody>
          <a:bodyPr anchor="b">
            <a:normAutofit/>
          </a:bodyPr>
          <a:lstStyle>
            <a:lvl1pPr marL="0" indent="0">
              <a:buNone/>
              <a:defRPr sz="1600" b="1">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xmlns="" id="{390EBBBB-517F-4ED7-9E51-CF0F7590B4D4}"/>
              </a:ext>
            </a:extLst>
          </p:cNvPr>
          <p:cNvSpPr>
            <a:spLocks noGrp="1"/>
          </p:cNvSpPr>
          <p:nvPr>
            <p:ph sz="quarter" idx="4"/>
          </p:nvPr>
        </p:nvSpPr>
        <p:spPr>
          <a:xfrm>
            <a:off x="6172200" y="2505075"/>
            <a:ext cx="5183188" cy="342377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xmlns="" id="{2511B5C7-1E37-478F-B4B0-C7202FFE41B9}"/>
              </a:ext>
            </a:extLst>
          </p:cNvPr>
          <p:cNvSpPr>
            <a:spLocks noGrp="1"/>
          </p:cNvSpPr>
          <p:nvPr>
            <p:ph type="dt" sz="half" idx="10"/>
          </p:nvPr>
        </p:nvSpPr>
        <p:spPr/>
        <p:txBody>
          <a:bodyPr/>
          <a:lstStyle/>
          <a:p>
            <a:fld id="{2F3E8B1C-86EF-43CF-8304-249481088644}" type="datetimeFigureOut">
              <a:rPr lang="en-US" smtClean="0"/>
              <a:t>5/17/2022</a:t>
            </a:fld>
            <a:endParaRPr lang="en-US"/>
          </a:p>
        </p:txBody>
      </p:sp>
      <p:sp>
        <p:nvSpPr>
          <p:cNvPr id="8" name="Footer Placeholder 7">
            <a:extLst>
              <a:ext uri="{FF2B5EF4-FFF2-40B4-BE49-F238E27FC236}">
                <a16:creationId xmlns:a16="http://schemas.microsoft.com/office/drawing/2014/main" xmlns="" id="{9153F7EF-507C-4CB3-86C5-8B34FFFC1D8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xmlns="" id="{58E3DEA6-E4EB-4C2A-8B4F-55EC965B6219}"/>
              </a:ext>
            </a:extLst>
          </p:cNvPr>
          <p:cNvSpPr>
            <a:spLocks noGrp="1"/>
          </p:cNvSpPr>
          <p:nvPr>
            <p:ph type="sldNum" sz="quarter" idx="12"/>
          </p:nvPr>
        </p:nvSpPr>
        <p:spPr/>
        <p:txBody>
          <a:bodyPr/>
          <a:lstStyle/>
          <a:p>
            <a:fld id="{C3DB2ADC-AF19-4574-8C10-79B5B04FCA27}" type="slidenum">
              <a:rPr lang="en-US" smtClean="0"/>
              <a:t>‹#›</a:t>
            </a:fld>
            <a:endParaRPr lang="en-US"/>
          </a:p>
        </p:txBody>
      </p:sp>
    </p:spTree>
    <p:extLst>
      <p:ext uri="{BB962C8B-B14F-4D97-AF65-F5344CB8AC3E}">
        <p14:creationId xmlns:p14="http://schemas.microsoft.com/office/powerpoint/2010/main" val="37724623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8032964-A933-4B98-A141-A4B316DAFA9F}"/>
              </a:ext>
            </a:extLst>
          </p:cNvPr>
          <p:cNvSpPr>
            <a:spLocks noGrp="1"/>
          </p:cNvSpPr>
          <p:nvPr>
            <p:ph type="title"/>
          </p:nvPr>
        </p:nvSpPr>
        <p:spPr/>
        <p:txBody>
          <a:bodyPr/>
          <a:lstStyle/>
          <a:p>
            <a:r>
              <a:rPr lang="en-US" dirty="0"/>
              <a:t>Click to edit Master title style</a:t>
            </a:r>
          </a:p>
        </p:txBody>
      </p:sp>
      <p:sp>
        <p:nvSpPr>
          <p:cNvPr id="3" name="Date Placeholder 2">
            <a:extLst>
              <a:ext uri="{FF2B5EF4-FFF2-40B4-BE49-F238E27FC236}">
                <a16:creationId xmlns:a16="http://schemas.microsoft.com/office/drawing/2014/main" xmlns="" id="{5D684C9D-23DA-42B0-9DD3-7592F72E8DC9}"/>
              </a:ext>
            </a:extLst>
          </p:cNvPr>
          <p:cNvSpPr>
            <a:spLocks noGrp="1"/>
          </p:cNvSpPr>
          <p:nvPr>
            <p:ph type="dt" sz="half" idx="10"/>
          </p:nvPr>
        </p:nvSpPr>
        <p:spPr/>
        <p:txBody>
          <a:bodyPr/>
          <a:lstStyle/>
          <a:p>
            <a:fld id="{2F3E8B1C-86EF-43CF-8304-249481088644}" type="datetimeFigureOut">
              <a:rPr lang="en-US" smtClean="0"/>
              <a:t>5/17/2022</a:t>
            </a:fld>
            <a:endParaRPr lang="en-US"/>
          </a:p>
        </p:txBody>
      </p:sp>
      <p:sp>
        <p:nvSpPr>
          <p:cNvPr id="4" name="Footer Placeholder 3">
            <a:extLst>
              <a:ext uri="{FF2B5EF4-FFF2-40B4-BE49-F238E27FC236}">
                <a16:creationId xmlns:a16="http://schemas.microsoft.com/office/drawing/2014/main" xmlns="" id="{68BF8F05-876F-49D8-AE30-5BB2A91ECD5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xmlns="" id="{153D20DA-9260-4577-BB51-789570A243AF}"/>
              </a:ext>
            </a:extLst>
          </p:cNvPr>
          <p:cNvSpPr>
            <a:spLocks noGrp="1"/>
          </p:cNvSpPr>
          <p:nvPr>
            <p:ph type="sldNum" sz="quarter" idx="12"/>
          </p:nvPr>
        </p:nvSpPr>
        <p:spPr/>
        <p:txBody>
          <a:bodyPr/>
          <a:lstStyle/>
          <a:p>
            <a:fld id="{C3DB2ADC-AF19-4574-8C10-79B5B04FCA27}" type="slidenum">
              <a:rPr lang="en-US" smtClean="0"/>
              <a:t>‹#›</a:t>
            </a:fld>
            <a:endParaRPr lang="en-US"/>
          </a:p>
        </p:txBody>
      </p:sp>
    </p:spTree>
    <p:extLst>
      <p:ext uri="{BB962C8B-B14F-4D97-AF65-F5344CB8AC3E}">
        <p14:creationId xmlns:p14="http://schemas.microsoft.com/office/powerpoint/2010/main" val="19133720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AD2C1F24-E0A1-45A7-8EF5-92CD9799341C}"/>
              </a:ext>
            </a:extLst>
          </p:cNvPr>
          <p:cNvSpPr>
            <a:spLocks noGrp="1"/>
          </p:cNvSpPr>
          <p:nvPr>
            <p:ph type="dt" sz="half" idx="10"/>
          </p:nvPr>
        </p:nvSpPr>
        <p:spPr/>
        <p:txBody>
          <a:bodyPr/>
          <a:lstStyle/>
          <a:p>
            <a:fld id="{2F3E8B1C-86EF-43CF-8304-249481088644}" type="datetimeFigureOut">
              <a:rPr lang="en-US" smtClean="0"/>
              <a:t>5/17/2022</a:t>
            </a:fld>
            <a:endParaRPr lang="en-US"/>
          </a:p>
        </p:txBody>
      </p:sp>
      <p:sp>
        <p:nvSpPr>
          <p:cNvPr id="3" name="Footer Placeholder 2">
            <a:extLst>
              <a:ext uri="{FF2B5EF4-FFF2-40B4-BE49-F238E27FC236}">
                <a16:creationId xmlns:a16="http://schemas.microsoft.com/office/drawing/2014/main" xmlns="" id="{3E021C19-210E-46B0-9036-5D8AECC9260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xmlns="" id="{1A880FEF-487E-44DF-8615-DF2210419602}"/>
              </a:ext>
            </a:extLst>
          </p:cNvPr>
          <p:cNvSpPr>
            <a:spLocks noGrp="1"/>
          </p:cNvSpPr>
          <p:nvPr>
            <p:ph type="sldNum" sz="quarter" idx="12"/>
          </p:nvPr>
        </p:nvSpPr>
        <p:spPr/>
        <p:txBody>
          <a:bodyPr/>
          <a:lstStyle/>
          <a:p>
            <a:fld id="{C3DB2ADC-AF19-4574-8C10-79B5B04FCA27}" type="slidenum">
              <a:rPr lang="en-US" smtClean="0"/>
              <a:t>‹#›</a:t>
            </a:fld>
            <a:endParaRPr lang="en-US"/>
          </a:p>
        </p:txBody>
      </p:sp>
    </p:spTree>
    <p:extLst>
      <p:ext uri="{BB962C8B-B14F-4D97-AF65-F5344CB8AC3E}">
        <p14:creationId xmlns:p14="http://schemas.microsoft.com/office/powerpoint/2010/main" val="5578129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1A568EE-74C8-43A6-90BC-2DDD965CF64A}"/>
              </a:ext>
            </a:extLst>
          </p:cNvPr>
          <p:cNvSpPr>
            <a:spLocks noGrp="1"/>
          </p:cNvSpPr>
          <p:nvPr>
            <p:ph type="title"/>
          </p:nvPr>
        </p:nvSpPr>
        <p:spPr>
          <a:xfrm>
            <a:off x="678426" y="781665"/>
            <a:ext cx="4093599" cy="1223452"/>
          </a:xfrm>
        </p:spPr>
        <p:txBody>
          <a:bodyPr anchor="b"/>
          <a:lstStyle>
            <a:lvl1pPr>
              <a:defRPr sz="3200"/>
            </a:lvl1pPr>
          </a:lstStyle>
          <a:p>
            <a:r>
              <a:rPr lang="en-US" dirty="0"/>
              <a:t>Click to edit Master title style</a:t>
            </a:r>
          </a:p>
        </p:txBody>
      </p:sp>
      <p:sp>
        <p:nvSpPr>
          <p:cNvPr id="3" name="Content Placeholder 2">
            <a:extLst>
              <a:ext uri="{FF2B5EF4-FFF2-40B4-BE49-F238E27FC236}">
                <a16:creationId xmlns:a16="http://schemas.microsoft.com/office/drawing/2014/main" xmlns="" id="{971C35AC-CAE3-48CF-A3E4-A075C9FDD71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xmlns="" id="{2D9D03EA-5FAD-4609-A2B8-624E426847E3}"/>
              </a:ext>
            </a:extLst>
          </p:cNvPr>
          <p:cNvSpPr>
            <a:spLocks noGrp="1"/>
          </p:cNvSpPr>
          <p:nvPr>
            <p:ph type="body" sz="half" idx="2"/>
          </p:nvPr>
        </p:nvSpPr>
        <p:spPr>
          <a:xfrm>
            <a:off x="688258" y="2315497"/>
            <a:ext cx="4093599" cy="355349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xmlns="" id="{0B58D2EA-2191-4216-B64D-067BDFE12375}"/>
              </a:ext>
            </a:extLst>
          </p:cNvPr>
          <p:cNvSpPr>
            <a:spLocks noGrp="1"/>
          </p:cNvSpPr>
          <p:nvPr>
            <p:ph type="dt" sz="half" idx="10"/>
          </p:nvPr>
        </p:nvSpPr>
        <p:spPr/>
        <p:txBody>
          <a:bodyPr/>
          <a:lstStyle/>
          <a:p>
            <a:fld id="{2F3E8B1C-86EF-43CF-8304-249481088644}" type="datetimeFigureOut">
              <a:rPr lang="en-US" smtClean="0"/>
              <a:t>5/17/2022</a:t>
            </a:fld>
            <a:endParaRPr lang="en-US"/>
          </a:p>
        </p:txBody>
      </p:sp>
      <p:sp>
        <p:nvSpPr>
          <p:cNvPr id="6" name="Footer Placeholder 5">
            <a:extLst>
              <a:ext uri="{FF2B5EF4-FFF2-40B4-BE49-F238E27FC236}">
                <a16:creationId xmlns:a16="http://schemas.microsoft.com/office/drawing/2014/main" xmlns="" id="{78042128-DAB4-481C-BEE6-3523E8E88BA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AE50E382-C500-4A4C-A7C6-43860383AB91}"/>
              </a:ext>
            </a:extLst>
          </p:cNvPr>
          <p:cNvSpPr>
            <a:spLocks noGrp="1"/>
          </p:cNvSpPr>
          <p:nvPr>
            <p:ph type="sldNum" sz="quarter" idx="12"/>
          </p:nvPr>
        </p:nvSpPr>
        <p:spPr/>
        <p:txBody>
          <a:bodyPr/>
          <a:lstStyle/>
          <a:p>
            <a:fld id="{C3DB2ADC-AF19-4574-8C10-79B5B04FCA27}" type="slidenum">
              <a:rPr lang="en-US" smtClean="0"/>
              <a:t>‹#›</a:t>
            </a:fld>
            <a:endParaRPr lang="en-US"/>
          </a:p>
        </p:txBody>
      </p:sp>
    </p:spTree>
    <p:extLst>
      <p:ext uri="{BB962C8B-B14F-4D97-AF65-F5344CB8AC3E}">
        <p14:creationId xmlns:p14="http://schemas.microsoft.com/office/powerpoint/2010/main" val="35169029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39FE98B-EACF-4251-A8AF-0D9EDD17C664}"/>
              </a:ext>
            </a:extLst>
          </p:cNvPr>
          <p:cNvSpPr>
            <a:spLocks noGrp="1"/>
          </p:cNvSpPr>
          <p:nvPr>
            <p:ph type="title"/>
          </p:nvPr>
        </p:nvSpPr>
        <p:spPr>
          <a:xfrm>
            <a:off x="683342" y="1066800"/>
            <a:ext cx="4103431" cy="1317523"/>
          </a:xfrm>
        </p:spPr>
        <p:txBody>
          <a:bodyPr anchor="b"/>
          <a:lstStyle>
            <a:lvl1pPr>
              <a:defRPr sz="3200"/>
            </a:lvl1pPr>
          </a:lstStyle>
          <a:p>
            <a:r>
              <a:rPr lang="en-US" dirty="0"/>
              <a:t>Click to edit Master title style</a:t>
            </a:r>
          </a:p>
        </p:txBody>
      </p:sp>
      <p:sp>
        <p:nvSpPr>
          <p:cNvPr id="3" name="Picture Placeholder 2">
            <a:extLst>
              <a:ext uri="{FF2B5EF4-FFF2-40B4-BE49-F238E27FC236}">
                <a16:creationId xmlns:a16="http://schemas.microsoft.com/office/drawing/2014/main" xmlns="" id="{3905F473-761A-4002-AF70-9FF878D0139E}"/>
              </a:ext>
            </a:extLst>
          </p:cNvPr>
          <p:cNvSpPr>
            <a:spLocks noGrp="1"/>
          </p:cNvSpPr>
          <p:nvPr>
            <p:ph type="pic" idx="1"/>
          </p:nvPr>
        </p:nvSpPr>
        <p:spPr>
          <a:xfrm>
            <a:off x="5183188" y="1066800"/>
            <a:ext cx="6172200" cy="479425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xmlns="" id="{FA0C2E6A-F834-4540-BB00-E13CB45DC362}"/>
              </a:ext>
            </a:extLst>
          </p:cNvPr>
          <p:cNvSpPr>
            <a:spLocks noGrp="1"/>
          </p:cNvSpPr>
          <p:nvPr>
            <p:ph type="body" sz="half" idx="2"/>
          </p:nvPr>
        </p:nvSpPr>
        <p:spPr>
          <a:xfrm>
            <a:off x="683342" y="2552700"/>
            <a:ext cx="4103431" cy="33162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xmlns="" id="{F0C38EAB-AD63-415C-B263-BA1D8FBE3CB0}"/>
              </a:ext>
            </a:extLst>
          </p:cNvPr>
          <p:cNvSpPr>
            <a:spLocks noGrp="1"/>
          </p:cNvSpPr>
          <p:nvPr>
            <p:ph type="dt" sz="half" idx="10"/>
          </p:nvPr>
        </p:nvSpPr>
        <p:spPr/>
        <p:txBody>
          <a:bodyPr/>
          <a:lstStyle/>
          <a:p>
            <a:fld id="{2F3E8B1C-86EF-43CF-8304-249481088644}" type="datetimeFigureOut">
              <a:rPr lang="en-US" smtClean="0"/>
              <a:t>5/17/2022</a:t>
            </a:fld>
            <a:endParaRPr lang="en-US"/>
          </a:p>
        </p:txBody>
      </p:sp>
      <p:sp>
        <p:nvSpPr>
          <p:cNvPr id="6" name="Footer Placeholder 5">
            <a:extLst>
              <a:ext uri="{FF2B5EF4-FFF2-40B4-BE49-F238E27FC236}">
                <a16:creationId xmlns:a16="http://schemas.microsoft.com/office/drawing/2014/main" xmlns="" id="{422E5541-B6DE-45E8-BCFE-0DFC4F57407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DBB78D45-289B-46AF-8CB9-E6150BEA17ED}"/>
              </a:ext>
            </a:extLst>
          </p:cNvPr>
          <p:cNvSpPr>
            <a:spLocks noGrp="1"/>
          </p:cNvSpPr>
          <p:nvPr>
            <p:ph type="sldNum" sz="quarter" idx="12"/>
          </p:nvPr>
        </p:nvSpPr>
        <p:spPr/>
        <p:txBody>
          <a:bodyPr/>
          <a:lstStyle/>
          <a:p>
            <a:fld id="{C3DB2ADC-AF19-4574-8C10-79B5B04FCA27}" type="slidenum">
              <a:rPr lang="en-US" smtClean="0"/>
              <a:t>‹#›</a:t>
            </a:fld>
            <a:endParaRPr lang="en-US"/>
          </a:p>
        </p:txBody>
      </p:sp>
    </p:spTree>
    <p:extLst>
      <p:ext uri="{BB962C8B-B14F-4D97-AF65-F5344CB8AC3E}">
        <p14:creationId xmlns:p14="http://schemas.microsoft.com/office/powerpoint/2010/main" val="19804710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47A362AC-B59F-4AC7-B279-57DDD5336BCA}"/>
              </a:ext>
            </a:extLst>
          </p:cNvPr>
          <p:cNvSpPr>
            <a:spLocks noGrp="1"/>
          </p:cNvSpPr>
          <p:nvPr>
            <p:ph type="title"/>
          </p:nvPr>
        </p:nvSpPr>
        <p:spPr>
          <a:xfrm>
            <a:off x="700635" y="922096"/>
            <a:ext cx="10691265" cy="1371030"/>
          </a:xfrm>
          <a:prstGeom prst="rect">
            <a:avLst/>
          </a:prstGeom>
        </p:spPr>
        <p:txBody>
          <a:bodyPr vert="horz" lIns="91440" tIns="45720" rIns="91440" bIns="45720" rtlCol="0" anchor="t">
            <a:normAutofit/>
          </a:bodyPr>
          <a:lstStyle/>
          <a:p>
            <a:r>
              <a:rPr lang="en-US" dirty="0"/>
              <a:t>Click to edit Master title style</a:t>
            </a:r>
          </a:p>
        </p:txBody>
      </p:sp>
      <p:sp>
        <p:nvSpPr>
          <p:cNvPr id="3" name="Text Placeholder 2">
            <a:extLst>
              <a:ext uri="{FF2B5EF4-FFF2-40B4-BE49-F238E27FC236}">
                <a16:creationId xmlns:a16="http://schemas.microsoft.com/office/drawing/2014/main" xmlns="" id="{0E6042DB-75BD-4EC1-B6D9-8A72EF940CAA}"/>
              </a:ext>
            </a:extLst>
          </p:cNvPr>
          <p:cNvSpPr>
            <a:spLocks noGrp="1"/>
          </p:cNvSpPr>
          <p:nvPr>
            <p:ph type="body" idx="1"/>
          </p:nvPr>
        </p:nvSpPr>
        <p:spPr>
          <a:xfrm>
            <a:off x="700635" y="2293126"/>
            <a:ext cx="10691265" cy="363608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xmlns="" id="{21DD1378-7C96-4079-B44C-3D86B4657596}"/>
              </a:ext>
            </a:extLst>
          </p:cNvPr>
          <p:cNvSpPr>
            <a:spLocks noGrp="1"/>
          </p:cNvSpPr>
          <p:nvPr>
            <p:ph type="dt" sz="half" idx="2"/>
          </p:nvPr>
        </p:nvSpPr>
        <p:spPr>
          <a:xfrm>
            <a:off x="8369448" y="6356350"/>
            <a:ext cx="2592594" cy="365125"/>
          </a:xfrm>
          <a:prstGeom prst="rect">
            <a:avLst/>
          </a:prstGeom>
        </p:spPr>
        <p:txBody>
          <a:bodyPr vert="horz" lIns="91440" tIns="45720" rIns="91440" bIns="45720" rtlCol="0" anchor="ctr"/>
          <a:lstStyle>
            <a:lvl1pPr algn="r">
              <a:defRPr sz="1050">
                <a:solidFill>
                  <a:schemeClr val="tx1"/>
                </a:solidFill>
                <a:latin typeface="+mj-lt"/>
              </a:defRPr>
            </a:lvl1pPr>
          </a:lstStyle>
          <a:p>
            <a:fld id="{2F3E8B1C-86EF-43CF-8304-249481088644}" type="datetimeFigureOut">
              <a:rPr lang="en-US" smtClean="0"/>
              <a:pPr/>
              <a:t>5/17/2022</a:t>
            </a:fld>
            <a:endParaRPr lang="en-US" dirty="0"/>
          </a:p>
        </p:txBody>
      </p:sp>
      <p:sp>
        <p:nvSpPr>
          <p:cNvPr id="5" name="Footer Placeholder 4">
            <a:extLst>
              <a:ext uri="{FF2B5EF4-FFF2-40B4-BE49-F238E27FC236}">
                <a16:creationId xmlns:a16="http://schemas.microsoft.com/office/drawing/2014/main" xmlns="" id="{D19B6B78-577F-43F5-BAEE-BF72484C9850}"/>
              </a:ext>
            </a:extLst>
          </p:cNvPr>
          <p:cNvSpPr>
            <a:spLocks noGrp="1"/>
          </p:cNvSpPr>
          <p:nvPr>
            <p:ph type="ftr" sz="quarter" idx="3"/>
          </p:nvPr>
        </p:nvSpPr>
        <p:spPr>
          <a:xfrm>
            <a:off x="715383" y="6356350"/>
            <a:ext cx="4539727" cy="365125"/>
          </a:xfrm>
          <a:prstGeom prst="rect">
            <a:avLst/>
          </a:prstGeom>
        </p:spPr>
        <p:txBody>
          <a:bodyPr vert="horz" lIns="91440" tIns="45720" rIns="91440" bIns="45720" rtlCol="0" anchor="ctr"/>
          <a:lstStyle>
            <a:lvl1pPr algn="l">
              <a:defRPr sz="1050">
                <a:solidFill>
                  <a:schemeClr val="tx1"/>
                </a:solidFill>
                <a:latin typeface="+mj-lt"/>
              </a:defRPr>
            </a:lvl1pPr>
          </a:lstStyle>
          <a:p>
            <a:endParaRPr lang="en-US" dirty="0"/>
          </a:p>
        </p:txBody>
      </p:sp>
      <p:sp>
        <p:nvSpPr>
          <p:cNvPr id="6" name="Slide Number Placeholder 5">
            <a:extLst>
              <a:ext uri="{FF2B5EF4-FFF2-40B4-BE49-F238E27FC236}">
                <a16:creationId xmlns:a16="http://schemas.microsoft.com/office/drawing/2014/main" xmlns="" id="{A8CC75B8-AF8F-4D8A-9B3D-D1951A64BADB}"/>
              </a:ext>
            </a:extLst>
          </p:cNvPr>
          <p:cNvSpPr>
            <a:spLocks noGrp="1"/>
          </p:cNvSpPr>
          <p:nvPr>
            <p:ph type="sldNum" sz="quarter" idx="4"/>
          </p:nvPr>
        </p:nvSpPr>
        <p:spPr>
          <a:xfrm>
            <a:off x="10919012" y="6356350"/>
            <a:ext cx="672354" cy="365125"/>
          </a:xfrm>
          <a:prstGeom prst="rect">
            <a:avLst/>
          </a:prstGeom>
        </p:spPr>
        <p:txBody>
          <a:bodyPr vert="horz" lIns="91440" tIns="45720" rIns="91440" bIns="45720" rtlCol="0" anchor="ctr"/>
          <a:lstStyle>
            <a:lvl1pPr algn="r">
              <a:defRPr sz="1800">
                <a:solidFill>
                  <a:schemeClr val="tx1"/>
                </a:solidFill>
              </a:defRPr>
            </a:lvl1pPr>
          </a:lstStyle>
          <a:p>
            <a:fld id="{C3DB2ADC-AF19-4574-8C10-79B5B04FCA27}" type="slidenum">
              <a:rPr lang="en-US" smtClean="0"/>
              <a:pPr/>
              <a:t>‹#›</a:t>
            </a:fld>
            <a:endParaRPr lang="en-US" dirty="0"/>
          </a:p>
        </p:txBody>
      </p:sp>
      <p:cxnSp>
        <p:nvCxnSpPr>
          <p:cNvPr id="7" name="Straight Connector 6">
            <a:extLst>
              <a:ext uri="{FF2B5EF4-FFF2-40B4-BE49-F238E27FC236}">
                <a16:creationId xmlns:a16="http://schemas.microsoft.com/office/drawing/2014/main" xmlns="" id="{F64F9B95-9045-48D2-B9F3-2927E98F54AA}"/>
              </a:ext>
            </a:extLst>
          </p:cNvPr>
          <p:cNvCxnSpPr>
            <a:cxnSpLocks/>
          </p:cNvCxnSpPr>
          <p:nvPr/>
        </p:nvCxnSpPr>
        <p:spPr>
          <a:xfrm>
            <a:off x="800100" y="723900"/>
            <a:ext cx="10591800" cy="0"/>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xmlns="" id="{085AA86F-6A4D-4BCB-A045-D992CDC2959B}"/>
              </a:ext>
            </a:extLst>
          </p:cNvPr>
          <p:cNvCxnSpPr>
            <a:cxnSpLocks/>
          </p:cNvCxnSpPr>
          <p:nvPr/>
        </p:nvCxnSpPr>
        <p:spPr>
          <a:xfrm>
            <a:off x="800100" y="6142781"/>
            <a:ext cx="105918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47161151"/>
      </p:ext>
    </p:extLst>
  </p:cSld>
  <p:clrMap bg1="lt1" tx1="dk1" bg2="lt2" tx2="dk2" accent1="accent1" accent2="accent2" accent3="accent3" accent4="accent4" accent5="accent5" accent6="accent6" hlink="hlink" folHlink="folHlink"/>
  <p:sldLayoutIdLst>
    <p:sldLayoutId id="2147483668" r:id="rId1"/>
    <p:sldLayoutId id="2147483669" r:id="rId2"/>
    <p:sldLayoutId id="2147483670" r:id="rId3"/>
    <p:sldLayoutId id="2147483671" r:id="rId4"/>
    <p:sldLayoutId id="2147483672" r:id="rId5"/>
    <p:sldLayoutId id="2147483666" r:id="rId6"/>
    <p:sldLayoutId id="2147483662" r:id="rId7"/>
    <p:sldLayoutId id="2147483663" r:id="rId8"/>
    <p:sldLayoutId id="2147483664" r:id="rId9"/>
    <p:sldLayoutId id="2147483665" r:id="rId10"/>
    <p:sldLayoutId id="2147483667" r:id="rId11"/>
  </p:sldLayoutIdLst>
  <p:txStyles>
    <p:titleStyle>
      <a:lvl1pPr algn="l" defTabSz="914400" rtl="0" eaLnBrk="1" latinLnBrk="0" hangingPunct="1">
        <a:lnSpc>
          <a:spcPct val="100000"/>
        </a:lnSpc>
        <a:spcBef>
          <a:spcPct val="0"/>
        </a:spcBef>
        <a:buNone/>
        <a:defRPr sz="4000" kern="1200" cap="all" spc="30"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 name="Rectangle 7">
            <a:extLst>
              <a:ext uri="{FF2B5EF4-FFF2-40B4-BE49-F238E27FC236}">
                <a16:creationId xmlns:a16="http://schemas.microsoft.com/office/drawing/2014/main" xmlns="" id="{DEF92653-5D6D-47E6-8744-0DAF76E049C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Заголовок 1"/>
          <p:cNvSpPr>
            <a:spLocks noGrp="1"/>
          </p:cNvSpPr>
          <p:nvPr>
            <p:ph type="ctrTitle"/>
          </p:nvPr>
        </p:nvSpPr>
        <p:spPr>
          <a:xfrm>
            <a:off x="647700" y="871759"/>
            <a:ext cx="7970807" cy="3913784"/>
          </a:xfrm>
        </p:spPr>
        <p:txBody>
          <a:bodyPr>
            <a:normAutofit/>
          </a:bodyPr>
          <a:lstStyle/>
          <a:p>
            <a:r>
              <a:rPr lang="ru-RU" err="1">
                <a:ea typeface="+mj-lt"/>
                <a:cs typeface="+mj-lt"/>
              </a:rPr>
              <a:t>Комунікаційні</a:t>
            </a:r>
            <a:r>
              <a:rPr lang="ru-RU" dirty="0">
                <a:ea typeface="+mj-lt"/>
                <a:cs typeface="+mj-lt"/>
              </a:rPr>
              <a:t> погляди Г. </a:t>
            </a:r>
            <a:r>
              <a:rPr lang="ru-RU">
                <a:ea typeface="+mj-lt"/>
                <a:cs typeface="+mj-lt"/>
              </a:rPr>
              <a:t>Лассвелла </a:t>
            </a:r>
            <a:endParaRPr lang="ru-RU"/>
          </a:p>
        </p:txBody>
      </p:sp>
      <p:cxnSp>
        <p:nvCxnSpPr>
          <p:cNvPr id="13" name="Straight Connector 9">
            <a:extLst>
              <a:ext uri="{FF2B5EF4-FFF2-40B4-BE49-F238E27FC236}">
                <a16:creationId xmlns:a16="http://schemas.microsoft.com/office/drawing/2014/main" xmlns="" id="{21A926A9-9B62-48DD-A56E-C2E86029C28E}"/>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800100" y="723900"/>
            <a:ext cx="1638300" cy="0"/>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sp>
        <p:nvSpPr>
          <p:cNvPr id="4" name="Подзаголовок 3"/>
          <p:cNvSpPr>
            <a:spLocks noGrp="1"/>
          </p:cNvSpPr>
          <p:nvPr>
            <p:ph type="subTitle" idx="1"/>
          </p:nvPr>
        </p:nvSpPr>
        <p:spPr/>
        <p:txBody>
          <a:bodyPr/>
          <a:lstStyle/>
          <a:p>
            <a:endParaRPr lang="ru-RU"/>
          </a:p>
        </p:txBody>
      </p:sp>
    </p:spTree>
    <p:extLst>
      <p:ext uri="{BB962C8B-B14F-4D97-AF65-F5344CB8AC3E}">
        <p14:creationId xmlns:p14="http://schemas.microsoft.com/office/powerpoint/2010/main" val="13516515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xmlns="" id="{11DA5382-35F5-46B4-AAC1-579F1C1BDD42}"/>
              </a:ext>
            </a:extLst>
          </p:cNvPr>
          <p:cNvSpPr>
            <a:spLocks noGrp="1"/>
          </p:cNvSpPr>
          <p:nvPr>
            <p:ph idx="1"/>
          </p:nvPr>
        </p:nvSpPr>
        <p:spPr>
          <a:xfrm>
            <a:off x="700635" y="953481"/>
            <a:ext cx="10691265" cy="4975733"/>
          </a:xfrm>
        </p:spPr>
        <p:txBody>
          <a:bodyPr vert="horz" lIns="91440" tIns="45720" rIns="91440" bIns="45720" rtlCol="0" anchor="t">
            <a:normAutofit/>
          </a:bodyPr>
          <a:lstStyle/>
          <a:p>
            <a:pPr>
              <a:buNone/>
            </a:pPr>
            <a:r>
              <a:rPr lang="ru-RU" b="1">
                <a:ea typeface="+mn-lt"/>
                <a:cs typeface="+mn-lt"/>
              </a:rPr>
              <a:t>Суцільна неосвіченість</a:t>
            </a:r>
            <a:r>
              <a:rPr lang="ru-RU">
                <a:ea typeface="+mn-lt"/>
                <a:cs typeface="+mn-lt"/>
              </a:rPr>
              <a:t> розуміється Лассвеллом у цьому випадку як відсутність знання на певному етапі процесу спілкування, яке є доступним усьому суспільству. Це спричиняє перекручування або ігнорування фактів. Лассвелл вважає, що цей фактор несправедливо недооцінюють, хоча він має дуже великий вплив на ефективність процесу комунікації. </a:t>
            </a:r>
            <a:endParaRPr lang="ru-RU"/>
          </a:p>
          <a:p>
            <a:pPr>
              <a:buNone/>
            </a:pPr>
            <a:endParaRPr lang="ru-RU"/>
          </a:p>
          <a:p>
            <a:pPr marL="0" indent="0">
              <a:buNone/>
            </a:pPr>
            <a:r>
              <a:rPr lang="ru-RU">
                <a:ea typeface="+mn-lt"/>
                <a:cs typeface="+mn-lt"/>
              </a:rPr>
              <a:t>Низький рівень навичок спілкування </a:t>
            </a:r>
            <a:r>
              <a:rPr lang="ru-RU" b="1">
                <a:ea typeface="+mn-lt"/>
                <a:cs typeface="+mn-lt"/>
              </a:rPr>
              <a:t>(relevant communication)</a:t>
            </a:r>
            <a:r>
              <a:rPr lang="ru-RU">
                <a:ea typeface="+mn-lt"/>
                <a:cs typeface="+mn-lt"/>
              </a:rPr>
              <a:t> – надання недоречної інформації, яка може бути позитивно спотвореною, щоб додати престижу команді, є, на думку Лассвелла, ще одним недооціненим фактором, що негативно впливає на якість комунікації. В цьому випадку Лассвелл наводить приклад репортера, який повідомляє певний сенсаційний поворот (щоб зацікавити публіку) та робить свій внесок до популярного представлення міжнародної політики як постійний напружений конфлікт.   </a:t>
            </a:r>
            <a:endParaRPr lang="ru-RU"/>
          </a:p>
        </p:txBody>
      </p:sp>
    </p:spTree>
    <p:extLst>
      <p:ext uri="{BB962C8B-B14F-4D97-AF65-F5344CB8AC3E}">
        <p14:creationId xmlns:p14="http://schemas.microsoft.com/office/powerpoint/2010/main" val="30246686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xmlns="" id="{E49D7415-2F11-44C2-B6AA-13A25B6814B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 name="Straight Connector 10">
            <a:extLst>
              <a:ext uri="{FF2B5EF4-FFF2-40B4-BE49-F238E27FC236}">
                <a16:creationId xmlns:a16="http://schemas.microsoft.com/office/drawing/2014/main" xmlns="" id="{D2E57F3D-33BE-4306-87E6-245763719516}"/>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800100" y="723900"/>
            <a:ext cx="1638300" cy="0"/>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sp>
        <p:nvSpPr>
          <p:cNvPr id="3" name="Объект 2">
            <a:extLst>
              <a:ext uri="{FF2B5EF4-FFF2-40B4-BE49-F238E27FC236}">
                <a16:creationId xmlns:a16="http://schemas.microsoft.com/office/drawing/2014/main" xmlns="" id="{0A3FD188-861D-4C38-9841-0790EE6724C0}"/>
              </a:ext>
            </a:extLst>
          </p:cNvPr>
          <p:cNvSpPr>
            <a:spLocks noGrp="1"/>
          </p:cNvSpPr>
          <p:nvPr>
            <p:ph idx="1"/>
          </p:nvPr>
        </p:nvSpPr>
        <p:spPr>
          <a:xfrm>
            <a:off x="695325" y="955998"/>
            <a:ext cx="3587668" cy="5254302"/>
          </a:xfrm>
        </p:spPr>
        <p:txBody>
          <a:bodyPr vert="horz" lIns="91440" tIns="45720" rIns="91440" bIns="45720" rtlCol="0" anchor="t">
            <a:normAutofit/>
          </a:bodyPr>
          <a:lstStyle/>
          <a:p>
            <a:pPr marL="0" indent="0">
              <a:lnSpc>
                <a:spcPct val="110000"/>
              </a:lnSpc>
              <a:buNone/>
            </a:pPr>
            <a:r>
              <a:rPr lang="ru-RU" sz="1800" b="1">
                <a:ea typeface="+mn-lt"/>
                <a:cs typeface="+mn-lt"/>
              </a:rPr>
              <a:t>Структура особистості</a:t>
            </a:r>
            <a:r>
              <a:rPr lang="ru-RU" sz="1800">
                <a:ea typeface="+mn-lt"/>
                <a:cs typeface="+mn-lt"/>
              </a:rPr>
              <a:t>, або особливості характеру та поведінки людини, яка є провідником інформації, комунікатором, великою мірою впливають на рівень ефективності комунікації. Наприклад, оптимістична людина може шукати та висвічувати події з викривленої та занадто позитивної сторони. В той час як песиміст шукатиме факти, які підтверджують його понурість та негативне ставлення до відповідної події.  </a:t>
            </a:r>
            <a:endParaRPr lang="ru-RU" sz="1800"/>
          </a:p>
        </p:txBody>
      </p:sp>
      <p:pic>
        <p:nvPicPr>
          <p:cNvPr id="4" name="Рисунок 4">
            <a:extLst>
              <a:ext uri="{FF2B5EF4-FFF2-40B4-BE49-F238E27FC236}">
                <a16:creationId xmlns:a16="http://schemas.microsoft.com/office/drawing/2014/main" xmlns="" id="{B56BDB70-2406-438F-ACEF-5D2B78022385}"/>
              </a:ext>
            </a:extLst>
          </p:cNvPr>
          <p:cNvPicPr>
            <a:picLocks noChangeAspect="1"/>
          </p:cNvPicPr>
          <p:nvPr/>
        </p:nvPicPr>
        <p:blipFill>
          <a:blip r:embed="rId2"/>
          <a:stretch>
            <a:fillRect/>
          </a:stretch>
        </p:blipFill>
        <p:spPr>
          <a:xfrm>
            <a:off x="4876800" y="1575408"/>
            <a:ext cx="6515100" cy="3707184"/>
          </a:xfrm>
          <a:prstGeom prst="rect">
            <a:avLst/>
          </a:prstGeom>
        </p:spPr>
      </p:pic>
    </p:spTree>
    <p:extLst>
      <p:ext uri="{BB962C8B-B14F-4D97-AF65-F5344CB8AC3E}">
        <p14:creationId xmlns:p14="http://schemas.microsoft.com/office/powerpoint/2010/main" val="23177276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xmlns="" id="{142A5B83-06B0-4AC5-B47D-60E46B29170A}"/>
              </a:ext>
            </a:extLst>
          </p:cNvPr>
          <p:cNvSpPr>
            <a:spLocks noGrp="1"/>
          </p:cNvSpPr>
          <p:nvPr>
            <p:ph idx="1"/>
          </p:nvPr>
        </p:nvSpPr>
        <p:spPr>
          <a:xfrm>
            <a:off x="700635" y="984787"/>
            <a:ext cx="10691265" cy="4944427"/>
          </a:xfrm>
        </p:spPr>
        <p:txBody>
          <a:bodyPr vert="horz" lIns="91440" tIns="45720" rIns="91440" bIns="45720" rtlCol="0" anchor="t">
            <a:normAutofit/>
          </a:bodyPr>
          <a:lstStyle/>
          <a:p>
            <a:pPr marL="0" indent="0">
              <a:buNone/>
            </a:pPr>
            <a:r>
              <a:rPr lang="ru-RU" b="1">
                <a:ea typeface="+mn-lt"/>
                <a:cs typeface="+mn-lt"/>
              </a:rPr>
              <a:t>Наскільки цінними для комунікатора є  влада, багатство та повага </a:t>
            </a:r>
            <a:r>
              <a:rPr lang="ru-RU">
                <a:ea typeface="+mn-lt"/>
                <a:cs typeface="+mn-lt"/>
              </a:rPr>
              <a:t>також великою мірою впливає на ефективність комунікаційного процесу. Зокрема,  спотворення інформації владою відбувається тоді, коли зміст комунікації підлаштовується під пануючу ідеологію (чи контрідеалогію).  Викривлення та подача неправдивої інформації, що стосується багатства може виникнути, за Лассвеллом, як мінімум, у двох випадках: (1) як спроба вплинути на ринок; (2) економічний інтерес комунікатора (який може отримати грошову винагороду за висвітлювання певної інформації, якщо вона змінюватиме представлення). Типовий приклад неефективності у комунікації, який пов'язаний із тим наскільки комунікатор цінує повагу до себе свого соціального класу виникає, коли людина верхнього класу спілкується переважно з особами свого власного прошарку, де переважна більшість поділяє спільну думку і забуває виправити свою точку зору, опинившись під впливом членів інших класів. </a:t>
            </a:r>
            <a:endParaRPr lang="ru-RU"/>
          </a:p>
        </p:txBody>
      </p:sp>
    </p:spTree>
    <p:extLst>
      <p:ext uri="{BB962C8B-B14F-4D97-AF65-F5344CB8AC3E}">
        <p14:creationId xmlns:p14="http://schemas.microsoft.com/office/powerpoint/2010/main" val="33351652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A8329BB7-A628-4140-9FB4-E3D4F71EEB3A}"/>
              </a:ext>
            </a:extLst>
          </p:cNvPr>
          <p:cNvSpPr>
            <a:spLocks noGrp="1"/>
          </p:cNvSpPr>
          <p:nvPr>
            <p:ph type="title"/>
          </p:nvPr>
        </p:nvSpPr>
        <p:spPr/>
        <p:txBody>
          <a:bodyPr/>
          <a:lstStyle/>
          <a:p>
            <a:r>
              <a:rPr lang="ru-RU">
                <a:ea typeface="+mj-lt"/>
                <a:cs typeface="+mj-lt"/>
              </a:rPr>
              <a:t>Пропаганда</a:t>
            </a:r>
            <a:endParaRPr lang="ru-RU"/>
          </a:p>
        </p:txBody>
      </p:sp>
      <p:sp>
        <p:nvSpPr>
          <p:cNvPr id="3" name="Объект 2">
            <a:extLst>
              <a:ext uri="{FF2B5EF4-FFF2-40B4-BE49-F238E27FC236}">
                <a16:creationId xmlns:a16="http://schemas.microsoft.com/office/drawing/2014/main" xmlns="" id="{AB6AC6C2-F178-497D-AB3F-FBE63E78959F}"/>
              </a:ext>
            </a:extLst>
          </p:cNvPr>
          <p:cNvSpPr>
            <a:spLocks noGrp="1"/>
          </p:cNvSpPr>
          <p:nvPr>
            <p:ph idx="1"/>
          </p:nvPr>
        </p:nvSpPr>
        <p:spPr>
          <a:xfrm>
            <a:off x="700635" y="2293126"/>
            <a:ext cx="5975492" cy="3636088"/>
          </a:xfrm>
        </p:spPr>
        <p:txBody>
          <a:bodyPr vert="horz" lIns="91440" tIns="45720" rIns="91440" bIns="45720" rtlCol="0" anchor="t">
            <a:normAutofit/>
          </a:bodyPr>
          <a:lstStyle/>
          <a:p>
            <a:pPr marL="0" indent="0">
              <a:buNone/>
            </a:pPr>
            <a:r>
              <a:rPr lang="ru-RU" dirty="0">
                <a:ea typeface="+mn-lt"/>
                <a:cs typeface="+mn-lt"/>
              </a:rPr>
              <a:t>У своїй роботі «Теорія політичної пропаганди» Лассвелл визначає пропаганду як "управління колективними ставленнями шляхом маніпулювання значимими/значущими </a:t>
            </a:r>
            <a:r>
              <a:rPr lang="ru-RU">
                <a:ea typeface="+mn-lt"/>
                <a:cs typeface="+mn-lt"/>
              </a:rPr>
              <a:t>символами". Ставлення у цьому контексті Лассвелл пояснює як тенденцію діяти згідно </a:t>
            </a:r>
            <a:r>
              <a:rPr lang="ru-RU" dirty="0">
                <a:ea typeface="+mn-lt"/>
                <a:cs typeface="+mn-lt"/>
              </a:rPr>
              <a:t>певних моделей оцінки. Значущі символи – це об'єкти, які мають типовий сенс у групі. </a:t>
            </a:r>
            <a:endParaRPr lang="ru-RU"/>
          </a:p>
        </p:txBody>
      </p:sp>
      <p:pic>
        <p:nvPicPr>
          <p:cNvPr id="4" name="Рисунок 4" descr="Изображение выглядит как текст&#10;&#10;Автоматически созданное описание">
            <a:extLst>
              <a:ext uri="{FF2B5EF4-FFF2-40B4-BE49-F238E27FC236}">
                <a16:creationId xmlns:a16="http://schemas.microsoft.com/office/drawing/2014/main" xmlns="" id="{D84EDBA4-712B-4A73-8532-401A9EC8045A}"/>
              </a:ext>
            </a:extLst>
          </p:cNvPr>
          <p:cNvPicPr>
            <a:picLocks noChangeAspect="1"/>
          </p:cNvPicPr>
          <p:nvPr/>
        </p:nvPicPr>
        <p:blipFill>
          <a:blip r:embed="rId2"/>
          <a:stretch>
            <a:fillRect/>
          </a:stretch>
        </p:blipFill>
        <p:spPr>
          <a:xfrm>
            <a:off x="6665343" y="1599372"/>
            <a:ext cx="4324709" cy="3630501"/>
          </a:xfrm>
          <a:prstGeom prst="rect">
            <a:avLst/>
          </a:prstGeom>
        </p:spPr>
      </p:pic>
    </p:spTree>
    <p:extLst>
      <p:ext uri="{BB962C8B-B14F-4D97-AF65-F5344CB8AC3E}">
        <p14:creationId xmlns:p14="http://schemas.microsoft.com/office/powerpoint/2010/main" val="36684164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5F710FDB-0919-493E-8539-8240C23F1EB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Заголовок 1">
            <a:extLst>
              <a:ext uri="{FF2B5EF4-FFF2-40B4-BE49-F238E27FC236}">
                <a16:creationId xmlns:a16="http://schemas.microsoft.com/office/drawing/2014/main" xmlns="" id="{2B314359-7E31-461B-AA2F-81894D6DB664}"/>
              </a:ext>
            </a:extLst>
          </p:cNvPr>
          <p:cNvSpPr>
            <a:spLocks noGrp="1"/>
          </p:cNvSpPr>
          <p:nvPr>
            <p:ph type="title"/>
          </p:nvPr>
        </p:nvSpPr>
        <p:spPr>
          <a:xfrm>
            <a:off x="700635" y="922096"/>
            <a:ext cx="10691265" cy="1371030"/>
          </a:xfrm>
        </p:spPr>
        <p:txBody>
          <a:bodyPr>
            <a:normAutofit/>
          </a:bodyPr>
          <a:lstStyle/>
          <a:p>
            <a:r>
              <a:rPr lang="ru-RU">
                <a:ea typeface="+mj-lt"/>
                <a:cs typeface="+mj-lt"/>
              </a:rPr>
              <a:t>Стратегія пропаганди</a:t>
            </a:r>
            <a:endParaRPr lang="ru-RU"/>
          </a:p>
        </p:txBody>
      </p:sp>
      <p:cxnSp>
        <p:nvCxnSpPr>
          <p:cNvPr id="10" name="Straight Connector 9">
            <a:extLst>
              <a:ext uri="{FF2B5EF4-FFF2-40B4-BE49-F238E27FC236}">
                <a16:creationId xmlns:a16="http://schemas.microsoft.com/office/drawing/2014/main" xmlns="" id="{033715A5-8048-453E-A44A-0F17BBB481A4}"/>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800100" y="728638"/>
            <a:ext cx="1638300" cy="0"/>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sp>
        <p:nvSpPr>
          <p:cNvPr id="3" name="Объект 2">
            <a:extLst>
              <a:ext uri="{FF2B5EF4-FFF2-40B4-BE49-F238E27FC236}">
                <a16:creationId xmlns:a16="http://schemas.microsoft.com/office/drawing/2014/main" xmlns="" id="{BD7C21F9-8BB7-46CC-AB87-66EF30EC265E}"/>
              </a:ext>
            </a:extLst>
          </p:cNvPr>
          <p:cNvSpPr>
            <a:spLocks noGrp="1"/>
          </p:cNvSpPr>
          <p:nvPr>
            <p:ph idx="1"/>
          </p:nvPr>
        </p:nvSpPr>
        <p:spPr>
          <a:xfrm>
            <a:off x="695324" y="2276474"/>
            <a:ext cx="10734675" cy="3943351"/>
          </a:xfrm>
        </p:spPr>
        <p:txBody>
          <a:bodyPr vert="horz" lIns="91440" tIns="45720" rIns="91440" bIns="45720" rtlCol="0">
            <a:normAutofit/>
          </a:bodyPr>
          <a:lstStyle/>
          <a:p>
            <a:pPr marL="0" indent="0">
              <a:buNone/>
            </a:pPr>
            <a:r>
              <a:rPr lang="ru-RU">
                <a:ea typeface="+mn-lt"/>
                <a:cs typeface="+mn-lt"/>
              </a:rPr>
              <a:t>Стратегія пропаганди, за Лассвеллом, передбачає представлення об'єкта в культурі таким чином, щоб до нього були організовані певні культурні установки. Задача людини, яка займається пропагандою полягає в тому, щоб (1) активізувати позиції, сприятливі для його мети, (2) змінити/створити вороже ставлення до об’єкта та (3) залучити байдужих/нейтральних людей (які до цього не мали конкретного ставлення), або не допустити їх «перехід на бік ворога».</a:t>
            </a:r>
          </a:p>
        </p:txBody>
      </p:sp>
    </p:spTree>
    <p:extLst>
      <p:ext uri="{BB962C8B-B14F-4D97-AF65-F5344CB8AC3E}">
        <p14:creationId xmlns:p14="http://schemas.microsoft.com/office/powerpoint/2010/main" val="39055718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220CAA00-6D6D-4ADA-ABBF-AC421F3E92E9}"/>
              </a:ext>
            </a:extLst>
          </p:cNvPr>
          <p:cNvSpPr>
            <a:spLocks noGrp="1"/>
          </p:cNvSpPr>
          <p:nvPr>
            <p:ph type="title"/>
          </p:nvPr>
        </p:nvSpPr>
        <p:spPr>
          <a:xfrm>
            <a:off x="700635" y="922096"/>
            <a:ext cx="10691265" cy="666540"/>
          </a:xfrm>
        </p:spPr>
        <p:txBody>
          <a:bodyPr>
            <a:normAutofit fontScale="90000"/>
          </a:bodyPr>
          <a:lstStyle/>
          <a:p>
            <a:r>
              <a:rPr lang="ru-RU">
                <a:ea typeface="+mj-lt"/>
                <a:cs typeface="+mj-lt"/>
              </a:rPr>
              <a:t>Класифікація пропаганди</a:t>
            </a:r>
            <a:endParaRPr lang="ru-RU"/>
          </a:p>
        </p:txBody>
      </p:sp>
      <p:sp>
        <p:nvSpPr>
          <p:cNvPr id="3" name="Объект 2">
            <a:extLst>
              <a:ext uri="{FF2B5EF4-FFF2-40B4-BE49-F238E27FC236}">
                <a16:creationId xmlns:a16="http://schemas.microsoft.com/office/drawing/2014/main" xmlns="" id="{DCF43FF8-585D-403B-B677-9E736140E9ED}"/>
              </a:ext>
            </a:extLst>
          </p:cNvPr>
          <p:cNvSpPr>
            <a:spLocks noGrp="1"/>
          </p:cNvSpPr>
          <p:nvPr>
            <p:ph idx="1"/>
          </p:nvPr>
        </p:nvSpPr>
        <p:spPr>
          <a:xfrm>
            <a:off x="700635" y="1588636"/>
            <a:ext cx="10691265" cy="4340578"/>
          </a:xfrm>
        </p:spPr>
        <p:txBody>
          <a:bodyPr vert="horz" lIns="91440" tIns="45720" rIns="91440" bIns="45720" rtlCol="0" anchor="t">
            <a:normAutofit fontScale="77500" lnSpcReduction="20000"/>
          </a:bodyPr>
          <a:lstStyle/>
          <a:p>
            <a:pPr>
              <a:buNone/>
            </a:pPr>
            <a:r>
              <a:rPr lang="ru-RU">
                <a:ea typeface="+mn-lt"/>
                <a:cs typeface="+mn-lt"/>
              </a:rPr>
              <a:t>Лассвелл, у своїй роботі «Теорія політичної пропаганди» класифікує типи пропаганд відповідно до діяльності організації, яка цю пропаганду проводить, на наступні[6]: </a:t>
            </a:r>
            <a:endParaRPr lang="ru-RU"/>
          </a:p>
          <a:p>
            <a:r>
              <a:rPr lang="ru-RU" b="1" i="1">
                <a:ea typeface="+mn-lt"/>
                <a:cs typeface="+mn-lt"/>
              </a:rPr>
              <a:t>За наявною метою організації:</a:t>
            </a:r>
            <a:r>
              <a:rPr lang="ru-RU" i="1">
                <a:ea typeface="+mn-lt"/>
                <a:cs typeface="+mn-lt"/>
              </a:rPr>
              <a:t> деякі з них виконуються організаціями, які мають конкретну обмежену мету; інші проводяться організаціями,  які мають досить загальну та розсіяну мету (до яких Лассвелл відносить більшість громадських об'єднань); </a:t>
            </a:r>
            <a:endParaRPr lang="ru-RU" i="1"/>
          </a:p>
          <a:p>
            <a:r>
              <a:rPr lang="ru-RU" b="1" i="1">
                <a:ea typeface="+mn-lt"/>
                <a:cs typeface="+mn-lt"/>
              </a:rPr>
              <a:t>За засобами соціального контролю: </a:t>
            </a:r>
            <a:r>
              <a:rPr lang="ru-RU" i="1">
                <a:ea typeface="+mn-lt"/>
                <a:cs typeface="+mn-lt"/>
              </a:rPr>
              <a:t>пропаганда може бути єдиним засобом організації, або допоміжним засобом серед кількох засобів соціального контролю; </a:t>
            </a:r>
            <a:endParaRPr lang="ru-RU" i="1"/>
          </a:p>
          <a:p>
            <a:r>
              <a:rPr lang="ru-RU" b="1" i="1">
                <a:ea typeface="+mn-lt"/>
                <a:cs typeface="+mn-lt"/>
              </a:rPr>
              <a:t>За членами організації:</a:t>
            </a:r>
            <a:r>
              <a:rPr lang="ru-RU" i="1">
                <a:ea typeface="+mn-lt"/>
                <a:cs typeface="+mn-lt"/>
              </a:rPr>
              <a:t> є пропагандистські рухи, які очолюють ті, хто сподівається отримати від них прямі, істотні вигоди; до інших пропагандистських організацій належать люди, які задовольняється віддаленою, нематеріальною вигодою. </a:t>
            </a:r>
            <a:endParaRPr lang="ru-RU" i="1"/>
          </a:p>
          <a:p>
            <a:r>
              <a:rPr lang="ru-RU" b="1" i="1">
                <a:ea typeface="+mn-lt"/>
                <a:cs typeface="+mn-lt"/>
              </a:rPr>
              <a:t>За лідерами організації:</a:t>
            </a:r>
            <a:r>
              <a:rPr lang="ru-RU" i="1">
                <a:ea typeface="+mn-lt"/>
                <a:cs typeface="+mn-lt"/>
              </a:rPr>
              <a:t> деякими організаціями керують люди, які сприймають це своєю «роботою усього свого життя»; а іншими керують любителі. </a:t>
            </a:r>
            <a:endParaRPr lang="ru-RU" i="1"/>
          </a:p>
          <a:p>
            <a:r>
              <a:rPr lang="ru-RU" b="1" i="1">
                <a:ea typeface="+mn-lt"/>
                <a:cs typeface="+mn-lt"/>
              </a:rPr>
              <a:t>За цільовою аудиторією організації:</a:t>
            </a:r>
            <a:r>
              <a:rPr lang="ru-RU" i="1">
                <a:ea typeface="+mn-lt"/>
                <a:cs typeface="+mn-lt"/>
              </a:rPr>
              <a:t> одні пропаганди є внутрішньо груповими (в тому сенсі, що вони існують для консолідації існуючого ставлення), інші є зовнішньо груповими та займаються наверненням нових членів. </a:t>
            </a:r>
            <a:endParaRPr lang="ru-RU" i="1"/>
          </a:p>
        </p:txBody>
      </p:sp>
    </p:spTree>
    <p:extLst>
      <p:ext uri="{BB962C8B-B14F-4D97-AF65-F5344CB8AC3E}">
        <p14:creationId xmlns:p14="http://schemas.microsoft.com/office/powerpoint/2010/main" val="235087315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xmlns="" id="{C2D67BA7-EFCE-4948-ACE9-275561751F7A}"/>
              </a:ext>
            </a:extLst>
          </p:cNvPr>
          <p:cNvSpPr>
            <a:spLocks noGrp="1"/>
          </p:cNvSpPr>
          <p:nvPr>
            <p:ph idx="1"/>
          </p:nvPr>
        </p:nvSpPr>
        <p:spPr>
          <a:xfrm>
            <a:off x="700635" y="999164"/>
            <a:ext cx="10691265" cy="4930050"/>
          </a:xfrm>
        </p:spPr>
        <p:txBody>
          <a:bodyPr vert="horz" lIns="91440" tIns="45720" rIns="91440" bIns="45720" rtlCol="0" anchor="t">
            <a:normAutofit/>
          </a:bodyPr>
          <a:lstStyle/>
          <a:p>
            <a:pPr>
              <a:buNone/>
            </a:pPr>
            <a:endParaRPr lang="ru-RU"/>
          </a:p>
          <a:p>
            <a:pPr marL="0" indent="0">
              <a:buNone/>
            </a:pPr>
            <a:r>
              <a:rPr lang="ru-RU">
                <a:ea typeface="+mn-lt"/>
                <a:cs typeface="+mn-lt"/>
              </a:rPr>
              <a:t>Розглянувши вищенаведене, ми бачимо, що Формула Г. Лассвела стала не тільки моделлю, що відбиває структуру комунікаційного процесу, але і моделлю дослідження цього процесу, його структури та окремих елементів. Тобто, вона являє собою одночасно і модель дослідження комунікаційного процесу, і розгорнутий план власне комунікативної дії — в цьому її безперечна перевага. Разом з тим вона володіє й істотним недоліком — вона є монологічною, в ній відсутній зворотний зв'язок, завдяки якому ми розглядаємо комунікацію не односпрямованою і не «саму по собі», а як двосторонній процес по відношенню до соціального, культурного, економічного, політичного і іншому контексту. У першу чергу це важливо для масової комунікації, особливо в кризових ситуаціях суспільного життя, коли особливо важлива діяльність ЗМІ в формуванні масової свідомості.</a:t>
            </a:r>
            <a:endParaRPr lang="ru-RU"/>
          </a:p>
        </p:txBody>
      </p:sp>
    </p:spTree>
    <p:extLst>
      <p:ext uri="{BB962C8B-B14F-4D97-AF65-F5344CB8AC3E}">
        <p14:creationId xmlns:p14="http://schemas.microsoft.com/office/powerpoint/2010/main" val="23806204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xmlns="" id="{E49D7415-2F11-44C2-B6AA-13A25B6814B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Заголовок 1">
            <a:extLst>
              <a:ext uri="{FF2B5EF4-FFF2-40B4-BE49-F238E27FC236}">
                <a16:creationId xmlns:a16="http://schemas.microsoft.com/office/drawing/2014/main" xmlns="" id="{D4C1BA4C-D7FE-4E21-87B8-DEF3D2D0F9A0}"/>
              </a:ext>
            </a:extLst>
          </p:cNvPr>
          <p:cNvSpPr>
            <a:spLocks noGrp="1"/>
          </p:cNvSpPr>
          <p:nvPr>
            <p:ph type="title"/>
          </p:nvPr>
        </p:nvSpPr>
        <p:spPr>
          <a:xfrm>
            <a:off x="695324" y="897752"/>
            <a:ext cx="3601757" cy="1955927"/>
          </a:xfrm>
        </p:spPr>
        <p:txBody>
          <a:bodyPr>
            <a:normAutofit/>
          </a:bodyPr>
          <a:lstStyle/>
          <a:p>
            <a:r>
              <a:rPr lang="ru-RU"/>
              <a:t>біографія</a:t>
            </a:r>
            <a:r>
              <a:rPr lang="ru-RU" dirty="0"/>
              <a:t> </a:t>
            </a:r>
          </a:p>
        </p:txBody>
      </p:sp>
      <p:cxnSp>
        <p:nvCxnSpPr>
          <p:cNvPr id="11" name="Straight Connector 10">
            <a:extLst>
              <a:ext uri="{FF2B5EF4-FFF2-40B4-BE49-F238E27FC236}">
                <a16:creationId xmlns:a16="http://schemas.microsoft.com/office/drawing/2014/main" xmlns="" id="{D2E57F3D-33BE-4306-87E6-245763719516}"/>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800100" y="723900"/>
            <a:ext cx="1638300" cy="0"/>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sp>
        <p:nvSpPr>
          <p:cNvPr id="3" name="Объект 2">
            <a:extLst>
              <a:ext uri="{FF2B5EF4-FFF2-40B4-BE49-F238E27FC236}">
                <a16:creationId xmlns:a16="http://schemas.microsoft.com/office/drawing/2014/main" xmlns="" id="{546B5F96-EFBC-41B8-B6CF-A2268D48C949}"/>
              </a:ext>
            </a:extLst>
          </p:cNvPr>
          <p:cNvSpPr>
            <a:spLocks noGrp="1"/>
          </p:cNvSpPr>
          <p:nvPr>
            <p:ph idx="1"/>
          </p:nvPr>
        </p:nvSpPr>
        <p:spPr>
          <a:xfrm>
            <a:off x="697750" y="2091679"/>
            <a:ext cx="3613708" cy="4153733"/>
          </a:xfrm>
        </p:spPr>
        <p:txBody>
          <a:bodyPr vert="horz" lIns="91440" tIns="45720" rIns="91440" bIns="45720" rtlCol="0" anchor="t">
            <a:noAutofit/>
          </a:bodyPr>
          <a:lstStyle/>
          <a:p>
            <a:pPr marL="0" indent="0">
              <a:lnSpc>
                <a:spcPct val="110000"/>
              </a:lnSpc>
              <a:buNone/>
            </a:pPr>
            <a:r>
              <a:rPr lang="ru-RU" sz="1800" dirty="0">
                <a:ea typeface="+mn-lt"/>
                <a:cs typeface="+mn-lt"/>
              </a:rPr>
              <a:t>Гарольд </a:t>
            </a:r>
            <a:r>
              <a:rPr lang="ru-RU" sz="1800" dirty="0" err="1">
                <a:ea typeface="+mn-lt"/>
                <a:cs typeface="+mn-lt"/>
              </a:rPr>
              <a:t>Дуайт</a:t>
            </a:r>
            <a:r>
              <a:rPr lang="ru-RU" sz="1800" dirty="0">
                <a:ea typeface="+mn-lt"/>
                <a:cs typeface="+mn-lt"/>
              </a:rPr>
              <a:t> </a:t>
            </a:r>
            <a:r>
              <a:rPr lang="ru-RU" sz="1800" dirty="0" err="1">
                <a:ea typeface="+mn-lt"/>
                <a:cs typeface="+mn-lt"/>
              </a:rPr>
              <a:t>Лассвелл</a:t>
            </a:r>
            <a:r>
              <a:rPr lang="ru-RU" sz="1800" dirty="0">
                <a:ea typeface="+mn-lt"/>
                <a:cs typeface="+mn-lt"/>
              </a:rPr>
              <a:t> (англ. </a:t>
            </a:r>
            <a:r>
              <a:rPr lang="ru-RU" sz="1800" dirty="0" err="1">
                <a:ea typeface="+mn-lt"/>
                <a:cs typeface="+mn-lt"/>
              </a:rPr>
              <a:t>Harold</a:t>
            </a:r>
            <a:r>
              <a:rPr lang="ru-RU" sz="1800" dirty="0">
                <a:ea typeface="+mn-lt"/>
                <a:cs typeface="+mn-lt"/>
              </a:rPr>
              <a:t> </a:t>
            </a:r>
            <a:r>
              <a:rPr lang="ru-RU" sz="1800" dirty="0" err="1">
                <a:ea typeface="+mn-lt"/>
                <a:cs typeface="+mn-lt"/>
              </a:rPr>
              <a:t>Dwight</a:t>
            </a:r>
            <a:r>
              <a:rPr lang="ru-RU" sz="1800" dirty="0">
                <a:ea typeface="+mn-lt"/>
                <a:cs typeface="+mn-lt"/>
              </a:rPr>
              <a:t> </a:t>
            </a:r>
            <a:r>
              <a:rPr lang="ru-RU" sz="1800" dirty="0" err="1">
                <a:ea typeface="+mn-lt"/>
                <a:cs typeface="+mn-lt"/>
              </a:rPr>
              <a:t>Lasswell</a:t>
            </a:r>
            <a:r>
              <a:rPr lang="ru-RU" sz="1800" dirty="0">
                <a:ea typeface="+mn-lt"/>
                <a:cs typeface="+mn-lt"/>
              </a:rPr>
              <a:t>; 13 лютого 1902 — 18 </a:t>
            </a:r>
            <a:r>
              <a:rPr lang="ru-RU" sz="1800" dirty="0" err="1">
                <a:ea typeface="+mn-lt"/>
                <a:cs typeface="+mn-lt"/>
              </a:rPr>
              <a:t>січня</a:t>
            </a:r>
            <a:r>
              <a:rPr lang="ru-RU" sz="1800" dirty="0">
                <a:ea typeface="+mn-lt"/>
                <a:cs typeface="+mn-lt"/>
              </a:rPr>
              <a:t> 1978) — </a:t>
            </a:r>
            <a:r>
              <a:rPr lang="ru-RU" sz="1800" dirty="0" err="1">
                <a:ea typeface="+mn-lt"/>
                <a:cs typeface="+mn-lt"/>
              </a:rPr>
              <a:t>американський</a:t>
            </a:r>
            <a:r>
              <a:rPr lang="ru-RU" sz="1800" dirty="0">
                <a:ea typeface="+mn-lt"/>
                <a:cs typeface="+mn-lt"/>
              </a:rPr>
              <a:t> </a:t>
            </a:r>
            <a:r>
              <a:rPr lang="ru-RU" sz="1800" dirty="0" err="1">
                <a:ea typeface="+mn-lt"/>
                <a:cs typeface="+mn-lt"/>
              </a:rPr>
              <a:t>політолог</a:t>
            </a:r>
            <a:r>
              <a:rPr lang="ru-RU" sz="1800" dirty="0">
                <a:ea typeface="+mn-lt"/>
                <a:cs typeface="+mn-lt"/>
              </a:rPr>
              <a:t> і теоретик </a:t>
            </a:r>
            <a:r>
              <a:rPr lang="ru-RU" sz="1800" dirty="0" err="1">
                <a:ea typeface="+mn-lt"/>
                <a:cs typeface="+mn-lt"/>
              </a:rPr>
              <a:t>комунікації</a:t>
            </a:r>
            <a:r>
              <a:rPr lang="ru-RU" sz="1800" dirty="0">
                <a:ea typeface="+mn-lt"/>
                <a:cs typeface="+mn-lt"/>
              </a:rPr>
              <a:t>. Автор </a:t>
            </a:r>
            <a:r>
              <a:rPr lang="ru-RU" sz="1800" dirty="0" err="1">
                <a:ea typeface="+mn-lt"/>
                <a:cs typeface="+mn-lt"/>
              </a:rPr>
              <a:t>лінійної</a:t>
            </a:r>
            <a:r>
              <a:rPr lang="ru-RU" sz="1800" dirty="0">
                <a:ea typeface="+mn-lt"/>
                <a:cs typeface="+mn-lt"/>
              </a:rPr>
              <a:t> </a:t>
            </a:r>
            <a:r>
              <a:rPr lang="ru-RU" sz="1800" dirty="0" err="1">
                <a:ea typeface="+mn-lt"/>
                <a:cs typeface="+mn-lt"/>
              </a:rPr>
              <a:t>моделі</a:t>
            </a:r>
            <a:r>
              <a:rPr lang="ru-RU" sz="1800" dirty="0">
                <a:ea typeface="+mn-lt"/>
                <a:cs typeface="+mn-lt"/>
              </a:rPr>
              <a:t> </a:t>
            </a:r>
            <a:r>
              <a:rPr lang="ru-RU" sz="1800" dirty="0" err="1">
                <a:ea typeface="+mn-lt"/>
                <a:cs typeface="+mn-lt"/>
              </a:rPr>
              <a:t>комунікації</a:t>
            </a:r>
            <a:r>
              <a:rPr lang="ru-RU" sz="1800" dirty="0">
                <a:ea typeface="+mn-lt"/>
                <a:cs typeface="+mn-lt"/>
              </a:rPr>
              <a:t>. Велику </a:t>
            </a:r>
            <a:r>
              <a:rPr lang="ru-RU" sz="1800" dirty="0" err="1">
                <a:ea typeface="+mn-lt"/>
                <a:cs typeface="+mn-lt"/>
              </a:rPr>
              <a:t>частину</a:t>
            </a:r>
            <a:r>
              <a:rPr lang="ru-RU" sz="1800" dirty="0">
                <a:ea typeface="+mn-lt"/>
                <a:cs typeface="+mn-lt"/>
              </a:rPr>
              <a:t> </a:t>
            </a:r>
            <a:r>
              <a:rPr lang="ru-RU" sz="1800" dirty="0" err="1">
                <a:ea typeface="+mn-lt"/>
                <a:cs typeface="+mn-lt"/>
              </a:rPr>
              <a:t>праць</a:t>
            </a:r>
            <a:r>
              <a:rPr lang="ru-RU" sz="1800" dirty="0">
                <a:ea typeface="+mn-lt"/>
                <a:cs typeface="+mn-lt"/>
              </a:rPr>
              <a:t> </a:t>
            </a:r>
            <a:r>
              <a:rPr lang="ru-RU" sz="1800" dirty="0" err="1">
                <a:ea typeface="+mn-lt"/>
                <a:cs typeface="+mn-lt"/>
              </a:rPr>
              <a:t>присвятив</a:t>
            </a:r>
            <a:r>
              <a:rPr lang="ru-RU" sz="1800" dirty="0">
                <a:ea typeface="+mn-lt"/>
                <a:cs typeface="+mn-lt"/>
              </a:rPr>
              <a:t> </a:t>
            </a:r>
            <a:r>
              <a:rPr lang="ru-RU" sz="1800" dirty="0" err="1">
                <a:ea typeface="+mn-lt"/>
                <a:cs typeface="+mn-lt"/>
              </a:rPr>
              <a:t>вивченню</a:t>
            </a:r>
            <a:r>
              <a:rPr lang="ru-RU" sz="1800" dirty="0">
                <a:ea typeface="+mn-lt"/>
                <a:cs typeface="+mn-lt"/>
              </a:rPr>
              <a:t> </a:t>
            </a:r>
            <a:r>
              <a:rPr lang="ru-RU" sz="1800" dirty="0" err="1">
                <a:ea typeface="+mn-lt"/>
                <a:cs typeface="+mn-lt"/>
              </a:rPr>
              <a:t>явища</a:t>
            </a:r>
            <a:r>
              <a:rPr lang="ru-RU" sz="1800" dirty="0">
                <a:ea typeface="+mn-lt"/>
                <a:cs typeface="+mn-lt"/>
              </a:rPr>
              <a:t> </a:t>
            </a:r>
            <a:r>
              <a:rPr lang="ru-RU" sz="1800" dirty="0" err="1">
                <a:ea typeface="+mn-lt"/>
                <a:cs typeface="+mn-lt"/>
              </a:rPr>
              <a:t>пропаганди</a:t>
            </a:r>
            <a:r>
              <a:rPr lang="ru-RU" sz="1800" dirty="0">
                <a:ea typeface="+mn-lt"/>
                <a:cs typeface="+mn-lt"/>
              </a:rPr>
              <a:t>. </a:t>
            </a:r>
            <a:r>
              <a:rPr lang="ru-RU" sz="1800" dirty="0" err="1">
                <a:ea typeface="+mn-lt"/>
                <a:cs typeface="+mn-lt"/>
              </a:rPr>
              <a:t>Професор</a:t>
            </a:r>
            <a:r>
              <a:rPr lang="ru-RU" sz="1800" dirty="0">
                <a:ea typeface="+mn-lt"/>
                <a:cs typeface="+mn-lt"/>
              </a:rPr>
              <a:t> права </a:t>
            </a:r>
            <a:r>
              <a:rPr lang="ru-RU" sz="1800" dirty="0" err="1">
                <a:ea typeface="+mn-lt"/>
                <a:cs typeface="+mn-lt"/>
              </a:rPr>
              <a:t>Єльського</a:t>
            </a:r>
            <a:r>
              <a:rPr lang="ru-RU" sz="1800" dirty="0">
                <a:ea typeface="+mn-lt"/>
                <a:cs typeface="+mn-lt"/>
              </a:rPr>
              <a:t> </a:t>
            </a:r>
            <a:r>
              <a:rPr lang="ru-RU" sz="1800" dirty="0" err="1">
                <a:ea typeface="+mn-lt"/>
                <a:cs typeface="+mn-lt"/>
              </a:rPr>
              <a:t>університету</a:t>
            </a:r>
            <a:r>
              <a:rPr lang="ru-RU" sz="1800" dirty="0">
                <a:ea typeface="+mn-lt"/>
                <a:cs typeface="+mn-lt"/>
              </a:rPr>
              <a:t>. Президент </a:t>
            </a:r>
            <a:r>
              <a:rPr lang="ru-RU" sz="1800" dirty="0" err="1">
                <a:ea typeface="+mn-lt"/>
                <a:cs typeface="+mn-lt"/>
              </a:rPr>
              <a:t>Американської</a:t>
            </a:r>
            <a:r>
              <a:rPr lang="ru-RU" sz="1800" dirty="0">
                <a:ea typeface="+mn-lt"/>
                <a:cs typeface="+mn-lt"/>
              </a:rPr>
              <a:t> </a:t>
            </a:r>
            <a:r>
              <a:rPr lang="ru-RU" sz="1800" dirty="0" err="1">
                <a:ea typeface="+mn-lt"/>
                <a:cs typeface="+mn-lt"/>
              </a:rPr>
              <a:t>асоціації</a:t>
            </a:r>
            <a:r>
              <a:rPr lang="ru-RU" sz="1800" dirty="0">
                <a:ea typeface="+mn-lt"/>
                <a:cs typeface="+mn-lt"/>
              </a:rPr>
              <a:t> </a:t>
            </a:r>
            <a:r>
              <a:rPr lang="ru-RU" sz="1800" dirty="0" err="1">
                <a:ea typeface="+mn-lt"/>
                <a:cs typeface="+mn-lt"/>
              </a:rPr>
              <a:t>політології</a:t>
            </a:r>
            <a:r>
              <a:rPr lang="ru-RU" sz="1800" dirty="0">
                <a:ea typeface="+mn-lt"/>
                <a:cs typeface="+mn-lt"/>
              </a:rPr>
              <a:t> (APSA) і </a:t>
            </a:r>
            <a:r>
              <a:rPr lang="ru-RU" sz="1800" dirty="0" err="1">
                <a:ea typeface="+mn-lt"/>
                <a:cs typeface="+mn-lt"/>
              </a:rPr>
              <a:t>Всесвітньої</a:t>
            </a:r>
            <a:r>
              <a:rPr lang="ru-RU" sz="1800" dirty="0">
                <a:ea typeface="+mn-lt"/>
                <a:cs typeface="+mn-lt"/>
              </a:rPr>
              <a:t> </a:t>
            </a:r>
            <a:r>
              <a:rPr lang="ru-RU" sz="1800" dirty="0" err="1">
                <a:ea typeface="+mn-lt"/>
                <a:cs typeface="+mn-lt"/>
              </a:rPr>
              <a:t>академії</a:t>
            </a:r>
            <a:r>
              <a:rPr lang="ru-RU" sz="1800" dirty="0">
                <a:ea typeface="+mn-lt"/>
                <a:cs typeface="+mn-lt"/>
              </a:rPr>
              <a:t> </a:t>
            </a:r>
            <a:r>
              <a:rPr lang="ru-RU" sz="1800" dirty="0" err="1">
                <a:ea typeface="+mn-lt"/>
                <a:cs typeface="+mn-lt"/>
              </a:rPr>
              <a:t>мистецтв</a:t>
            </a:r>
            <a:r>
              <a:rPr lang="ru-RU" sz="1800" dirty="0">
                <a:ea typeface="+mn-lt"/>
                <a:cs typeface="+mn-lt"/>
              </a:rPr>
              <a:t> і наук (WAAS).</a:t>
            </a:r>
            <a:endParaRPr lang="ru-RU" sz="1800" dirty="0"/>
          </a:p>
        </p:txBody>
      </p:sp>
      <p:pic>
        <p:nvPicPr>
          <p:cNvPr id="4" name="Рисунок 4" descr="Изображение выглядит как человек, мужчина, внутренний, очки&#10;&#10;Автоматически созданное описание">
            <a:extLst>
              <a:ext uri="{FF2B5EF4-FFF2-40B4-BE49-F238E27FC236}">
                <a16:creationId xmlns:a16="http://schemas.microsoft.com/office/drawing/2014/main" xmlns="" id="{89A6F310-1BEF-4C94-BFBF-E3A06B9D9428}"/>
              </a:ext>
            </a:extLst>
          </p:cNvPr>
          <p:cNvPicPr>
            <a:picLocks noChangeAspect="1"/>
          </p:cNvPicPr>
          <p:nvPr/>
        </p:nvPicPr>
        <p:blipFill rotWithShape="1">
          <a:blip r:embed="rId2"/>
          <a:srcRect t="4819" r="1" b="16267"/>
          <a:stretch/>
        </p:blipFill>
        <p:spPr>
          <a:xfrm>
            <a:off x="4876800" y="10"/>
            <a:ext cx="7315200" cy="6857990"/>
          </a:xfrm>
          <a:prstGeom prst="rect">
            <a:avLst/>
          </a:prstGeom>
        </p:spPr>
      </p:pic>
    </p:spTree>
    <p:extLst>
      <p:ext uri="{BB962C8B-B14F-4D97-AF65-F5344CB8AC3E}">
        <p14:creationId xmlns:p14="http://schemas.microsoft.com/office/powerpoint/2010/main" val="7682341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xmlns="" id="{EF7EF1A6-17BA-4E1D-A0B4-C81995038C14}"/>
              </a:ext>
            </a:extLst>
          </p:cNvPr>
          <p:cNvSpPr>
            <a:spLocks noGrp="1"/>
          </p:cNvSpPr>
          <p:nvPr>
            <p:ph idx="1"/>
          </p:nvPr>
        </p:nvSpPr>
        <p:spPr>
          <a:xfrm>
            <a:off x="700635" y="941655"/>
            <a:ext cx="10691265" cy="4987559"/>
          </a:xfrm>
        </p:spPr>
        <p:txBody>
          <a:bodyPr vert="horz" lIns="91440" tIns="45720" rIns="91440" bIns="45720" rtlCol="0" anchor="t">
            <a:normAutofit fontScale="92500" lnSpcReduction="20000"/>
          </a:bodyPr>
          <a:lstStyle/>
          <a:p>
            <a:pPr marL="0" indent="0">
              <a:buNone/>
            </a:pPr>
            <a:r>
              <a:rPr lang="ru-RU" err="1">
                <a:ea typeface="+mn-lt"/>
                <a:cs typeface="+mn-lt"/>
              </a:rPr>
              <a:t>Згідно</a:t>
            </a:r>
            <a:r>
              <a:rPr lang="ru-RU" dirty="0">
                <a:ea typeface="+mn-lt"/>
                <a:cs typeface="+mn-lt"/>
              </a:rPr>
              <a:t> з </a:t>
            </a:r>
            <a:r>
              <a:rPr lang="ru-RU" err="1">
                <a:ea typeface="+mn-lt"/>
                <a:cs typeface="+mn-lt"/>
              </a:rPr>
              <a:t>біографічним</a:t>
            </a:r>
            <a:r>
              <a:rPr lang="ru-RU" dirty="0">
                <a:ea typeface="+mn-lt"/>
                <a:cs typeface="+mn-lt"/>
              </a:rPr>
              <a:t> </a:t>
            </a:r>
            <a:r>
              <a:rPr lang="ru-RU" err="1">
                <a:ea typeface="+mn-lt"/>
                <a:cs typeface="+mn-lt"/>
              </a:rPr>
              <a:t>меморіалом</a:t>
            </a:r>
            <a:r>
              <a:rPr lang="ru-RU" dirty="0">
                <a:ea typeface="+mn-lt"/>
                <a:cs typeface="+mn-lt"/>
              </a:rPr>
              <a:t>, </a:t>
            </a:r>
            <a:r>
              <a:rPr lang="ru-RU" err="1">
                <a:ea typeface="+mn-lt"/>
                <a:cs typeface="+mn-lt"/>
              </a:rPr>
              <a:t>написаним</a:t>
            </a:r>
            <a:r>
              <a:rPr lang="ru-RU" dirty="0">
                <a:ea typeface="+mn-lt"/>
                <a:cs typeface="+mn-lt"/>
              </a:rPr>
              <a:t> </a:t>
            </a:r>
            <a:r>
              <a:rPr lang="ru-RU" err="1">
                <a:ea typeface="+mn-lt"/>
                <a:cs typeface="+mn-lt"/>
              </a:rPr>
              <a:t>Габріелем</a:t>
            </a:r>
            <a:r>
              <a:rPr lang="ru-RU" dirty="0">
                <a:ea typeface="+mn-lt"/>
                <a:cs typeface="+mn-lt"/>
              </a:rPr>
              <a:t> </a:t>
            </a:r>
            <a:r>
              <a:rPr lang="ru-RU" err="1">
                <a:ea typeface="+mn-lt"/>
                <a:cs typeface="+mn-lt"/>
              </a:rPr>
              <a:t>Алмондом</a:t>
            </a:r>
            <a:r>
              <a:rPr lang="ru-RU" dirty="0">
                <a:ea typeface="+mn-lt"/>
                <a:cs typeface="+mn-lt"/>
              </a:rPr>
              <a:t> у момент </a:t>
            </a:r>
            <a:r>
              <a:rPr lang="ru-RU" err="1">
                <a:ea typeface="+mn-lt"/>
                <a:cs typeface="+mn-lt"/>
              </a:rPr>
              <a:t>смерті</a:t>
            </a:r>
            <a:r>
              <a:rPr lang="ru-RU" dirty="0">
                <a:ea typeface="+mn-lt"/>
                <a:cs typeface="+mn-lt"/>
              </a:rPr>
              <a:t> </a:t>
            </a:r>
            <a:r>
              <a:rPr lang="ru-RU" err="1">
                <a:ea typeface="+mn-lt"/>
                <a:cs typeface="+mn-lt"/>
              </a:rPr>
              <a:t>Лассвелла</a:t>
            </a:r>
            <a:r>
              <a:rPr lang="ru-RU" dirty="0">
                <a:ea typeface="+mn-lt"/>
                <a:cs typeface="+mn-lt"/>
              </a:rPr>
              <a:t> і </a:t>
            </a:r>
            <a:r>
              <a:rPr lang="ru-RU" err="1">
                <a:ea typeface="+mn-lt"/>
                <a:cs typeface="+mn-lt"/>
              </a:rPr>
              <a:t>опублікованого</a:t>
            </a:r>
            <a:r>
              <a:rPr lang="ru-RU" dirty="0">
                <a:ea typeface="+mn-lt"/>
                <a:cs typeface="+mn-lt"/>
              </a:rPr>
              <a:t> </a:t>
            </a:r>
            <a:r>
              <a:rPr lang="ru-RU" err="1">
                <a:ea typeface="+mn-lt"/>
                <a:cs typeface="+mn-lt"/>
              </a:rPr>
              <a:t>Національною</a:t>
            </a:r>
            <a:r>
              <a:rPr lang="ru-RU" dirty="0">
                <a:ea typeface="+mn-lt"/>
                <a:cs typeface="+mn-lt"/>
              </a:rPr>
              <a:t> </a:t>
            </a:r>
            <a:r>
              <a:rPr lang="ru-RU" err="1">
                <a:ea typeface="+mn-lt"/>
                <a:cs typeface="+mn-lt"/>
              </a:rPr>
              <a:t>Академією</a:t>
            </a:r>
            <a:r>
              <a:rPr lang="ru-RU" dirty="0">
                <a:ea typeface="+mn-lt"/>
                <a:cs typeface="+mn-lt"/>
              </a:rPr>
              <a:t> наук в 1987 </a:t>
            </a:r>
            <a:r>
              <a:rPr lang="ru-RU" err="1">
                <a:ea typeface="+mn-lt"/>
                <a:cs typeface="+mn-lt"/>
              </a:rPr>
              <a:t>році</a:t>
            </a:r>
            <a:r>
              <a:rPr lang="ru-RU" dirty="0">
                <a:ea typeface="+mn-lt"/>
                <a:cs typeface="+mn-lt"/>
              </a:rPr>
              <a:t>, </a:t>
            </a:r>
            <a:r>
              <a:rPr lang="ru-RU" err="1">
                <a:ea typeface="+mn-lt"/>
                <a:cs typeface="+mn-lt"/>
              </a:rPr>
              <a:t>Лассвелл</a:t>
            </a:r>
            <a:r>
              <a:rPr lang="ru-RU" dirty="0">
                <a:ea typeface="+mn-lt"/>
                <a:cs typeface="+mn-lt"/>
              </a:rPr>
              <a:t> «входить до числа </a:t>
            </a:r>
            <a:r>
              <a:rPr lang="ru-RU" err="1">
                <a:ea typeface="+mn-lt"/>
                <a:cs typeface="+mn-lt"/>
              </a:rPr>
              <a:t>півдюжини</a:t>
            </a:r>
            <a:r>
              <a:rPr lang="ru-RU" dirty="0">
                <a:ea typeface="+mn-lt"/>
                <a:cs typeface="+mn-lt"/>
              </a:rPr>
              <a:t> </a:t>
            </a:r>
            <a:r>
              <a:rPr lang="ru-RU" err="1">
                <a:ea typeface="+mn-lt"/>
                <a:cs typeface="+mn-lt"/>
              </a:rPr>
              <a:t>творчих</a:t>
            </a:r>
            <a:r>
              <a:rPr lang="ru-RU" dirty="0">
                <a:ea typeface="+mn-lt"/>
                <a:cs typeface="+mn-lt"/>
              </a:rPr>
              <a:t> </a:t>
            </a:r>
            <a:r>
              <a:rPr lang="ru-RU" err="1">
                <a:ea typeface="+mn-lt"/>
                <a:cs typeface="+mn-lt"/>
              </a:rPr>
              <a:t>новаторів</a:t>
            </a:r>
            <a:r>
              <a:rPr lang="ru-RU" dirty="0">
                <a:ea typeface="+mn-lt"/>
                <a:cs typeface="+mn-lt"/>
              </a:rPr>
              <a:t> в </a:t>
            </a:r>
            <a:r>
              <a:rPr lang="ru-RU" err="1">
                <a:ea typeface="+mn-lt"/>
                <a:cs typeface="+mn-lt"/>
              </a:rPr>
              <a:t>області</a:t>
            </a:r>
            <a:r>
              <a:rPr lang="ru-RU" dirty="0">
                <a:ea typeface="+mn-lt"/>
                <a:cs typeface="+mn-lt"/>
              </a:rPr>
              <a:t> </a:t>
            </a:r>
            <a:r>
              <a:rPr lang="ru-RU" err="1">
                <a:ea typeface="+mn-lt"/>
                <a:cs typeface="+mn-lt"/>
              </a:rPr>
              <a:t>соціальних</a:t>
            </a:r>
            <a:r>
              <a:rPr lang="ru-RU" dirty="0">
                <a:ea typeface="+mn-lt"/>
                <a:cs typeface="+mn-lt"/>
              </a:rPr>
              <a:t> наук XX </a:t>
            </a:r>
            <a:r>
              <a:rPr lang="ru-RU">
                <a:ea typeface="+mn-lt"/>
                <a:cs typeface="+mn-lt"/>
              </a:rPr>
              <a:t>століття». У той час, </a:t>
            </a:r>
            <a:r>
              <a:rPr lang="ru-RU" err="1">
                <a:ea typeface="+mn-lt"/>
                <a:cs typeface="+mn-lt"/>
              </a:rPr>
              <a:t>Алмонд</a:t>
            </a:r>
            <a:r>
              <a:rPr lang="ru-RU" dirty="0">
                <a:ea typeface="+mn-lt"/>
                <a:cs typeface="+mn-lt"/>
              </a:rPr>
              <a:t> </a:t>
            </a:r>
            <a:r>
              <a:rPr lang="ru-RU" err="1">
                <a:ea typeface="+mn-lt"/>
                <a:cs typeface="+mn-lt"/>
              </a:rPr>
              <a:t>стверджував</a:t>
            </a:r>
            <a:r>
              <a:rPr lang="ru-RU" dirty="0">
                <a:ea typeface="+mn-lt"/>
                <a:cs typeface="+mn-lt"/>
              </a:rPr>
              <a:t>, «</a:t>
            </a:r>
            <a:r>
              <a:rPr lang="ru-RU" err="1">
                <a:ea typeface="+mn-lt"/>
                <a:cs typeface="+mn-lt"/>
              </a:rPr>
              <a:t>можна</a:t>
            </a:r>
            <a:r>
              <a:rPr lang="ru-RU" dirty="0">
                <a:ea typeface="+mn-lt"/>
                <a:cs typeface="+mn-lt"/>
              </a:rPr>
              <a:t> </a:t>
            </a:r>
            <a:r>
              <a:rPr lang="ru-RU" err="1">
                <a:ea typeface="+mn-lt"/>
                <a:cs typeface="+mn-lt"/>
              </a:rPr>
              <a:t>навіть</a:t>
            </a:r>
            <a:r>
              <a:rPr lang="ru-RU" dirty="0">
                <a:ea typeface="+mn-lt"/>
                <a:cs typeface="+mn-lt"/>
              </a:rPr>
              <a:t> </a:t>
            </a:r>
            <a:r>
              <a:rPr lang="ru-RU" err="1">
                <a:ea typeface="+mn-lt"/>
                <a:cs typeface="+mn-lt"/>
              </a:rPr>
              <a:t>сказати</a:t>
            </a:r>
            <a:r>
              <a:rPr lang="ru-RU" dirty="0">
                <a:ea typeface="+mn-lt"/>
                <a:cs typeface="+mn-lt"/>
              </a:rPr>
              <a:t>, </a:t>
            </a:r>
            <a:r>
              <a:rPr lang="ru-RU" err="1">
                <a:ea typeface="+mn-lt"/>
                <a:cs typeface="+mn-lt"/>
              </a:rPr>
              <a:t>що</a:t>
            </a:r>
            <a:r>
              <a:rPr lang="ru-RU" dirty="0">
                <a:ea typeface="+mn-lt"/>
                <a:cs typeface="+mn-lt"/>
              </a:rPr>
              <a:t> </a:t>
            </a:r>
            <a:r>
              <a:rPr lang="ru-RU" err="1">
                <a:ea typeface="+mn-lt"/>
                <a:cs typeface="+mn-lt"/>
              </a:rPr>
              <a:t>він</a:t>
            </a:r>
            <a:r>
              <a:rPr lang="ru-RU" dirty="0">
                <a:ea typeface="+mn-lt"/>
                <a:cs typeface="+mn-lt"/>
              </a:rPr>
              <a:t> </a:t>
            </a:r>
            <a:r>
              <a:rPr lang="ru-RU" err="1">
                <a:ea typeface="+mn-lt"/>
                <a:cs typeface="+mn-lt"/>
              </a:rPr>
              <a:t>був</a:t>
            </a:r>
            <a:r>
              <a:rPr lang="ru-RU" dirty="0">
                <a:ea typeface="+mn-lt"/>
                <a:cs typeface="+mn-lt"/>
              </a:rPr>
              <a:t> </a:t>
            </a:r>
            <a:r>
              <a:rPr lang="ru-RU" err="1">
                <a:ea typeface="+mn-lt"/>
                <a:cs typeface="+mn-lt"/>
              </a:rPr>
              <a:t>найоригінальнішим</a:t>
            </a:r>
            <a:r>
              <a:rPr lang="ru-RU" dirty="0">
                <a:ea typeface="+mn-lt"/>
                <a:cs typeface="+mn-lt"/>
              </a:rPr>
              <a:t> і </a:t>
            </a:r>
            <a:r>
              <a:rPr lang="ru-RU" err="1">
                <a:ea typeface="+mn-lt"/>
                <a:cs typeface="+mn-lt"/>
              </a:rPr>
              <a:t>найпродуктивнішим</a:t>
            </a:r>
            <a:r>
              <a:rPr lang="ru-RU" dirty="0">
                <a:ea typeface="+mn-lt"/>
                <a:cs typeface="+mn-lt"/>
              </a:rPr>
              <a:t> </a:t>
            </a:r>
            <a:r>
              <a:rPr lang="ru-RU" err="1">
                <a:ea typeface="+mn-lt"/>
                <a:cs typeface="+mn-lt"/>
              </a:rPr>
              <a:t>політологом</a:t>
            </a:r>
            <a:r>
              <a:rPr lang="ru-RU" dirty="0">
                <a:ea typeface="+mn-lt"/>
                <a:cs typeface="+mn-lt"/>
              </a:rPr>
              <a:t> </a:t>
            </a:r>
            <a:r>
              <a:rPr lang="ru-RU" err="1">
                <a:ea typeface="+mn-lt"/>
                <a:cs typeface="+mn-lt"/>
              </a:rPr>
              <a:t>свого</a:t>
            </a:r>
            <a:r>
              <a:rPr lang="ru-RU" dirty="0">
                <a:ea typeface="+mn-lt"/>
                <a:cs typeface="+mn-lt"/>
              </a:rPr>
              <a:t> часу.» </a:t>
            </a:r>
            <a:r>
              <a:rPr lang="ru-RU" err="1">
                <a:ea typeface="+mn-lt"/>
                <a:cs typeface="+mn-lt"/>
              </a:rPr>
              <a:t>Області</a:t>
            </a:r>
            <a:r>
              <a:rPr lang="ru-RU" dirty="0">
                <a:ea typeface="+mn-lt"/>
                <a:cs typeface="+mn-lt"/>
              </a:rPr>
              <a:t> </a:t>
            </a:r>
            <a:r>
              <a:rPr lang="ru-RU" err="1">
                <a:ea typeface="+mn-lt"/>
                <a:cs typeface="+mn-lt"/>
              </a:rPr>
              <a:t>досліджень</a:t>
            </a:r>
            <a:r>
              <a:rPr lang="ru-RU" dirty="0">
                <a:ea typeface="+mn-lt"/>
                <a:cs typeface="+mn-lt"/>
              </a:rPr>
              <a:t>, в </a:t>
            </a:r>
            <a:r>
              <a:rPr lang="ru-RU" err="1">
                <a:ea typeface="+mn-lt"/>
                <a:cs typeface="+mn-lt"/>
              </a:rPr>
              <a:t>яких</a:t>
            </a:r>
            <a:r>
              <a:rPr lang="ru-RU" dirty="0">
                <a:ea typeface="+mn-lt"/>
                <a:cs typeface="+mn-lt"/>
              </a:rPr>
              <a:t> </a:t>
            </a:r>
            <a:r>
              <a:rPr lang="ru-RU" err="1">
                <a:ea typeface="+mn-lt"/>
                <a:cs typeface="+mn-lt"/>
              </a:rPr>
              <a:t>працював</a:t>
            </a:r>
            <a:r>
              <a:rPr lang="ru-RU" dirty="0">
                <a:ea typeface="+mn-lt"/>
                <a:cs typeface="+mn-lt"/>
              </a:rPr>
              <a:t> </a:t>
            </a:r>
            <a:r>
              <a:rPr lang="ru-RU" err="1">
                <a:ea typeface="+mn-lt"/>
                <a:cs typeface="+mn-lt"/>
              </a:rPr>
              <a:t>Лассуелл</a:t>
            </a:r>
            <a:r>
              <a:rPr lang="ru-RU" dirty="0">
                <a:ea typeface="+mn-lt"/>
                <a:cs typeface="+mn-lt"/>
              </a:rPr>
              <a:t>, </a:t>
            </a:r>
            <a:r>
              <a:rPr lang="ru-RU" err="1">
                <a:ea typeface="+mn-lt"/>
                <a:cs typeface="+mn-lt"/>
              </a:rPr>
              <a:t>розглядають</a:t>
            </a:r>
            <a:r>
              <a:rPr lang="ru-RU" dirty="0">
                <a:ea typeface="+mn-lt"/>
                <a:cs typeface="+mn-lt"/>
              </a:rPr>
              <a:t> </a:t>
            </a:r>
            <a:r>
              <a:rPr lang="ru-RU" err="1">
                <a:ea typeface="+mn-lt"/>
                <a:cs typeface="+mn-lt"/>
              </a:rPr>
              <a:t>питання</a:t>
            </a:r>
            <a:r>
              <a:rPr lang="ru-RU" dirty="0">
                <a:ea typeface="+mn-lt"/>
                <a:cs typeface="+mn-lt"/>
              </a:rPr>
              <a:t> </a:t>
            </a:r>
            <a:r>
              <a:rPr lang="ru-RU" err="1">
                <a:ea typeface="+mn-lt"/>
                <a:cs typeface="+mn-lt"/>
              </a:rPr>
              <a:t>важливості</a:t>
            </a:r>
            <a:r>
              <a:rPr lang="ru-RU" dirty="0">
                <a:ea typeface="+mn-lt"/>
                <a:cs typeface="+mn-lt"/>
              </a:rPr>
              <a:t> </a:t>
            </a:r>
            <a:r>
              <a:rPr lang="ru-RU" err="1">
                <a:ea typeface="+mn-lt"/>
                <a:cs typeface="+mn-lt"/>
              </a:rPr>
              <a:t>особистості</a:t>
            </a:r>
            <a:r>
              <a:rPr lang="ru-RU" dirty="0">
                <a:ea typeface="+mn-lt"/>
                <a:cs typeface="+mn-lt"/>
              </a:rPr>
              <a:t>, </a:t>
            </a:r>
            <a:r>
              <a:rPr lang="ru-RU" err="1">
                <a:ea typeface="+mn-lt"/>
                <a:cs typeface="+mn-lt"/>
              </a:rPr>
              <a:t>соціальної</a:t>
            </a:r>
            <a:r>
              <a:rPr lang="ru-RU" dirty="0">
                <a:ea typeface="+mn-lt"/>
                <a:cs typeface="+mn-lt"/>
              </a:rPr>
              <a:t> </a:t>
            </a:r>
            <a:r>
              <a:rPr lang="ru-RU" err="1">
                <a:ea typeface="+mn-lt"/>
                <a:cs typeface="+mn-lt"/>
              </a:rPr>
              <a:t>структури</a:t>
            </a:r>
            <a:r>
              <a:rPr lang="ru-RU" dirty="0">
                <a:ea typeface="+mn-lt"/>
                <a:cs typeface="+mn-lt"/>
              </a:rPr>
              <a:t> і </a:t>
            </a:r>
            <a:r>
              <a:rPr lang="ru-RU" err="1">
                <a:ea typeface="+mn-lt"/>
                <a:cs typeface="+mn-lt"/>
              </a:rPr>
              <a:t>культури</a:t>
            </a:r>
            <a:r>
              <a:rPr lang="ru-RU" dirty="0">
                <a:ea typeface="+mn-lt"/>
                <a:cs typeface="+mn-lt"/>
              </a:rPr>
              <a:t> в </a:t>
            </a:r>
            <a:r>
              <a:rPr lang="ru-RU" err="1">
                <a:ea typeface="+mn-lt"/>
                <a:cs typeface="+mn-lt"/>
              </a:rPr>
              <a:t>поясненні</a:t>
            </a:r>
            <a:r>
              <a:rPr lang="ru-RU" dirty="0">
                <a:ea typeface="+mn-lt"/>
                <a:cs typeface="+mn-lt"/>
              </a:rPr>
              <a:t> </a:t>
            </a:r>
            <a:r>
              <a:rPr lang="ru-RU" err="1">
                <a:ea typeface="+mn-lt"/>
                <a:cs typeface="+mn-lt"/>
              </a:rPr>
              <a:t>політичних</a:t>
            </a:r>
            <a:r>
              <a:rPr lang="ru-RU" dirty="0">
                <a:ea typeface="+mn-lt"/>
                <a:cs typeface="+mn-lt"/>
              </a:rPr>
              <a:t> </a:t>
            </a:r>
            <a:r>
              <a:rPr lang="ru-RU" err="1">
                <a:ea typeface="+mn-lt"/>
                <a:cs typeface="+mn-lt"/>
              </a:rPr>
              <a:t>явищ</a:t>
            </a:r>
            <a:r>
              <a:rPr lang="ru-RU" dirty="0">
                <a:ea typeface="+mn-lt"/>
                <a:cs typeface="+mn-lt"/>
              </a:rPr>
              <a:t>. </a:t>
            </a:r>
            <a:endParaRPr lang="ru-RU"/>
          </a:p>
          <a:p>
            <a:endParaRPr lang="ru-RU"/>
          </a:p>
          <a:p>
            <a:pPr marL="0" indent="0">
              <a:buNone/>
            </a:pPr>
            <a:r>
              <a:rPr lang="ru-RU" dirty="0" err="1">
                <a:ea typeface="+mn-lt"/>
                <a:cs typeface="+mn-lt"/>
              </a:rPr>
              <a:t>Лассвелл</a:t>
            </a:r>
            <a:r>
              <a:rPr lang="ru-RU" dirty="0">
                <a:ea typeface="+mn-lt"/>
                <a:cs typeface="+mn-lt"/>
              </a:rPr>
              <a:t> </a:t>
            </a:r>
            <a:r>
              <a:rPr lang="ru-RU" dirty="0" err="1">
                <a:ea typeface="+mn-lt"/>
                <a:cs typeface="+mn-lt"/>
              </a:rPr>
              <a:t>здійснив</a:t>
            </a:r>
            <a:r>
              <a:rPr lang="ru-RU" dirty="0">
                <a:ea typeface="+mn-lt"/>
                <a:cs typeface="+mn-lt"/>
              </a:rPr>
              <a:t> вклад у </a:t>
            </a:r>
            <a:r>
              <a:rPr lang="ru-RU" dirty="0" err="1">
                <a:ea typeface="+mn-lt"/>
                <a:cs typeface="+mn-lt"/>
              </a:rPr>
              <a:t>теорію</a:t>
            </a:r>
            <a:r>
              <a:rPr lang="ru-RU" dirty="0">
                <a:ea typeface="+mn-lt"/>
                <a:cs typeface="+mn-lt"/>
              </a:rPr>
              <a:t> </a:t>
            </a:r>
            <a:r>
              <a:rPr lang="ru-RU" dirty="0" err="1">
                <a:ea typeface="+mn-lt"/>
                <a:cs typeface="+mn-lt"/>
              </a:rPr>
              <a:t>комунікації</a:t>
            </a:r>
            <a:r>
              <a:rPr lang="ru-RU" dirty="0">
                <a:ea typeface="+mn-lt"/>
                <a:cs typeface="+mn-lt"/>
              </a:rPr>
              <a:t> </a:t>
            </a:r>
            <a:r>
              <a:rPr lang="ru-RU" dirty="0" err="1">
                <a:ea typeface="+mn-lt"/>
                <a:cs typeface="+mn-lt"/>
              </a:rPr>
              <a:t>запропонувавши</a:t>
            </a:r>
            <a:r>
              <a:rPr lang="ru-RU" dirty="0">
                <a:ea typeface="+mn-lt"/>
                <a:cs typeface="+mn-lt"/>
              </a:rPr>
              <a:t> </a:t>
            </a:r>
            <a:r>
              <a:rPr lang="ru-RU" dirty="0" err="1">
                <a:ea typeface="+mn-lt"/>
                <a:cs typeface="+mn-lt"/>
              </a:rPr>
              <a:t>лінійну</a:t>
            </a:r>
            <a:r>
              <a:rPr lang="ru-RU" dirty="0">
                <a:ea typeface="+mn-lt"/>
                <a:cs typeface="+mn-lt"/>
              </a:rPr>
              <a:t> модель </a:t>
            </a:r>
            <a:r>
              <a:rPr lang="ru-RU" dirty="0" err="1">
                <a:ea typeface="+mn-lt"/>
                <a:cs typeface="+mn-lt"/>
              </a:rPr>
              <a:t>комунікації</a:t>
            </a:r>
            <a:r>
              <a:rPr lang="ru-RU" dirty="0">
                <a:ea typeface="+mn-lt"/>
                <a:cs typeface="+mn-lt"/>
              </a:rPr>
              <a:t>. Велике </a:t>
            </a:r>
            <a:r>
              <a:rPr lang="ru-RU" dirty="0" err="1">
                <a:ea typeface="+mn-lt"/>
                <a:cs typeface="+mn-lt"/>
              </a:rPr>
              <a:t>місце</a:t>
            </a:r>
            <a:r>
              <a:rPr lang="ru-RU" dirty="0">
                <a:ea typeface="+mn-lt"/>
                <a:cs typeface="+mn-lt"/>
              </a:rPr>
              <a:t> у </a:t>
            </a:r>
            <a:r>
              <a:rPr lang="ru-RU" dirty="0" err="1">
                <a:ea typeface="+mn-lt"/>
                <a:cs typeface="+mn-lt"/>
              </a:rPr>
              <a:t>його</a:t>
            </a:r>
            <a:r>
              <a:rPr lang="ru-RU" dirty="0">
                <a:ea typeface="+mn-lt"/>
                <a:cs typeface="+mn-lt"/>
              </a:rPr>
              <a:t> </a:t>
            </a:r>
            <a:r>
              <a:rPr lang="ru-RU" dirty="0" err="1">
                <a:ea typeface="+mn-lt"/>
                <a:cs typeface="+mn-lt"/>
              </a:rPr>
              <a:t>наукових</a:t>
            </a:r>
            <a:r>
              <a:rPr lang="ru-RU" dirty="0">
                <a:ea typeface="+mn-lt"/>
                <a:cs typeface="+mn-lt"/>
              </a:rPr>
              <a:t> </a:t>
            </a:r>
            <a:r>
              <a:rPr lang="ru-RU" dirty="0" err="1">
                <a:ea typeface="+mn-lt"/>
                <a:cs typeface="+mn-lt"/>
              </a:rPr>
              <a:t>доробках</a:t>
            </a:r>
            <a:r>
              <a:rPr lang="ru-RU" dirty="0">
                <a:ea typeface="+mn-lt"/>
                <a:cs typeface="+mn-lt"/>
              </a:rPr>
              <a:t> </a:t>
            </a:r>
            <a:r>
              <a:rPr lang="ru-RU" dirty="0" err="1">
                <a:ea typeface="+mn-lt"/>
                <a:cs typeface="+mn-lt"/>
              </a:rPr>
              <a:t>займало</a:t>
            </a:r>
            <a:r>
              <a:rPr lang="ru-RU" dirty="0">
                <a:ea typeface="+mn-lt"/>
                <a:cs typeface="+mn-lt"/>
              </a:rPr>
              <a:t> </a:t>
            </a:r>
            <a:r>
              <a:rPr lang="ru-RU" dirty="0" err="1">
                <a:ea typeface="+mn-lt"/>
                <a:cs typeface="+mn-lt"/>
              </a:rPr>
              <a:t>вивчення</a:t>
            </a:r>
            <a:r>
              <a:rPr lang="ru-RU" dirty="0">
                <a:ea typeface="+mn-lt"/>
                <a:cs typeface="+mn-lt"/>
              </a:rPr>
              <a:t> </a:t>
            </a:r>
            <a:r>
              <a:rPr lang="ru-RU" dirty="0" err="1">
                <a:ea typeface="+mn-lt"/>
                <a:cs typeface="+mn-lt"/>
              </a:rPr>
              <a:t>політичної</a:t>
            </a:r>
            <a:r>
              <a:rPr lang="ru-RU" dirty="0">
                <a:ea typeface="+mn-lt"/>
                <a:cs typeface="+mn-lt"/>
              </a:rPr>
              <a:t> </a:t>
            </a:r>
            <a:r>
              <a:rPr lang="ru-RU" dirty="0" err="1">
                <a:ea typeface="+mn-lt"/>
                <a:cs typeface="+mn-lt"/>
              </a:rPr>
              <a:t>влади</a:t>
            </a:r>
            <a:r>
              <a:rPr lang="ru-RU" dirty="0">
                <a:ea typeface="+mn-lt"/>
                <a:cs typeface="+mn-lt"/>
              </a:rPr>
              <a:t>, </a:t>
            </a:r>
            <a:r>
              <a:rPr lang="ru-RU" dirty="0" err="1">
                <a:ea typeface="+mn-lt"/>
                <a:cs typeface="+mn-lt"/>
              </a:rPr>
              <a:t>пропаганди</a:t>
            </a:r>
            <a:r>
              <a:rPr lang="ru-RU" dirty="0">
                <a:ea typeface="+mn-lt"/>
                <a:cs typeface="+mn-lt"/>
              </a:rPr>
              <a:t> та </a:t>
            </a:r>
            <a:r>
              <a:rPr lang="ru-RU" dirty="0" err="1">
                <a:ea typeface="+mn-lt"/>
                <a:cs typeface="+mn-lt"/>
              </a:rPr>
              <a:t>впливів</a:t>
            </a:r>
            <a:r>
              <a:rPr lang="ru-RU" dirty="0">
                <a:ea typeface="+mn-lt"/>
                <a:cs typeface="+mn-lt"/>
              </a:rPr>
              <a:t> на </a:t>
            </a:r>
            <a:r>
              <a:rPr lang="ru-RU" dirty="0" err="1">
                <a:ea typeface="+mn-lt"/>
                <a:cs typeface="+mn-lt"/>
              </a:rPr>
              <a:t>громадську</a:t>
            </a:r>
            <a:r>
              <a:rPr lang="ru-RU" dirty="0">
                <a:ea typeface="+mn-lt"/>
                <a:cs typeface="+mn-lt"/>
              </a:rPr>
              <a:t> думку. </a:t>
            </a:r>
            <a:r>
              <a:rPr lang="ru-RU" dirty="0" err="1">
                <a:ea typeface="+mn-lt"/>
                <a:cs typeface="+mn-lt"/>
              </a:rPr>
              <a:t>Лассвелл</a:t>
            </a:r>
            <a:r>
              <a:rPr lang="ru-RU" dirty="0">
                <a:ea typeface="+mn-lt"/>
                <a:cs typeface="+mn-lt"/>
              </a:rPr>
              <a:t> </a:t>
            </a:r>
            <a:r>
              <a:rPr lang="ru-RU" dirty="0" err="1">
                <a:ea typeface="+mn-lt"/>
                <a:cs typeface="+mn-lt"/>
              </a:rPr>
              <a:t>присвятив</a:t>
            </a:r>
            <a:r>
              <a:rPr lang="ru-RU" dirty="0">
                <a:ea typeface="+mn-lt"/>
                <a:cs typeface="+mn-lt"/>
              </a:rPr>
              <a:t> низку </a:t>
            </a:r>
            <a:r>
              <a:rPr lang="ru-RU" dirty="0" err="1">
                <a:ea typeface="+mn-lt"/>
                <a:cs typeface="+mn-lt"/>
              </a:rPr>
              <a:t>праць</a:t>
            </a:r>
            <a:r>
              <a:rPr lang="ru-RU" dirty="0">
                <a:ea typeface="+mn-lt"/>
                <a:cs typeface="+mn-lt"/>
              </a:rPr>
              <a:t> </a:t>
            </a:r>
            <a:r>
              <a:rPr lang="ru-RU" dirty="0" err="1">
                <a:ea typeface="+mn-lt"/>
                <a:cs typeface="+mn-lt"/>
              </a:rPr>
              <a:t>вивченню</a:t>
            </a:r>
            <a:r>
              <a:rPr lang="ru-RU" dirty="0">
                <a:ea typeface="+mn-lt"/>
                <a:cs typeface="+mn-lt"/>
              </a:rPr>
              <a:t> </a:t>
            </a:r>
            <a:r>
              <a:rPr lang="ru-RU" dirty="0" err="1">
                <a:ea typeface="+mn-lt"/>
                <a:cs typeface="+mn-lt"/>
              </a:rPr>
              <a:t>політичної</a:t>
            </a:r>
            <a:r>
              <a:rPr lang="ru-RU" dirty="0">
                <a:ea typeface="+mn-lt"/>
                <a:cs typeface="+mn-lt"/>
              </a:rPr>
              <a:t> </a:t>
            </a:r>
            <a:r>
              <a:rPr lang="ru-RU" dirty="0" err="1">
                <a:ea typeface="+mn-lt"/>
                <a:cs typeface="+mn-lt"/>
              </a:rPr>
              <a:t>еліти</a:t>
            </a:r>
            <a:r>
              <a:rPr lang="ru-RU" dirty="0">
                <a:ea typeface="+mn-lt"/>
                <a:cs typeface="+mn-lt"/>
              </a:rPr>
              <a:t> в </a:t>
            </a:r>
            <a:r>
              <a:rPr lang="ru-RU" dirty="0" err="1">
                <a:ea typeface="+mn-lt"/>
                <a:cs typeface="+mn-lt"/>
              </a:rPr>
              <a:t>різних</a:t>
            </a:r>
            <a:r>
              <a:rPr lang="ru-RU" dirty="0">
                <a:ea typeface="+mn-lt"/>
                <a:cs typeface="+mn-lt"/>
              </a:rPr>
              <a:t> режимах </a:t>
            </a:r>
            <a:r>
              <a:rPr lang="ru-RU" dirty="0" err="1">
                <a:ea typeface="+mn-lt"/>
                <a:cs typeface="+mn-lt"/>
              </a:rPr>
              <a:t>політичної</a:t>
            </a:r>
            <a:r>
              <a:rPr lang="ru-RU" dirty="0">
                <a:ea typeface="+mn-lt"/>
                <a:cs typeface="+mn-lt"/>
              </a:rPr>
              <a:t> </a:t>
            </a:r>
            <a:r>
              <a:rPr lang="ru-RU" dirty="0" err="1">
                <a:ea typeface="+mn-lt"/>
                <a:cs typeface="+mn-lt"/>
              </a:rPr>
              <a:t>влади</a:t>
            </a:r>
            <a:r>
              <a:rPr lang="ru-RU" dirty="0">
                <a:ea typeface="+mn-lt"/>
                <a:cs typeface="+mn-lt"/>
              </a:rPr>
              <a:t>, </a:t>
            </a:r>
            <a:r>
              <a:rPr lang="ru-RU" dirty="0" err="1">
                <a:ea typeface="+mn-lt"/>
                <a:cs typeface="+mn-lt"/>
              </a:rPr>
              <a:t>аналізуючи</a:t>
            </a:r>
            <a:r>
              <a:rPr lang="ru-RU" dirty="0">
                <a:ea typeface="+mn-lt"/>
                <a:cs typeface="+mn-lt"/>
              </a:rPr>
              <a:t>, </a:t>
            </a:r>
            <a:r>
              <a:rPr lang="ru-RU" dirty="0" err="1">
                <a:ea typeface="+mn-lt"/>
                <a:cs typeface="+mn-lt"/>
              </a:rPr>
              <a:t>хто</a:t>
            </a:r>
            <a:r>
              <a:rPr lang="ru-RU" dirty="0">
                <a:ea typeface="+mn-lt"/>
                <a:cs typeface="+mn-lt"/>
              </a:rPr>
              <a:t> </a:t>
            </a:r>
            <a:r>
              <a:rPr lang="ru-RU" dirty="0" err="1">
                <a:ea typeface="+mn-lt"/>
                <a:cs typeface="+mn-lt"/>
              </a:rPr>
              <a:t>саме</a:t>
            </a:r>
            <a:r>
              <a:rPr lang="ru-RU" dirty="0">
                <a:ea typeface="+mn-lt"/>
                <a:cs typeface="+mn-lt"/>
              </a:rPr>
              <a:t> </a:t>
            </a:r>
            <a:r>
              <a:rPr lang="ru-RU" dirty="0" err="1">
                <a:ea typeface="+mn-lt"/>
                <a:cs typeface="+mn-lt"/>
              </a:rPr>
              <a:t>приймає</a:t>
            </a:r>
            <a:r>
              <a:rPr lang="ru-RU" dirty="0">
                <a:ea typeface="+mn-lt"/>
                <a:cs typeface="+mn-lt"/>
              </a:rPr>
              <a:t> </a:t>
            </a:r>
            <a:r>
              <a:rPr lang="ru-RU" dirty="0" err="1">
                <a:ea typeface="+mn-lt"/>
                <a:cs typeface="+mn-lt"/>
              </a:rPr>
              <a:t>політичні</a:t>
            </a:r>
            <a:r>
              <a:rPr lang="ru-RU" dirty="0">
                <a:ea typeface="+mn-lt"/>
                <a:cs typeface="+mn-lt"/>
              </a:rPr>
              <a:t> </a:t>
            </a:r>
            <a:r>
              <a:rPr lang="ru-RU" dirty="0" err="1">
                <a:ea typeface="+mn-lt"/>
                <a:cs typeface="+mn-lt"/>
              </a:rPr>
              <a:t>рішення</a:t>
            </a:r>
            <a:r>
              <a:rPr lang="ru-RU" dirty="0">
                <a:ea typeface="+mn-lt"/>
                <a:cs typeface="+mn-lt"/>
              </a:rPr>
              <a:t>. </a:t>
            </a:r>
            <a:r>
              <a:rPr lang="ru-RU" dirty="0" err="1">
                <a:ea typeface="+mn-lt"/>
                <a:cs typeface="+mn-lt"/>
              </a:rPr>
              <a:t>Ще</a:t>
            </a:r>
            <a:r>
              <a:rPr lang="ru-RU" dirty="0">
                <a:ea typeface="+mn-lt"/>
                <a:cs typeface="+mn-lt"/>
              </a:rPr>
              <a:t> у 30-их роках </a:t>
            </a:r>
            <a:r>
              <a:rPr lang="ru-RU" dirty="0" err="1">
                <a:ea typeface="+mn-lt"/>
                <a:cs typeface="+mn-lt"/>
              </a:rPr>
              <a:t>він</a:t>
            </a:r>
            <a:r>
              <a:rPr lang="ru-RU" dirty="0">
                <a:ea typeface="+mn-lt"/>
                <a:cs typeface="+mn-lt"/>
              </a:rPr>
              <a:t> </a:t>
            </a:r>
            <a:r>
              <a:rPr lang="ru-RU" dirty="0" err="1">
                <a:ea typeface="+mn-lt"/>
                <a:cs typeface="+mn-lt"/>
              </a:rPr>
              <a:t>запропонував</a:t>
            </a:r>
            <a:r>
              <a:rPr lang="ru-RU" dirty="0">
                <a:ea typeface="+mn-lt"/>
                <a:cs typeface="+mn-lt"/>
              </a:rPr>
              <a:t> </a:t>
            </a:r>
            <a:r>
              <a:rPr lang="ru-RU" dirty="0" err="1">
                <a:ea typeface="+mn-lt"/>
                <a:cs typeface="+mn-lt"/>
              </a:rPr>
              <a:t>термін</a:t>
            </a:r>
            <a:r>
              <a:rPr lang="ru-RU" dirty="0">
                <a:ea typeface="+mn-lt"/>
                <a:cs typeface="+mn-lt"/>
              </a:rPr>
              <a:t> «</a:t>
            </a:r>
            <a:r>
              <a:rPr lang="ru-RU" dirty="0" err="1">
                <a:ea typeface="+mn-lt"/>
                <a:cs typeface="+mn-lt"/>
              </a:rPr>
              <a:t>гарнізонна</a:t>
            </a:r>
            <a:r>
              <a:rPr lang="ru-RU" dirty="0">
                <a:ea typeface="+mn-lt"/>
                <a:cs typeface="+mn-lt"/>
              </a:rPr>
              <a:t> держава», </a:t>
            </a:r>
            <a:r>
              <a:rPr lang="ru-RU" dirty="0" err="1">
                <a:ea typeface="+mn-lt"/>
                <a:cs typeface="+mn-lt"/>
              </a:rPr>
              <a:t>тобто</a:t>
            </a:r>
            <a:r>
              <a:rPr lang="ru-RU" dirty="0">
                <a:ea typeface="+mn-lt"/>
                <a:cs typeface="+mn-lt"/>
              </a:rPr>
              <a:t> </a:t>
            </a:r>
            <a:r>
              <a:rPr lang="ru-RU" dirty="0" err="1">
                <a:ea typeface="+mn-lt"/>
                <a:cs typeface="+mn-lt"/>
              </a:rPr>
              <a:t>репресивний</a:t>
            </a:r>
            <a:r>
              <a:rPr lang="ru-RU" dirty="0">
                <a:ea typeface="+mn-lt"/>
                <a:cs typeface="+mn-lt"/>
              </a:rPr>
              <a:t> режим. Альтернативу такому режиму </a:t>
            </a:r>
            <a:r>
              <a:rPr lang="ru-RU" dirty="0" err="1">
                <a:ea typeface="+mn-lt"/>
                <a:cs typeface="+mn-lt"/>
              </a:rPr>
              <a:t>він</a:t>
            </a:r>
            <a:r>
              <a:rPr lang="ru-RU" dirty="0">
                <a:ea typeface="+mn-lt"/>
                <a:cs typeface="+mn-lt"/>
              </a:rPr>
              <a:t> </a:t>
            </a:r>
            <a:r>
              <a:rPr lang="ru-RU" dirty="0" err="1">
                <a:ea typeface="+mn-lt"/>
                <a:cs typeface="+mn-lt"/>
              </a:rPr>
              <a:t>вбачав</a:t>
            </a:r>
            <a:r>
              <a:rPr lang="ru-RU" dirty="0">
                <a:ea typeface="+mn-lt"/>
                <a:cs typeface="+mn-lt"/>
              </a:rPr>
              <a:t> у </a:t>
            </a:r>
            <a:r>
              <a:rPr lang="ru-RU" dirty="0" err="1">
                <a:ea typeface="+mn-lt"/>
                <a:cs typeface="+mn-lt"/>
              </a:rPr>
              <a:t>змішаних</a:t>
            </a:r>
            <a:r>
              <a:rPr lang="ru-RU" dirty="0">
                <a:ea typeface="+mn-lt"/>
                <a:cs typeface="+mn-lt"/>
              </a:rPr>
              <a:t> формах </a:t>
            </a:r>
            <a:r>
              <a:rPr lang="ru-RU" dirty="0" err="1">
                <a:ea typeface="+mn-lt"/>
                <a:cs typeface="+mn-lt"/>
              </a:rPr>
              <a:t>державної</a:t>
            </a:r>
            <a:r>
              <a:rPr lang="ru-RU" dirty="0">
                <a:ea typeface="+mn-lt"/>
                <a:cs typeface="+mn-lt"/>
              </a:rPr>
              <a:t> </a:t>
            </a:r>
            <a:r>
              <a:rPr lang="ru-RU" dirty="0" err="1">
                <a:ea typeface="+mn-lt"/>
                <a:cs typeface="+mn-lt"/>
              </a:rPr>
              <a:t>влади</a:t>
            </a:r>
            <a:r>
              <a:rPr lang="ru-RU" dirty="0">
                <a:ea typeface="+mn-lt"/>
                <a:cs typeface="+mn-lt"/>
              </a:rPr>
              <a:t>, де </a:t>
            </a:r>
            <a:r>
              <a:rPr lang="ru-RU" dirty="0" err="1">
                <a:ea typeface="+mn-lt"/>
                <a:cs typeface="+mn-lt"/>
              </a:rPr>
              <a:t>політична</a:t>
            </a:r>
            <a:r>
              <a:rPr lang="ru-RU" dirty="0">
                <a:ea typeface="+mn-lt"/>
                <a:cs typeface="+mn-lt"/>
              </a:rPr>
              <a:t> </a:t>
            </a:r>
            <a:r>
              <a:rPr lang="ru-RU" dirty="0" err="1">
                <a:ea typeface="+mn-lt"/>
                <a:cs typeface="+mn-lt"/>
              </a:rPr>
              <a:t>еліта</a:t>
            </a:r>
            <a:r>
              <a:rPr lang="ru-RU" dirty="0">
                <a:ea typeface="+mn-lt"/>
                <a:cs typeface="+mn-lt"/>
              </a:rPr>
              <a:t> </a:t>
            </a:r>
            <a:r>
              <a:rPr lang="ru-RU" dirty="0" err="1">
                <a:ea typeface="+mn-lt"/>
                <a:cs typeface="+mn-lt"/>
              </a:rPr>
              <a:t>була</a:t>
            </a:r>
            <a:r>
              <a:rPr lang="ru-RU" dirty="0">
                <a:ea typeface="+mn-lt"/>
                <a:cs typeface="+mn-lt"/>
              </a:rPr>
              <a:t> б </a:t>
            </a:r>
            <a:r>
              <a:rPr lang="ru-RU" dirty="0" err="1">
                <a:ea typeface="+mn-lt"/>
                <a:cs typeface="+mn-lt"/>
              </a:rPr>
              <a:t>діловою</a:t>
            </a:r>
            <a:r>
              <a:rPr lang="ru-RU" dirty="0">
                <a:ea typeface="+mn-lt"/>
                <a:cs typeface="+mn-lt"/>
              </a:rPr>
              <a:t> </a:t>
            </a:r>
            <a:r>
              <a:rPr lang="ru-RU" dirty="0" err="1">
                <a:ea typeface="+mn-lt"/>
                <a:cs typeface="+mn-lt"/>
              </a:rPr>
              <a:t>партією</a:t>
            </a:r>
            <a:r>
              <a:rPr lang="ru-RU" dirty="0">
                <a:ea typeface="+mn-lt"/>
                <a:cs typeface="+mn-lt"/>
              </a:rPr>
              <a:t>. </a:t>
            </a:r>
            <a:endParaRPr lang="ru-RU"/>
          </a:p>
        </p:txBody>
      </p:sp>
    </p:spTree>
    <p:extLst>
      <p:ext uri="{BB962C8B-B14F-4D97-AF65-F5344CB8AC3E}">
        <p14:creationId xmlns:p14="http://schemas.microsoft.com/office/powerpoint/2010/main" val="27894701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xmlns="" id="{E49D7415-2F11-44C2-B6AA-13A25B6814B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Заголовок 1">
            <a:extLst>
              <a:ext uri="{FF2B5EF4-FFF2-40B4-BE49-F238E27FC236}">
                <a16:creationId xmlns:a16="http://schemas.microsoft.com/office/drawing/2014/main" xmlns="" id="{E424F979-3BA6-4C49-8F89-F23F2B3D686A}"/>
              </a:ext>
            </a:extLst>
          </p:cNvPr>
          <p:cNvSpPr>
            <a:spLocks noGrp="1"/>
          </p:cNvSpPr>
          <p:nvPr>
            <p:ph type="title"/>
          </p:nvPr>
        </p:nvSpPr>
        <p:spPr>
          <a:xfrm>
            <a:off x="695325" y="897753"/>
            <a:ext cx="3635046" cy="1575391"/>
          </a:xfrm>
        </p:spPr>
        <p:txBody>
          <a:bodyPr>
            <a:normAutofit fontScale="90000"/>
          </a:bodyPr>
          <a:lstStyle/>
          <a:p>
            <a:pPr>
              <a:lnSpc>
                <a:spcPct val="90000"/>
              </a:lnSpc>
            </a:pPr>
            <a:r>
              <a:rPr lang="ru-RU" sz="3600" b="1" dirty="0" err="1">
                <a:ea typeface="+mj-lt"/>
                <a:cs typeface="+mj-lt"/>
              </a:rPr>
              <a:t>Комунікація</a:t>
            </a:r>
            <a:endParaRPr lang="ru-RU" sz="3600" b="1" dirty="0" err="1"/>
          </a:p>
          <a:p>
            <a:pPr>
              <a:lnSpc>
                <a:spcPct val="90000"/>
              </a:lnSpc>
            </a:pPr>
            <a:r>
              <a:rPr lang="ru-RU" sz="1900" dirty="0">
                <a:ea typeface="+mj-lt"/>
                <a:cs typeface="+mj-lt"/>
              </a:rPr>
              <a:t/>
            </a:r>
            <a:br>
              <a:rPr lang="ru-RU" sz="1900" dirty="0">
                <a:ea typeface="+mj-lt"/>
                <a:cs typeface="+mj-lt"/>
              </a:rPr>
            </a:br>
            <a:r>
              <a:rPr lang="ru-RU" sz="1900" dirty="0">
                <a:ea typeface="+mj-lt"/>
                <a:cs typeface="+mj-lt"/>
              </a:rPr>
              <a:t/>
            </a:r>
            <a:br>
              <a:rPr lang="ru-RU" sz="1900" dirty="0">
                <a:ea typeface="+mj-lt"/>
                <a:cs typeface="+mj-lt"/>
              </a:rPr>
            </a:br>
            <a:r>
              <a:rPr lang="ru-RU" sz="2800" dirty="0" err="1">
                <a:ea typeface="+mj-lt"/>
                <a:cs typeface="+mj-lt"/>
              </a:rPr>
              <a:t>Лінійна</a:t>
            </a:r>
            <a:r>
              <a:rPr lang="ru-RU" sz="2800" dirty="0">
                <a:ea typeface="+mj-lt"/>
                <a:cs typeface="+mj-lt"/>
              </a:rPr>
              <a:t> модель </a:t>
            </a:r>
            <a:r>
              <a:rPr lang="ru-RU" sz="2800" dirty="0" err="1">
                <a:ea typeface="+mj-lt"/>
                <a:cs typeface="+mj-lt"/>
              </a:rPr>
              <a:t>комунікації</a:t>
            </a:r>
            <a:r>
              <a:rPr lang="ru-RU" sz="1900" dirty="0">
                <a:ea typeface="+mj-lt"/>
                <a:cs typeface="+mj-lt"/>
              </a:rPr>
              <a:t/>
            </a:r>
            <a:br>
              <a:rPr lang="ru-RU" sz="1900" dirty="0">
                <a:ea typeface="+mj-lt"/>
                <a:cs typeface="+mj-lt"/>
              </a:rPr>
            </a:br>
            <a:r>
              <a:rPr lang="ru-RU" sz="1900" dirty="0">
                <a:ea typeface="+mj-lt"/>
                <a:cs typeface="+mj-lt"/>
              </a:rPr>
              <a:t/>
            </a:r>
            <a:br>
              <a:rPr lang="ru-RU" sz="1900" dirty="0">
                <a:ea typeface="+mj-lt"/>
                <a:cs typeface="+mj-lt"/>
              </a:rPr>
            </a:br>
            <a:endParaRPr lang="ru-RU" sz="1900"/>
          </a:p>
        </p:txBody>
      </p:sp>
      <p:cxnSp>
        <p:nvCxnSpPr>
          <p:cNvPr id="11" name="Straight Connector 10">
            <a:extLst>
              <a:ext uri="{FF2B5EF4-FFF2-40B4-BE49-F238E27FC236}">
                <a16:creationId xmlns:a16="http://schemas.microsoft.com/office/drawing/2014/main" xmlns="" id="{D2E57F3D-33BE-4306-87E6-245763719516}"/>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800100" y="723900"/>
            <a:ext cx="1638300" cy="0"/>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sp>
        <p:nvSpPr>
          <p:cNvPr id="3" name="Объект 2">
            <a:extLst>
              <a:ext uri="{FF2B5EF4-FFF2-40B4-BE49-F238E27FC236}">
                <a16:creationId xmlns:a16="http://schemas.microsoft.com/office/drawing/2014/main" xmlns="" id="{8DEA98ED-E7A0-4274-A9B6-75346835788C}"/>
              </a:ext>
            </a:extLst>
          </p:cNvPr>
          <p:cNvSpPr>
            <a:spLocks noGrp="1"/>
          </p:cNvSpPr>
          <p:nvPr>
            <p:ph idx="1"/>
          </p:nvPr>
        </p:nvSpPr>
        <p:spPr>
          <a:xfrm>
            <a:off x="695325" y="2710035"/>
            <a:ext cx="3587668" cy="3500265"/>
          </a:xfrm>
        </p:spPr>
        <p:txBody>
          <a:bodyPr vert="horz" lIns="91440" tIns="45720" rIns="91440" bIns="45720" rtlCol="0" anchor="t">
            <a:normAutofit/>
          </a:bodyPr>
          <a:lstStyle/>
          <a:p>
            <a:pPr marL="0" indent="0">
              <a:lnSpc>
                <a:spcPct val="110000"/>
              </a:lnSpc>
              <a:buNone/>
            </a:pPr>
            <a:r>
              <a:rPr lang="ru-RU" dirty="0" err="1">
                <a:ea typeface="+mn-lt"/>
                <a:cs typeface="+mn-lt"/>
              </a:rPr>
              <a:t>Лассвелл</a:t>
            </a:r>
            <a:r>
              <a:rPr lang="ru-RU" dirty="0">
                <a:ea typeface="+mn-lt"/>
                <a:cs typeface="+mn-lt"/>
              </a:rPr>
              <a:t> у </a:t>
            </a:r>
            <a:r>
              <a:rPr lang="ru-RU" dirty="0" err="1">
                <a:ea typeface="+mn-lt"/>
                <a:cs typeface="+mn-lt"/>
              </a:rPr>
              <a:t>своїй</a:t>
            </a:r>
            <a:r>
              <a:rPr lang="ru-RU" dirty="0">
                <a:ea typeface="+mn-lt"/>
                <a:cs typeface="+mn-lt"/>
              </a:rPr>
              <a:t> </a:t>
            </a:r>
            <a:r>
              <a:rPr lang="ru-RU" dirty="0" err="1">
                <a:ea typeface="+mn-lt"/>
                <a:cs typeface="+mn-lt"/>
              </a:rPr>
              <a:t>роботі</a:t>
            </a:r>
            <a:r>
              <a:rPr lang="ru-RU" dirty="0">
                <a:ea typeface="+mn-lt"/>
                <a:cs typeface="+mn-lt"/>
              </a:rPr>
              <a:t> «Структура та </a:t>
            </a:r>
            <a:r>
              <a:rPr lang="ru-RU" dirty="0" err="1">
                <a:ea typeface="+mn-lt"/>
                <a:cs typeface="+mn-lt"/>
              </a:rPr>
              <a:t>функції</a:t>
            </a:r>
            <a:r>
              <a:rPr lang="ru-RU" dirty="0">
                <a:ea typeface="+mn-lt"/>
                <a:cs typeface="+mn-lt"/>
              </a:rPr>
              <a:t> </a:t>
            </a:r>
            <a:r>
              <a:rPr lang="ru-RU" dirty="0" err="1">
                <a:ea typeface="+mn-lt"/>
                <a:cs typeface="+mn-lt"/>
              </a:rPr>
              <a:t>комунікації</a:t>
            </a:r>
            <a:r>
              <a:rPr lang="ru-RU" dirty="0">
                <a:ea typeface="+mn-lt"/>
                <a:cs typeface="+mn-lt"/>
              </a:rPr>
              <a:t> у </a:t>
            </a:r>
            <a:r>
              <a:rPr lang="ru-RU" dirty="0" err="1">
                <a:ea typeface="+mn-lt"/>
                <a:cs typeface="+mn-lt"/>
              </a:rPr>
              <a:t>суспільстві</a:t>
            </a:r>
            <a:r>
              <a:rPr lang="ru-RU" dirty="0">
                <a:ea typeface="+mn-lt"/>
                <a:cs typeface="+mn-lt"/>
              </a:rPr>
              <a:t>» </a:t>
            </a:r>
            <a:r>
              <a:rPr lang="ru-RU" dirty="0" err="1">
                <a:ea typeface="+mn-lt"/>
                <a:cs typeface="+mn-lt"/>
              </a:rPr>
              <a:t>зазначає</a:t>
            </a:r>
            <a:r>
              <a:rPr lang="ru-RU" dirty="0">
                <a:ea typeface="+mn-lt"/>
                <a:cs typeface="+mn-lt"/>
              </a:rPr>
              <a:t> </a:t>
            </a:r>
            <a:r>
              <a:rPr lang="ru-RU" dirty="0" err="1">
                <a:ea typeface="+mn-lt"/>
                <a:cs typeface="+mn-lt"/>
              </a:rPr>
              <a:t>що</a:t>
            </a:r>
            <a:r>
              <a:rPr lang="ru-RU" dirty="0">
                <a:ea typeface="+mn-lt"/>
                <a:cs typeface="+mn-lt"/>
              </a:rPr>
              <a:t> </a:t>
            </a:r>
            <a:r>
              <a:rPr lang="ru-RU" dirty="0" err="1">
                <a:ea typeface="+mn-lt"/>
                <a:cs typeface="+mn-lt"/>
              </a:rPr>
              <a:t>найдоречнішим</a:t>
            </a:r>
            <a:r>
              <a:rPr lang="ru-RU" dirty="0">
                <a:ea typeface="+mn-lt"/>
                <a:cs typeface="+mn-lt"/>
              </a:rPr>
              <a:t> шляхом </a:t>
            </a:r>
            <a:r>
              <a:rPr lang="ru-RU" dirty="0" err="1">
                <a:ea typeface="+mn-lt"/>
                <a:cs typeface="+mn-lt"/>
              </a:rPr>
              <a:t>описати</a:t>
            </a:r>
            <a:r>
              <a:rPr lang="ru-RU" dirty="0">
                <a:ea typeface="+mn-lt"/>
                <a:cs typeface="+mn-lt"/>
              </a:rPr>
              <a:t> </a:t>
            </a:r>
            <a:r>
              <a:rPr lang="ru-RU" dirty="0" err="1">
                <a:ea typeface="+mn-lt"/>
                <a:cs typeface="+mn-lt"/>
              </a:rPr>
              <a:t>процес</a:t>
            </a:r>
            <a:r>
              <a:rPr lang="ru-RU" dirty="0">
                <a:ea typeface="+mn-lt"/>
                <a:cs typeface="+mn-lt"/>
              </a:rPr>
              <a:t> </a:t>
            </a:r>
            <a:r>
              <a:rPr lang="ru-RU" dirty="0" err="1">
                <a:ea typeface="+mn-lt"/>
                <a:cs typeface="+mn-lt"/>
              </a:rPr>
              <a:t>комунікації</a:t>
            </a:r>
            <a:r>
              <a:rPr lang="ru-RU" dirty="0">
                <a:ea typeface="+mn-lt"/>
                <a:cs typeface="+mn-lt"/>
              </a:rPr>
              <a:t> є </a:t>
            </a:r>
            <a:r>
              <a:rPr lang="ru-RU" dirty="0" err="1">
                <a:ea typeface="+mn-lt"/>
                <a:cs typeface="+mn-lt"/>
              </a:rPr>
              <a:t>відповідь</a:t>
            </a:r>
            <a:r>
              <a:rPr lang="ru-RU" dirty="0">
                <a:ea typeface="+mn-lt"/>
                <a:cs typeface="+mn-lt"/>
              </a:rPr>
              <a:t> на </a:t>
            </a:r>
            <a:r>
              <a:rPr lang="ru-RU" dirty="0" err="1">
                <a:ea typeface="+mn-lt"/>
                <a:cs typeface="+mn-lt"/>
              </a:rPr>
              <a:t>наступні</a:t>
            </a:r>
            <a:r>
              <a:rPr lang="ru-RU" dirty="0">
                <a:ea typeface="+mn-lt"/>
                <a:cs typeface="+mn-lt"/>
              </a:rPr>
              <a:t> </a:t>
            </a:r>
            <a:r>
              <a:rPr lang="ru-RU" dirty="0" err="1">
                <a:ea typeface="+mn-lt"/>
                <a:cs typeface="+mn-lt"/>
              </a:rPr>
              <a:t>питання</a:t>
            </a:r>
            <a:r>
              <a:rPr lang="ru-RU" dirty="0">
                <a:ea typeface="+mn-lt"/>
                <a:cs typeface="+mn-lt"/>
              </a:rPr>
              <a:t>: </a:t>
            </a:r>
            <a:r>
              <a:rPr lang="ru-RU" b="1" dirty="0" err="1">
                <a:ea typeface="+mn-lt"/>
                <a:cs typeface="+mn-lt"/>
              </a:rPr>
              <a:t>Хто</a:t>
            </a:r>
            <a:r>
              <a:rPr lang="ru-RU" dirty="0">
                <a:ea typeface="+mn-lt"/>
                <a:cs typeface="+mn-lt"/>
              </a:rPr>
              <a:t> говорить, </a:t>
            </a:r>
            <a:r>
              <a:rPr lang="ru-RU" b="1" dirty="0" err="1">
                <a:ea typeface="+mn-lt"/>
                <a:cs typeface="+mn-lt"/>
              </a:rPr>
              <a:t>Що</a:t>
            </a:r>
            <a:r>
              <a:rPr lang="ru-RU" dirty="0">
                <a:ea typeface="+mn-lt"/>
                <a:cs typeface="+mn-lt"/>
              </a:rPr>
              <a:t>, по </a:t>
            </a:r>
            <a:r>
              <a:rPr lang="ru-RU" b="1" dirty="0" err="1">
                <a:ea typeface="+mn-lt"/>
                <a:cs typeface="+mn-lt"/>
              </a:rPr>
              <a:t>Якому</a:t>
            </a:r>
            <a:r>
              <a:rPr lang="ru-RU" b="1" dirty="0">
                <a:ea typeface="+mn-lt"/>
                <a:cs typeface="+mn-lt"/>
              </a:rPr>
              <a:t> каналу</a:t>
            </a:r>
            <a:r>
              <a:rPr lang="ru-RU" dirty="0">
                <a:ea typeface="+mn-lt"/>
                <a:cs typeface="+mn-lt"/>
              </a:rPr>
              <a:t>, </a:t>
            </a:r>
            <a:r>
              <a:rPr lang="ru-RU" b="1" dirty="0">
                <a:ea typeface="+mn-lt"/>
                <a:cs typeface="+mn-lt"/>
              </a:rPr>
              <a:t>Кому</a:t>
            </a:r>
            <a:r>
              <a:rPr lang="ru-RU" dirty="0">
                <a:ea typeface="+mn-lt"/>
                <a:cs typeface="+mn-lt"/>
              </a:rPr>
              <a:t> та </a:t>
            </a:r>
            <a:r>
              <a:rPr lang="ru-RU" b="1" dirty="0">
                <a:ea typeface="+mn-lt"/>
                <a:cs typeface="+mn-lt"/>
              </a:rPr>
              <a:t>З </a:t>
            </a:r>
            <a:r>
              <a:rPr lang="ru-RU" b="1" dirty="0" err="1">
                <a:ea typeface="+mn-lt"/>
                <a:cs typeface="+mn-lt"/>
              </a:rPr>
              <a:t>яким</a:t>
            </a:r>
            <a:r>
              <a:rPr lang="ru-RU" b="1" dirty="0">
                <a:ea typeface="+mn-lt"/>
                <a:cs typeface="+mn-lt"/>
              </a:rPr>
              <a:t> </a:t>
            </a:r>
            <a:r>
              <a:rPr lang="ru-RU" b="1" dirty="0" err="1">
                <a:ea typeface="+mn-lt"/>
                <a:cs typeface="+mn-lt"/>
              </a:rPr>
              <a:t>ефектом</a:t>
            </a:r>
            <a:r>
              <a:rPr lang="ru-RU" b="1" dirty="0">
                <a:ea typeface="+mn-lt"/>
                <a:cs typeface="+mn-lt"/>
              </a:rPr>
              <a:t> </a:t>
            </a:r>
            <a:r>
              <a:rPr lang="ru-RU" dirty="0">
                <a:ea typeface="+mn-lt"/>
                <a:cs typeface="+mn-lt"/>
              </a:rPr>
              <a:t>?  </a:t>
            </a:r>
            <a:endParaRPr lang="ru-RU"/>
          </a:p>
        </p:txBody>
      </p:sp>
      <p:graphicFrame>
        <p:nvGraphicFramePr>
          <p:cNvPr id="4" name="Таблица 4">
            <a:extLst>
              <a:ext uri="{FF2B5EF4-FFF2-40B4-BE49-F238E27FC236}">
                <a16:creationId xmlns:a16="http://schemas.microsoft.com/office/drawing/2014/main" xmlns="" id="{1B55CF05-8D72-41B1-B665-B88C6497FC79}"/>
              </a:ext>
            </a:extLst>
          </p:cNvPr>
          <p:cNvGraphicFramePr>
            <a:graphicFrameLocks noGrp="1"/>
          </p:cNvGraphicFramePr>
          <p:nvPr>
            <p:extLst>
              <p:ext uri="{D42A27DB-BD31-4B8C-83A1-F6EECF244321}">
                <p14:modId xmlns:p14="http://schemas.microsoft.com/office/powerpoint/2010/main" val="3910796962"/>
              </p:ext>
            </p:extLst>
          </p:nvPr>
        </p:nvGraphicFramePr>
        <p:xfrm>
          <a:off x="4876800" y="1571125"/>
          <a:ext cx="6515101" cy="3715752"/>
        </p:xfrm>
        <a:graphic>
          <a:graphicData uri="http://schemas.openxmlformats.org/drawingml/2006/table">
            <a:tbl>
              <a:tblPr firstRow="1" bandRow="1">
                <a:tableStyleId>{8799B23B-EC83-4686-B30A-512413B5E67A}</a:tableStyleId>
              </a:tblPr>
              <a:tblGrid>
                <a:gridCol w="2096379">
                  <a:extLst>
                    <a:ext uri="{9D8B030D-6E8A-4147-A177-3AD203B41FA5}">
                      <a16:colId xmlns:a16="http://schemas.microsoft.com/office/drawing/2014/main" xmlns="" val="3929137806"/>
                    </a:ext>
                  </a:extLst>
                </a:gridCol>
                <a:gridCol w="1921437">
                  <a:extLst>
                    <a:ext uri="{9D8B030D-6E8A-4147-A177-3AD203B41FA5}">
                      <a16:colId xmlns:a16="http://schemas.microsoft.com/office/drawing/2014/main" xmlns="" val="3658409512"/>
                    </a:ext>
                  </a:extLst>
                </a:gridCol>
                <a:gridCol w="2497285">
                  <a:extLst>
                    <a:ext uri="{9D8B030D-6E8A-4147-A177-3AD203B41FA5}">
                      <a16:colId xmlns:a16="http://schemas.microsoft.com/office/drawing/2014/main" xmlns="" val="3962953043"/>
                    </a:ext>
                  </a:extLst>
                </a:gridCol>
              </a:tblGrid>
              <a:tr h="461845">
                <a:tc>
                  <a:txBody>
                    <a:bodyPr/>
                    <a:lstStyle/>
                    <a:p>
                      <a:r>
                        <a:rPr lang="ru-RU" sz="2100" dirty="0" err="1"/>
                        <a:t>Питання</a:t>
                      </a:r>
                      <a:r>
                        <a:rPr lang="ru-RU" sz="2100" dirty="0"/>
                        <a:t> </a:t>
                      </a:r>
                    </a:p>
                  </a:txBody>
                  <a:tcPr marL="104965" marR="104965" marT="52482" marB="52482"/>
                </a:tc>
                <a:tc>
                  <a:txBody>
                    <a:bodyPr/>
                    <a:lstStyle/>
                    <a:p>
                      <a:r>
                        <a:rPr lang="ru-RU" sz="2100" dirty="0" err="1"/>
                        <a:t>Елемент</a:t>
                      </a:r>
                      <a:r>
                        <a:rPr lang="ru-RU" sz="2100" dirty="0"/>
                        <a:t> </a:t>
                      </a:r>
                    </a:p>
                  </a:txBody>
                  <a:tcPr marL="104965" marR="104965" marT="52482" marB="52482"/>
                </a:tc>
                <a:tc>
                  <a:txBody>
                    <a:bodyPr/>
                    <a:lstStyle/>
                    <a:p>
                      <a:r>
                        <a:rPr lang="ru-RU" sz="2100" dirty="0" err="1"/>
                        <a:t>Аналіз</a:t>
                      </a:r>
                      <a:r>
                        <a:rPr lang="ru-RU" sz="2100" dirty="0"/>
                        <a:t> </a:t>
                      </a:r>
                    </a:p>
                  </a:txBody>
                  <a:tcPr marL="104965" marR="104965" marT="52482" marB="52482"/>
                </a:tc>
                <a:extLst>
                  <a:ext uri="{0D108BD9-81ED-4DB2-BD59-A6C34878D82A}">
                    <a16:rowId xmlns:a16="http://schemas.microsoft.com/office/drawing/2014/main" xmlns="" val="2257013636"/>
                  </a:ext>
                </a:extLst>
              </a:tr>
              <a:tr h="776739">
                <a:tc>
                  <a:txBody>
                    <a:bodyPr/>
                    <a:lstStyle/>
                    <a:p>
                      <a:r>
                        <a:rPr lang="ru-RU" sz="2100" b="1" dirty="0" err="1"/>
                        <a:t>Хто</a:t>
                      </a:r>
                      <a:r>
                        <a:rPr lang="ru-RU" sz="2100" b="1" dirty="0"/>
                        <a:t> ? </a:t>
                      </a:r>
                    </a:p>
                  </a:txBody>
                  <a:tcPr marL="104965" marR="104965" marT="52482" marB="52482"/>
                </a:tc>
                <a:tc>
                  <a:txBody>
                    <a:bodyPr/>
                    <a:lstStyle/>
                    <a:p>
                      <a:r>
                        <a:rPr lang="ru-RU" sz="2100" dirty="0" err="1"/>
                        <a:t>Комунікатор</a:t>
                      </a:r>
                      <a:r>
                        <a:rPr lang="ru-RU" sz="2100" dirty="0"/>
                        <a:t> </a:t>
                      </a:r>
                    </a:p>
                  </a:txBody>
                  <a:tcPr marL="104965" marR="104965" marT="52482" marB="52482"/>
                </a:tc>
                <a:tc>
                  <a:txBody>
                    <a:bodyPr/>
                    <a:lstStyle/>
                    <a:p>
                      <a:r>
                        <a:rPr lang="ru-RU" sz="2100" dirty="0" err="1"/>
                        <a:t>Аналіз</a:t>
                      </a:r>
                      <a:r>
                        <a:rPr lang="ru-RU" sz="2100" dirty="0"/>
                        <a:t> </a:t>
                      </a:r>
                      <a:r>
                        <a:rPr lang="ru-RU" sz="2100" dirty="0" err="1"/>
                        <a:t>коннтролю</a:t>
                      </a:r>
                      <a:r>
                        <a:rPr lang="ru-RU" sz="2100" dirty="0"/>
                        <a:t> і </a:t>
                      </a:r>
                      <a:r>
                        <a:rPr lang="ru-RU" sz="2100" dirty="0" err="1"/>
                        <a:t>властності</a:t>
                      </a:r>
                      <a:r>
                        <a:rPr lang="ru-RU" sz="2100" dirty="0"/>
                        <a:t> </a:t>
                      </a:r>
                    </a:p>
                  </a:txBody>
                  <a:tcPr marL="104965" marR="104965" marT="52482" marB="52482"/>
                </a:tc>
                <a:extLst>
                  <a:ext uri="{0D108BD9-81ED-4DB2-BD59-A6C34878D82A}">
                    <a16:rowId xmlns:a16="http://schemas.microsoft.com/office/drawing/2014/main" xmlns="" val="2873865138"/>
                  </a:ext>
                </a:extLst>
              </a:tr>
              <a:tr h="461845">
                <a:tc>
                  <a:txBody>
                    <a:bodyPr/>
                    <a:lstStyle/>
                    <a:p>
                      <a:r>
                        <a:rPr lang="ru-RU" sz="2100" b="1" dirty="0" err="1"/>
                        <a:t>Що</a:t>
                      </a:r>
                      <a:r>
                        <a:rPr lang="ru-RU" sz="2100" b="1" dirty="0"/>
                        <a:t> ? </a:t>
                      </a:r>
                    </a:p>
                  </a:txBody>
                  <a:tcPr marL="104965" marR="104965" marT="52482" marB="52482"/>
                </a:tc>
                <a:tc>
                  <a:txBody>
                    <a:bodyPr/>
                    <a:lstStyle/>
                    <a:p>
                      <a:r>
                        <a:rPr lang="ru-RU" sz="2100" dirty="0"/>
                        <a:t>Месседж </a:t>
                      </a:r>
                    </a:p>
                  </a:txBody>
                  <a:tcPr marL="104965" marR="104965" marT="52482" marB="52482"/>
                </a:tc>
                <a:tc>
                  <a:txBody>
                    <a:bodyPr/>
                    <a:lstStyle/>
                    <a:p>
                      <a:r>
                        <a:rPr lang="ru-RU" sz="2100" dirty="0"/>
                        <a:t>Контент-</a:t>
                      </a:r>
                      <a:r>
                        <a:rPr lang="ru-RU" sz="2100" dirty="0" err="1"/>
                        <a:t>аналіз</a:t>
                      </a:r>
                      <a:r>
                        <a:rPr lang="ru-RU" sz="2100" dirty="0"/>
                        <a:t> </a:t>
                      </a:r>
                    </a:p>
                  </a:txBody>
                  <a:tcPr marL="104965" marR="104965" marT="52482" marB="52482"/>
                </a:tc>
                <a:extLst>
                  <a:ext uri="{0D108BD9-81ED-4DB2-BD59-A6C34878D82A}">
                    <a16:rowId xmlns:a16="http://schemas.microsoft.com/office/drawing/2014/main" xmlns="" val="2644156548"/>
                  </a:ext>
                </a:extLst>
              </a:tr>
              <a:tr h="461845">
                <a:tc>
                  <a:txBody>
                    <a:bodyPr/>
                    <a:lstStyle/>
                    <a:p>
                      <a:r>
                        <a:rPr lang="ru-RU" sz="2100" b="1" dirty="0"/>
                        <a:t>Кому ? </a:t>
                      </a:r>
                    </a:p>
                  </a:txBody>
                  <a:tcPr marL="104965" marR="104965" marT="52482" marB="52482"/>
                </a:tc>
                <a:tc>
                  <a:txBody>
                    <a:bodyPr/>
                    <a:lstStyle/>
                    <a:p>
                      <a:r>
                        <a:rPr lang="ru-RU" sz="2100" dirty="0" err="1"/>
                        <a:t>Медіа</a:t>
                      </a:r>
                      <a:r>
                        <a:rPr lang="ru-RU" sz="2100" dirty="0"/>
                        <a:t> </a:t>
                      </a:r>
                    </a:p>
                  </a:txBody>
                  <a:tcPr marL="104965" marR="104965" marT="52482" marB="52482"/>
                </a:tc>
                <a:tc>
                  <a:txBody>
                    <a:bodyPr/>
                    <a:lstStyle/>
                    <a:p>
                      <a:r>
                        <a:rPr lang="ru-RU" sz="2100" dirty="0" err="1"/>
                        <a:t>Медіа-аналіз</a:t>
                      </a:r>
                      <a:r>
                        <a:rPr lang="ru-RU" sz="2100" dirty="0"/>
                        <a:t> </a:t>
                      </a:r>
                    </a:p>
                  </a:txBody>
                  <a:tcPr marL="104965" marR="104965" marT="52482" marB="52482"/>
                </a:tc>
                <a:extLst>
                  <a:ext uri="{0D108BD9-81ED-4DB2-BD59-A6C34878D82A}">
                    <a16:rowId xmlns:a16="http://schemas.microsoft.com/office/drawing/2014/main" xmlns="" val="1565816327"/>
                  </a:ext>
                </a:extLst>
              </a:tr>
              <a:tr h="776739">
                <a:tc>
                  <a:txBody>
                    <a:bodyPr/>
                    <a:lstStyle/>
                    <a:p>
                      <a:r>
                        <a:rPr lang="ru-RU" sz="2100" b="1" dirty="0"/>
                        <a:t>Яким каналом ? </a:t>
                      </a:r>
                    </a:p>
                  </a:txBody>
                  <a:tcPr marL="104965" marR="104965" marT="52482" marB="52482"/>
                </a:tc>
                <a:tc>
                  <a:txBody>
                    <a:bodyPr/>
                    <a:lstStyle/>
                    <a:p>
                      <a:r>
                        <a:rPr lang="ru-RU" sz="2100" dirty="0" err="1"/>
                        <a:t>Аудиторія</a:t>
                      </a:r>
                      <a:r>
                        <a:rPr lang="ru-RU" sz="2100" dirty="0"/>
                        <a:t> </a:t>
                      </a:r>
                    </a:p>
                  </a:txBody>
                  <a:tcPr marL="104965" marR="104965" marT="52482" marB="52482"/>
                </a:tc>
                <a:tc>
                  <a:txBody>
                    <a:bodyPr/>
                    <a:lstStyle/>
                    <a:p>
                      <a:r>
                        <a:rPr lang="ru-RU" sz="2100" dirty="0" err="1"/>
                        <a:t>Аналіз</a:t>
                      </a:r>
                      <a:r>
                        <a:rPr lang="ru-RU" sz="2100" dirty="0"/>
                        <a:t> </a:t>
                      </a:r>
                      <a:r>
                        <a:rPr lang="ru-RU" sz="2100" dirty="0" err="1"/>
                        <a:t>аудиторій</a:t>
                      </a:r>
                      <a:r>
                        <a:rPr lang="ru-RU" sz="2100" dirty="0"/>
                        <a:t> </a:t>
                      </a:r>
                    </a:p>
                  </a:txBody>
                  <a:tcPr marL="104965" marR="104965" marT="52482" marB="52482"/>
                </a:tc>
                <a:extLst>
                  <a:ext uri="{0D108BD9-81ED-4DB2-BD59-A6C34878D82A}">
                    <a16:rowId xmlns:a16="http://schemas.microsoft.com/office/drawing/2014/main" xmlns="" val="2934038060"/>
                  </a:ext>
                </a:extLst>
              </a:tr>
              <a:tr h="776739">
                <a:tc>
                  <a:txBody>
                    <a:bodyPr/>
                    <a:lstStyle/>
                    <a:p>
                      <a:r>
                        <a:rPr lang="ru-RU" sz="2100" b="1" dirty="0"/>
                        <a:t>З </a:t>
                      </a:r>
                      <a:r>
                        <a:rPr lang="ru-RU" sz="2100" b="1" dirty="0" err="1"/>
                        <a:t>яким</a:t>
                      </a:r>
                      <a:r>
                        <a:rPr lang="ru-RU" sz="2100" b="1" dirty="0"/>
                        <a:t> </a:t>
                      </a:r>
                      <a:r>
                        <a:rPr lang="ru-RU" sz="2100" b="1" dirty="0" err="1"/>
                        <a:t>ефектом</a:t>
                      </a:r>
                      <a:r>
                        <a:rPr lang="ru-RU" sz="2100" b="1" dirty="0"/>
                        <a:t> ? </a:t>
                      </a:r>
                    </a:p>
                  </a:txBody>
                  <a:tcPr marL="104965" marR="104965" marT="52482" marB="52482"/>
                </a:tc>
                <a:tc>
                  <a:txBody>
                    <a:bodyPr/>
                    <a:lstStyle/>
                    <a:p>
                      <a:r>
                        <a:rPr lang="ru-RU" sz="2100" dirty="0" err="1"/>
                        <a:t>Ефект</a:t>
                      </a:r>
                      <a:r>
                        <a:rPr lang="ru-RU" sz="2100" dirty="0"/>
                        <a:t> </a:t>
                      </a:r>
                    </a:p>
                  </a:txBody>
                  <a:tcPr marL="104965" marR="104965" marT="52482" marB="52482"/>
                </a:tc>
                <a:tc>
                  <a:txBody>
                    <a:bodyPr/>
                    <a:lstStyle/>
                    <a:p>
                      <a:r>
                        <a:rPr lang="ru-RU" sz="2100" dirty="0" err="1"/>
                        <a:t>Аналіз</a:t>
                      </a:r>
                      <a:r>
                        <a:rPr lang="ru-RU" sz="2100" dirty="0"/>
                        <a:t> </a:t>
                      </a:r>
                      <a:r>
                        <a:rPr lang="ru-RU" sz="2100" dirty="0" err="1"/>
                        <a:t>ефективності</a:t>
                      </a:r>
                      <a:r>
                        <a:rPr lang="ru-RU" sz="2100" dirty="0"/>
                        <a:t> </a:t>
                      </a:r>
                    </a:p>
                  </a:txBody>
                  <a:tcPr marL="104965" marR="104965" marT="52482" marB="52482"/>
                </a:tc>
                <a:extLst>
                  <a:ext uri="{0D108BD9-81ED-4DB2-BD59-A6C34878D82A}">
                    <a16:rowId xmlns:a16="http://schemas.microsoft.com/office/drawing/2014/main" xmlns="" val="2527687833"/>
                  </a:ext>
                </a:extLst>
              </a:tr>
            </a:tbl>
          </a:graphicData>
        </a:graphic>
      </p:graphicFrame>
    </p:spTree>
    <p:extLst>
      <p:ext uri="{BB962C8B-B14F-4D97-AF65-F5344CB8AC3E}">
        <p14:creationId xmlns:p14="http://schemas.microsoft.com/office/powerpoint/2010/main" val="21756518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xmlns="" id="{1F0F377F-39FD-4ACB-9AF3-F85E112882F3}"/>
              </a:ext>
            </a:extLst>
          </p:cNvPr>
          <p:cNvSpPr>
            <a:spLocks noGrp="1"/>
          </p:cNvSpPr>
          <p:nvPr>
            <p:ph idx="1"/>
          </p:nvPr>
        </p:nvSpPr>
        <p:spPr>
          <a:xfrm>
            <a:off x="700635" y="956032"/>
            <a:ext cx="10691265" cy="4973182"/>
          </a:xfrm>
        </p:spPr>
        <p:txBody>
          <a:bodyPr vert="horz" lIns="91440" tIns="45720" rIns="91440" bIns="45720" rtlCol="0" anchor="t">
            <a:normAutofit fontScale="85000" lnSpcReduction="10000"/>
          </a:bodyPr>
          <a:lstStyle/>
          <a:p>
            <a:pPr>
              <a:buNone/>
            </a:pPr>
            <a:r>
              <a:rPr lang="ru-RU" dirty="0" err="1">
                <a:ea typeface="+mn-lt"/>
                <a:cs typeface="+mn-lt"/>
              </a:rPr>
              <a:t>Відповідно</a:t>
            </a:r>
            <a:r>
              <a:rPr lang="ru-RU" dirty="0">
                <a:ea typeface="+mn-lt"/>
                <a:cs typeface="+mn-lt"/>
              </a:rPr>
              <a:t> до </a:t>
            </a:r>
            <a:r>
              <a:rPr lang="ru-RU" dirty="0" err="1">
                <a:ea typeface="+mn-lt"/>
                <a:cs typeface="+mn-lt"/>
              </a:rPr>
              <a:t>елементу</a:t>
            </a:r>
            <a:r>
              <a:rPr lang="ru-RU" dirty="0">
                <a:ea typeface="+mn-lt"/>
                <a:cs typeface="+mn-lt"/>
              </a:rPr>
              <a:t>, </a:t>
            </a:r>
            <a:r>
              <a:rPr lang="ru-RU" dirty="0" err="1">
                <a:ea typeface="+mn-lt"/>
                <a:cs typeface="+mn-lt"/>
              </a:rPr>
              <a:t>стосовно</a:t>
            </a:r>
            <a:r>
              <a:rPr lang="ru-RU" dirty="0">
                <a:ea typeface="+mn-lt"/>
                <a:cs typeface="+mn-lt"/>
              </a:rPr>
              <a:t> </a:t>
            </a:r>
            <a:r>
              <a:rPr lang="ru-RU" dirty="0" err="1">
                <a:ea typeface="+mn-lt"/>
                <a:cs typeface="+mn-lt"/>
              </a:rPr>
              <a:t>якого</a:t>
            </a:r>
            <a:r>
              <a:rPr lang="ru-RU" dirty="0">
                <a:ea typeface="+mn-lt"/>
                <a:cs typeface="+mn-lt"/>
              </a:rPr>
              <a:t> проводиться </a:t>
            </a:r>
            <a:r>
              <a:rPr lang="ru-RU" dirty="0" err="1">
                <a:ea typeface="+mn-lt"/>
                <a:cs typeface="+mn-lt"/>
              </a:rPr>
              <a:t>дослідження</a:t>
            </a:r>
            <a:r>
              <a:rPr lang="ru-RU" dirty="0">
                <a:ea typeface="+mn-lt"/>
                <a:cs typeface="+mn-lt"/>
              </a:rPr>
              <a:t>, </a:t>
            </a:r>
            <a:r>
              <a:rPr lang="ru-RU" dirty="0" err="1">
                <a:ea typeface="+mn-lt"/>
                <a:cs typeface="+mn-lt"/>
              </a:rPr>
              <a:t>вчені</a:t>
            </a:r>
            <a:r>
              <a:rPr lang="ru-RU" dirty="0">
                <a:ea typeface="+mn-lt"/>
                <a:cs typeface="+mn-lt"/>
              </a:rPr>
              <a:t> з </a:t>
            </a:r>
            <a:r>
              <a:rPr lang="ru-RU" dirty="0" err="1">
                <a:ea typeface="+mn-lt"/>
                <a:cs typeface="+mn-lt"/>
              </a:rPr>
              <a:t>галузі</a:t>
            </a:r>
            <a:r>
              <a:rPr lang="ru-RU" dirty="0">
                <a:ea typeface="+mn-lt"/>
                <a:cs typeface="+mn-lt"/>
              </a:rPr>
              <a:t> </a:t>
            </a:r>
            <a:r>
              <a:rPr lang="ru-RU" dirty="0" err="1">
                <a:ea typeface="+mn-lt"/>
                <a:cs typeface="+mn-lt"/>
              </a:rPr>
              <a:t>соціології</a:t>
            </a:r>
            <a:r>
              <a:rPr lang="ru-RU" dirty="0">
                <a:ea typeface="+mn-lt"/>
                <a:cs typeface="+mn-lt"/>
              </a:rPr>
              <a:t> </a:t>
            </a:r>
            <a:r>
              <a:rPr lang="ru-RU" dirty="0" err="1">
                <a:ea typeface="+mn-lt"/>
                <a:cs typeface="+mn-lt"/>
              </a:rPr>
              <a:t>масових</a:t>
            </a:r>
            <a:r>
              <a:rPr lang="ru-RU" dirty="0">
                <a:ea typeface="+mn-lt"/>
                <a:cs typeface="+mn-lt"/>
              </a:rPr>
              <a:t> </a:t>
            </a:r>
            <a:r>
              <a:rPr lang="ru-RU" dirty="0" err="1">
                <a:ea typeface="+mn-lt"/>
                <a:cs typeface="+mn-lt"/>
              </a:rPr>
              <a:t>комунікацій</a:t>
            </a:r>
            <a:r>
              <a:rPr lang="ru-RU" dirty="0">
                <a:ea typeface="+mn-lt"/>
                <a:cs typeface="+mn-lt"/>
              </a:rPr>
              <a:t> </a:t>
            </a:r>
            <a:r>
              <a:rPr lang="ru-RU" dirty="0" err="1">
                <a:ea typeface="+mn-lt"/>
                <a:cs typeface="+mn-lt"/>
              </a:rPr>
              <a:t>концентруються</a:t>
            </a:r>
            <a:r>
              <a:rPr lang="ru-RU" dirty="0">
                <a:ea typeface="+mn-lt"/>
                <a:cs typeface="+mn-lt"/>
              </a:rPr>
              <a:t> на тому </a:t>
            </a:r>
            <a:r>
              <a:rPr lang="ru-RU" dirty="0" err="1">
                <a:ea typeface="+mn-lt"/>
                <a:cs typeface="+mn-lt"/>
              </a:rPr>
              <a:t>чи</a:t>
            </a:r>
            <a:r>
              <a:rPr lang="ru-RU" dirty="0">
                <a:ea typeface="+mn-lt"/>
                <a:cs typeface="+mn-lt"/>
              </a:rPr>
              <a:t> </a:t>
            </a:r>
            <a:r>
              <a:rPr lang="ru-RU" dirty="0" err="1">
                <a:ea typeface="+mn-lt"/>
                <a:cs typeface="+mn-lt"/>
              </a:rPr>
              <a:t>іншому</a:t>
            </a:r>
            <a:r>
              <a:rPr lang="ru-RU" dirty="0">
                <a:ea typeface="+mn-lt"/>
                <a:cs typeface="+mn-lt"/>
              </a:rPr>
              <a:t> </a:t>
            </a:r>
            <a:r>
              <a:rPr lang="ru-RU" dirty="0" err="1">
                <a:ea typeface="+mn-lt"/>
                <a:cs typeface="+mn-lt"/>
              </a:rPr>
              <a:t>питанні</a:t>
            </a:r>
            <a:r>
              <a:rPr lang="ru-RU" dirty="0">
                <a:ea typeface="+mn-lt"/>
                <a:cs typeface="+mn-lt"/>
              </a:rPr>
              <a:t>: </a:t>
            </a:r>
            <a:endParaRPr lang="ru-RU"/>
          </a:p>
          <a:p>
            <a:r>
              <a:rPr lang="ru-RU" i="1" dirty="0" err="1">
                <a:ea typeface="+mn-lt"/>
                <a:cs typeface="+mn-lt"/>
              </a:rPr>
              <a:t>дослідники</a:t>
            </a:r>
            <a:r>
              <a:rPr lang="ru-RU" i="1" dirty="0">
                <a:ea typeface="+mn-lt"/>
                <a:cs typeface="+mn-lt"/>
              </a:rPr>
              <a:t>, </a:t>
            </a:r>
            <a:r>
              <a:rPr lang="ru-RU" i="1" dirty="0" err="1">
                <a:ea typeface="+mn-lt"/>
                <a:cs typeface="+mn-lt"/>
              </a:rPr>
              <a:t>що</a:t>
            </a:r>
            <a:r>
              <a:rPr lang="ru-RU" i="1" dirty="0">
                <a:ea typeface="+mn-lt"/>
                <a:cs typeface="+mn-lt"/>
              </a:rPr>
              <a:t> </a:t>
            </a:r>
            <a:r>
              <a:rPr lang="ru-RU" i="1" dirty="0" err="1">
                <a:ea typeface="+mn-lt"/>
                <a:cs typeface="+mn-lt"/>
              </a:rPr>
              <a:t>вивчають</a:t>
            </a:r>
            <a:r>
              <a:rPr lang="ru-RU" i="1" dirty="0">
                <a:ea typeface="+mn-lt"/>
                <a:cs typeface="+mn-lt"/>
              </a:rPr>
              <a:t> </a:t>
            </a:r>
            <a:r>
              <a:rPr lang="ru-RU" i="1" dirty="0" err="1">
                <a:ea typeface="+mn-lt"/>
                <a:cs typeface="+mn-lt"/>
              </a:rPr>
              <a:t>комунікатора</a:t>
            </a:r>
            <a:r>
              <a:rPr lang="ru-RU" i="1" dirty="0">
                <a:ea typeface="+mn-lt"/>
                <a:cs typeface="+mn-lt"/>
              </a:rPr>
              <a:t> – того, «</a:t>
            </a:r>
            <a:r>
              <a:rPr lang="ru-RU" i="1" dirty="0" err="1">
                <a:ea typeface="+mn-lt"/>
                <a:cs typeface="+mn-lt"/>
              </a:rPr>
              <a:t>хто</a:t>
            </a:r>
            <a:r>
              <a:rPr lang="ru-RU" i="1" dirty="0">
                <a:ea typeface="+mn-lt"/>
                <a:cs typeface="+mn-lt"/>
              </a:rPr>
              <a:t> говорить», - </a:t>
            </a:r>
            <a:r>
              <a:rPr lang="ru-RU" i="1" dirty="0" err="1">
                <a:ea typeface="+mn-lt"/>
                <a:cs typeface="+mn-lt"/>
              </a:rPr>
              <a:t>дивляться</a:t>
            </a:r>
            <a:r>
              <a:rPr lang="ru-RU" i="1" dirty="0">
                <a:ea typeface="+mn-lt"/>
                <a:cs typeface="+mn-lt"/>
              </a:rPr>
              <a:t> на </a:t>
            </a:r>
            <a:r>
              <a:rPr lang="ru-RU" i="1" dirty="0" err="1">
                <a:ea typeface="+mn-lt"/>
                <a:cs typeface="+mn-lt"/>
              </a:rPr>
              <a:t>фактори</a:t>
            </a:r>
            <a:r>
              <a:rPr lang="ru-RU" i="1" dirty="0">
                <a:ea typeface="+mn-lt"/>
                <a:cs typeface="+mn-lt"/>
              </a:rPr>
              <a:t>, </a:t>
            </a:r>
            <a:r>
              <a:rPr lang="ru-RU" i="1" dirty="0" err="1">
                <a:ea typeface="+mn-lt"/>
                <a:cs typeface="+mn-lt"/>
              </a:rPr>
              <a:t>що</a:t>
            </a:r>
            <a:r>
              <a:rPr lang="ru-RU" i="1" dirty="0">
                <a:ea typeface="+mn-lt"/>
                <a:cs typeface="+mn-lt"/>
              </a:rPr>
              <a:t> </a:t>
            </a:r>
            <a:r>
              <a:rPr lang="ru-RU" i="1" dirty="0" err="1">
                <a:ea typeface="+mn-lt"/>
                <a:cs typeface="+mn-lt"/>
              </a:rPr>
              <a:t>ініціюють</a:t>
            </a:r>
            <a:r>
              <a:rPr lang="ru-RU" i="1" dirty="0">
                <a:ea typeface="+mn-lt"/>
                <a:cs typeface="+mn-lt"/>
              </a:rPr>
              <a:t> та </a:t>
            </a:r>
            <a:r>
              <a:rPr lang="ru-RU" i="1" dirty="0" err="1">
                <a:ea typeface="+mn-lt"/>
                <a:cs typeface="+mn-lt"/>
              </a:rPr>
              <a:t>керують</a:t>
            </a:r>
            <a:r>
              <a:rPr lang="ru-RU" i="1" dirty="0">
                <a:ea typeface="+mn-lt"/>
                <a:cs typeface="+mn-lt"/>
              </a:rPr>
              <a:t> </a:t>
            </a:r>
            <a:r>
              <a:rPr lang="ru-RU" i="1" dirty="0" err="1">
                <a:ea typeface="+mn-lt"/>
                <a:cs typeface="+mn-lt"/>
              </a:rPr>
              <a:t>процесом</a:t>
            </a:r>
            <a:r>
              <a:rPr lang="ru-RU" i="1" dirty="0">
                <a:ea typeface="+mn-lt"/>
                <a:cs typeface="+mn-lt"/>
              </a:rPr>
              <a:t> </a:t>
            </a:r>
            <a:r>
              <a:rPr lang="ru-RU" i="1" dirty="0" err="1">
                <a:ea typeface="+mn-lt"/>
                <a:cs typeface="+mn-lt"/>
              </a:rPr>
              <a:t>комунікації</a:t>
            </a:r>
            <a:r>
              <a:rPr lang="ru-RU" i="1" dirty="0">
                <a:ea typeface="+mn-lt"/>
                <a:cs typeface="+mn-lt"/>
              </a:rPr>
              <a:t>. </a:t>
            </a:r>
            <a:endParaRPr lang="ru-RU" i="1"/>
          </a:p>
          <a:p>
            <a:r>
              <a:rPr lang="ru-RU" i="1" dirty="0" err="1">
                <a:ea typeface="+mn-lt"/>
                <a:cs typeface="+mn-lt"/>
              </a:rPr>
              <a:t>спеціалісти</a:t>
            </a:r>
            <a:r>
              <a:rPr lang="ru-RU" i="1" dirty="0">
                <a:ea typeface="+mn-lt"/>
                <a:cs typeface="+mn-lt"/>
              </a:rPr>
              <a:t>, </a:t>
            </a:r>
            <a:r>
              <a:rPr lang="ru-RU" i="1" dirty="0" err="1">
                <a:ea typeface="+mn-lt"/>
                <a:cs typeface="+mn-lt"/>
              </a:rPr>
              <a:t>які</a:t>
            </a:r>
            <a:r>
              <a:rPr lang="ru-RU" i="1" dirty="0">
                <a:ea typeface="+mn-lt"/>
                <a:cs typeface="+mn-lt"/>
              </a:rPr>
              <a:t> </a:t>
            </a:r>
            <a:r>
              <a:rPr lang="ru-RU" i="1" dirty="0" err="1">
                <a:ea typeface="+mn-lt"/>
                <a:cs typeface="+mn-lt"/>
              </a:rPr>
              <a:t>концентруються</a:t>
            </a:r>
            <a:r>
              <a:rPr lang="ru-RU" i="1" dirty="0">
                <a:ea typeface="+mn-lt"/>
                <a:cs typeface="+mn-lt"/>
              </a:rPr>
              <a:t> на тому, «</a:t>
            </a:r>
            <a:r>
              <a:rPr lang="ru-RU" i="1" dirty="0" err="1">
                <a:ea typeface="+mn-lt"/>
                <a:cs typeface="+mn-lt"/>
              </a:rPr>
              <a:t>що</a:t>
            </a:r>
            <a:r>
              <a:rPr lang="ru-RU" i="1" dirty="0">
                <a:ea typeface="+mn-lt"/>
                <a:cs typeface="+mn-lt"/>
              </a:rPr>
              <a:t> говорить» </a:t>
            </a:r>
            <a:r>
              <a:rPr lang="ru-RU" i="1" dirty="0" err="1">
                <a:ea typeface="+mn-lt"/>
                <a:cs typeface="+mn-lt"/>
              </a:rPr>
              <a:t>займаються</a:t>
            </a:r>
            <a:r>
              <a:rPr lang="ru-RU" i="1" dirty="0">
                <a:ea typeface="+mn-lt"/>
                <a:cs typeface="+mn-lt"/>
              </a:rPr>
              <a:t> контент-</a:t>
            </a:r>
            <a:r>
              <a:rPr lang="ru-RU" i="1" dirty="0" err="1">
                <a:ea typeface="+mn-lt"/>
                <a:cs typeface="+mn-lt"/>
              </a:rPr>
              <a:t>аналізом</a:t>
            </a:r>
            <a:r>
              <a:rPr lang="ru-RU" i="1" dirty="0">
                <a:ea typeface="+mn-lt"/>
                <a:cs typeface="+mn-lt"/>
              </a:rPr>
              <a:t> </a:t>
            </a:r>
            <a:r>
              <a:rPr lang="ru-RU" i="1" dirty="0" err="1">
                <a:ea typeface="+mn-lt"/>
                <a:cs typeface="+mn-lt"/>
              </a:rPr>
              <a:t>повідомлень</a:t>
            </a:r>
            <a:r>
              <a:rPr lang="ru-RU" i="1" dirty="0">
                <a:ea typeface="+mn-lt"/>
                <a:cs typeface="+mn-lt"/>
              </a:rPr>
              <a:t>. </a:t>
            </a:r>
            <a:endParaRPr lang="ru-RU" i="1"/>
          </a:p>
          <a:p>
            <a:r>
              <a:rPr lang="ru-RU" i="1" err="1">
                <a:ea typeface="+mn-lt"/>
                <a:cs typeface="+mn-lt"/>
              </a:rPr>
              <a:t>ті</a:t>
            </a:r>
            <a:r>
              <a:rPr lang="ru-RU" i="1" dirty="0">
                <a:ea typeface="+mn-lt"/>
                <a:cs typeface="+mn-lt"/>
              </a:rPr>
              <a:t>, </a:t>
            </a:r>
            <a:r>
              <a:rPr lang="ru-RU" i="1" err="1">
                <a:ea typeface="+mn-lt"/>
                <a:cs typeface="+mn-lt"/>
              </a:rPr>
              <a:t>хто</a:t>
            </a:r>
            <a:r>
              <a:rPr lang="ru-RU" i="1" dirty="0">
                <a:ea typeface="+mn-lt"/>
                <a:cs typeface="+mn-lt"/>
              </a:rPr>
              <a:t> перш за все </a:t>
            </a:r>
            <a:r>
              <a:rPr lang="ru-RU" i="1" err="1">
                <a:ea typeface="+mn-lt"/>
                <a:cs typeface="+mn-lt"/>
              </a:rPr>
              <a:t>досліджують</a:t>
            </a:r>
            <a:r>
              <a:rPr lang="ru-RU" i="1" dirty="0">
                <a:ea typeface="+mn-lt"/>
                <a:cs typeface="+mn-lt"/>
              </a:rPr>
              <a:t> канали </a:t>
            </a:r>
            <a:r>
              <a:rPr lang="ru-RU" i="1" err="1">
                <a:ea typeface="+mn-lt"/>
                <a:cs typeface="+mn-lt"/>
              </a:rPr>
              <a:t>комунікацій</a:t>
            </a:r>
            <a:r>
              <a:rPr lang="ru-RU" i="1" dirty="0">
                <a:ea typeface="+mn-lt"/>
                <a:cs typeface="+mn-lt"/>
              </a:rPr>
              <a:t> </a:t>
            </a:r>
            <a:r>
              <a:rPr lang="ru-RU" i="1" err="1">
                <a:ea typeface="+mn-lt"/>
                <a:cs typeface="+mn-lt"/>
              </a:rPr>
              <a:t>залучені</a:t>
            </a:r>
            <a:r>
              <a:rPr lang="ru-RU" i="1" dirty="0">
                <a:ea typeface="+mn-lt"/>
                <a:cs typeface="+mn-lt"/>
              </a:rPr>
              <a:t> до </a:t>
            </a:r>
            <a:r>
              <a:rPr lang="ru-RU" i="1" err="1">
                <a:ea typeface="+mn-lt"/>
                <a:cs typeface="+mn-lt"/>
              </a:rPr>
              <a:t>медіа-аналізу</a:t>
            </a:r>
            <a:r>
              <a:rPr lang="ru-RU" i="1" dirty="0">
                <a:ea typeface="+mn-lt"/>
                <a:cs typeface="+mn-lt"/>
              </a:rPr>
              <a:t>. </a:t>
            </a:r>
            <a:endParaRPr lang="ru-RU" i="1"/>
          </a:p>
          <a:p>
            <a:r>
              <a:rPr lang="ru-RU" i="1" dirty="0">
                <a:ea typeface="+mn-lt"/>
                <a:cs typeface="+mn-lt"/>
              </a:rPr>
              <a:t>коли </a:t>
            </a:r>
            <a:r>
              <a:rPr lang="ru-RU" i="1" err="1">
                <a:ea typeface="+mn-lt"/>
                <a:cs typeface="+mn-lt"/>
              </a:rPr>
              <a:t>головним</a:t>
            </a:r>
            <a:r>
              <a:rPr lang="ru-RU" i="1" dirty="0">
                <a:ea typeface="+mn-lt"/>
                <a:cs typeface="+mn-lt"/>
              </a:rPr>
              <a:t> </a:t>
            </a:r>
            <a:r>
              <a:rPr lang="ru-RU" i="1" err="1">
                <a:ea typeface="+mn-lt"/>
                <a:cs typeface="+mn-lt"/>
              </a:rPr>
              <a:t>питанням</a:t>
            </a:r>
            <a:r>
              <a:rPr lang="ru-RU" i="1" dirty="0">
                <a:ea typeface="+mn-lt"/>
                <a:cs typeface="+mn-lt"/>
              </a:rPr>
              <a:t> </a:t>
            </a:r>
            <a:r>
              <a:rPr lang="ru-RU" i="1" err="1">
                <a:ea typeface="+mn-lt"/>
                <a:cs typeface="+mn-lt"/>
              </a:rPr>
              <a:t>дослідження</a:t>
            </a:r>
            <a:r>
              <a:rPr lang="ru-RU" i="1" dirty="0">
                <a:ea typeface="+mn-lt"/>
                <a:cs typeface="+mn-lt"/>
              </a:rPr>
              <a:t> є кому </a:t>
            </a:r>
            <a:r>
              <a:rPr lang="ru-RU" i="1" err="1">
                <a:ea typeface="+mn-lt"/>
                <a:cs typeface="+mn-lt"/>
              </a:rPr>
              <a:t>це</a:t>
            </a:r>
            <a:r>
              <a:rPr lang="ru-RU" i="1" dirty="0">
                <a:ea typeface="+mn-lt"/>
                <a:cs typeface="+mn-lt"/>
              </a:rPr>
              <a:t> </a:t>
            </a:r>
            <a:r>
              <a:rPr lang="ru-RU" i="1" err="1">
                <a:ea typeface="+mn-lt"/>
                <a:cs typeface="+mn-lt"/>
              </a:rPr>
              <a:t>повідомлення</a:t>
            </a:r>
            <a:r>
              <a:rPr lang="ru-RU" i="1" dirty="0">
                <a:ea typeface="+mn-lt"/>
                <a:cs typeface="+mn-lt"/>
              </a:rPr>
              <a:t> </a:t>
            </a:r>
            <a:r>
              <a:rPr lang="ru-RU" i="1" err="1">
                <a:ea typeface="+mn-lt"/>
                <a:cs typeface="+mn-lt"/>
              </a:rPr>
              <a:t>передається</a:t>
            </a:r>
            <a:r>
              <a:rPr lang="ru-RU" i="1" dirty="0">
                <a:ea typeface="+mn-lt"/>
                <a:cs typeface="+mn-lt"/>
              </a:rPr>
              <a:t> </a:t>
            </a:r>
            <a:r>
              <a:rPr lang="ru-RU" i="1" err="1">
                <a:ea typeface="+mn-lt"/>
                <a:cs typeface="+mn-lt"/>
              </a:rPr>
              <a:t>йдеться</a:t>
            </a:r>
            <a:r>
              <a:rPr lang="ru-RU" i="1" dirty="0">
                <a:ea typeface="+mn-lt"/>
                <a:cs typeface="+mn-lt"/>
              </a:rPr>
              <a:t> про </a:t>
            </a:r>
            <a:r>
              <a:rPr lang="ru-RU" i="1" err="1">
                <a:ea typeface="+mn-lt"/>
                <a:cs typeface="+mn-lt"/>
              </a:rPr>
              <a:t>аналіз</a:t>
            </a:r>
            <a:r>
              <a:rPr lang="ru-RU" i="1" dirty="0">
                <a:ea typeface="+mn-lt"/>
                <a:cs typeface="+mn-lt"/>
              </a:rPr>
              <a:t> </a:t>
            </a:r>
            <a:r>
              <a:rPr lang="ru-RU" i="1" err="1">
                <a:ea typeface="+mn-lt"/>
                <a:cs typeface="+mn-lt"/>
              </a:rPr>
              <a:t>аудиторій</a:t>
            </a:r>
            <a:r>
              <a:rPr lang="ru-RU" i="1" dirty="0">
                <a:ea typeface="+mn-lt"/>
                <a:cs typeface="+mn-lt"/>
              </a:rPr>
              <a:t>. </a:t>
            </a:r>
            <a:endParaRPr lang="ru-RU" i="1"/>
          </a:p>
          <a:p>
            <a:r>
              <a:rPr lang="ru-RU" i="1" dirty="0">
                <a:ea typeface="+mn-lt"/>
                <a:cs typeface="+mn-lt"/>
              </a:rPr>
              <a:t>коли </a:t>
            </a:r>
            <a:r>
              <a:rPr lang="ru-RU" i="1" err="1">
                <a:ea typeface="+mn-lt"/>
                <a:cs typeface="+mn-lt"/>
              </a:rPr>
              <a:t>питання</a:t>
            </a:r>
            <a:r>
              <a:rPr lang="ru-RU" i="1" dirty="0">
                <a:ea typeface="+mn-lt"/>
                <a:cs typeface="+mn-lt"/>
              </a:rPr>
              <a:t> </a:t>
            </a:r>
            <a:r>
              <a:rPr lang="ru-RU" i="1" err="1">
                <a:ea typeface="+mn-lt"/>
                <a:cs typeface="+mn-lt"/>
              </a:rPr>
              <a:t>стосується</a:t>
            </a:r>
            <a:r>
              <a:rPr lang="ru-RU" i="1" dirty="0">
                <a:ea typeface="+mn-lt"/>
                <a:cs typeface="+mn-lt"/>
              </a:rPr>
              <a:t> </a:t>
            </a:r>
            <a:r>
              <a:rPr lang="ru-RU" i="1" err="1">
                <a:ea typeface="+mn-lt"/>
                <a:cs typeface="+mn-lt"/>
              </a:rPr>
              <a:t>впливу</a:t>
            </a:r>
            <a:r>
              <a:rPr lang="ru-RU" i="1" dirty="0">
                <a:ea typeface="+mn-lt"/>
                <a:cs typeface="+mn-lt"/>
              </a:rPr>
              <a:t> </a:t>
            </a:r>
            <a:r>
              <a:rPr lang="ru-RU" i="1" err="1">
                <a:ea typeface="+mn-lt"/>
                <a:cs typeface="+mn-lt"/>
              </a:rPr>
              <a:t>повідомлення</a:t>
            </a:r>
            <a:r>
              <a:rPr lang="ru-RU" i="1" dirty="0">
                <a:ea typeface="+mn-lt"/>
                <a:cs typeface="+mn-lt"/>
              </a:rPr>
              <a:t> на </a:t>
            </a:r>
            <a:r>
              <a:rPr lang="ru-RU" i="1" err="1">
                <a:ea typeface="+mn-lt"/>
                <a:cs typeface="+mn-lt"/>
              </a:rPr>
              <a:t>аудиторію</a:t>
            </a:r>
            <a:r>
              <a:rPr lang="ru-RU" i="1" dirty="0">
                <a:ea typeface="+mn-lt"/>
                <a:cs typeface="+mn-lt"/>
              </a:rPr>
              <a:t> </a:t>
            </a:r>
            <a:r>
              <a:rPr lang="ru-RU" i="1" err="1">
                <a:ea typeface="+mn-lt"/>
                <a:cs typeface="+mn-lt"/>
              </a:rPr>
              <a:t>слухачів</a:t>
            </a:r>
            <a:r>
              <a:rPr lang="ru-RU" i="1" dirty="0">
                <a:ea typeface="+mn-lt"/>
                <a:cs typeface="+mn-lt"/>
              </a:rPr>
              <a:t>/</a:t>
            </a:r>
            <a:r>
              <a:rPr lang="ru-RU" i="1" err="1">
                <a:ea typeface="+mn-lt"/>
                <a:cs typeface="+mn-lt"/>
              </a:rPr>
              <a:t>глядачів</a:t>
            </a:r>
            <a:r>
              <a:rPr lang="ru-RU" i="1" dirty="0">
                <a:ea typeface="+mn-lt"/>
                <a:cs typeface="+mn-lt"/>
              </a:rPr>
              <a:t>/</a:t>
            </a:r>
            <a:r>
              <a:rPr lang="ru-RU" i="1" err="1">
                <a:ea typeface="+mn-lt"/>
                <a:cs typeface="+mn-lt"/>
              </a:rPr>
              <a:t>читачів</a:t>
            </a:r>
            <a:r>
              <a:rPr lang="ru-RU" i="1" dirty="0">
                <a:ea typeface="+mn-lt"/>
                <a:cs typeface="+mn-lt"/>
              </a:rPr>
              <a:t>, </a:t>
            </a:r>
            <a:r>
              <a:rPr lang="ru-RU" i="1" err="1">
                <a:ea typeface="+mn-lt"/>
                <a:cs typeface="+mn-lt"/>
              </a:rPr>
              <a:t>тоді</a:t>
            </a:r>
            <a:r>
              <a:rPr lang="ru-RU" i="1" dirty="0">
                <a:ea typeface="+mn-lt"/>
                <a:cs typeface="+mn-lt"/>
              </a:rPr>
              <a:t> </a:t>
            </a:r>
            <a:r>
              <a:rPr lang="ru-RU" i="1" err="1">
                <a:ea typeface="+mn-lt"/>
                <a:cs typeface="+mn-lt"/>
              </a:rPr>
              <a:t>дослідники</a:t>
            </a:r>
            <a:r>
              <a:rPr lang="ru-RU" i="1" dirty="0">
                <a:ea typeface="+mn-lt"/>
                <a:cs typeface="+mn-lt"/>
              </a:rPr>
              <a:t> </a:t>
            </a:r>
            <a:r>
              <a:rPr lang="ru-RU" i="1" err="1">
                <a:ea typeface="+mn-lt"/>
                <a:cs typeface="+mn-lt"/>
              </a:rPr>
              <a:t>аналізують</a:t>
            </a:r>
            <a:r>
              <a:rPr lang="ru-RU" i="1" dirty="0">
                <a:ea typeface="+mn-lt"/>
                <a:cs typeface="+mn-lt"/>
              </a:rPr>
              <a:t> </a:t>
            </a:r>
            <a:r>
              <a:rPr lang="ru-RU" i="1" err="1">
                <a:ea typeface="+mn-lt"/>
                <a:cs typeface="+mn-lt"/>
              </a:rPr>
              <a:t>ефективність</a:t>
            </a:r>
            <a:r>
              <a:rPr lang="ru-RU" i="1" dirty="0">
                <a:ea typeface="+mn-lt"/>
                <a:cs typeface="+mn-lt"/>
              </a:rPr>
              <a:t>. </a:t>
            </a:r>
            <a:endParaRPr lang="ru-RU" i="1" dirty="0"/>
          </a:p>
          <a:p>
            <a:pPr marL="0" indent="0">
              <a:buNone/>
            </a:pPr>
            <a:r>
              <a:rPr lang="ru-RU" dirty="0" err="1">
                <a:ea typeface="+mn-lt"/>
                <a:cs typeface="+mn-lt"/>
              </a:rPr>
              <a:t>Проте</a:t>
            </a:r>
            <a:r>
              <a:rPr lang="ru-RU" dirty="0">
                <a:ea typeface="+mn-lt"/>
                <a:cs typeface="+mn-lt"/>
              </a:rPr>
              <a:t> </a:t>
            </a:r>
            <a:r>
              <a:rPr lang="ru-RU" dirty="0" err="1">
                <a:ea typeface="+mn-lt"/>
                <a:cs typeface="+mn-lt"/>
              </a:rPr>
              <a:t>Лассвелл</a:t>
            </a:r>
            <a:r>
              <a:rPr lang="ru-RU" dirty="0">
                <a:ea typeface="+mn-lt"/>
                <a:cs typeface="+mn-lt"/>
              </a:rPr>
              <a:t> </a:t>
            </a:r>
            <a:r>
              <a:rPr lang="ru-RU" dirty="0" err="1">
                <a:ea typeface="+mn-lt"/>
                <a:cs typeface="+mn-lt"/>
              </a:rPr>
              <a:t>зазначає</a:t>
            </a:r>
            <a:r>
              <a:rPr lang="ru-RU" dirty="0">
                <a:ea typeface="+mn-lt"/>
                <a:cs typeface="+mn-lt"/>
              </a:rPr>
              <a:t>, </a:t>
            </a:r>
            <a:r>
              <a:rPr lang="ru-RU" dirty="0" err="1">
                <a:ea typeface="+mn-lt"/>
                <a:cs typeface="+mn-lt"/>
              </a:rPr>
              <a:t>що</a:t>
            </a:r>
            <a:r>
              <a:rPr lang="ru-RU" dirty="0">
                <a:ea typeface="+mn-lt"/>
                <a:cs typeface="+mn-lt"/>
              </a:rPr>
              <a:t> </a:t>
            </a:r>
            <a:r>
              <a:rPr lang="ru-RU" dirty="0" err="1">
                <a:ea typeface="+mn-lt"/>
                <a:cs typeface="+mn-lt"/>
              </a:rPr>
              <a:t>поділ</a:t>
            </a:r>
            <a:r>
              <a:rPr lang="ru-RU" dirty="0">
                <a:ea typeface="+mn-lt"/>
                <a:cs typeface="+mn-lt"/>
              </a:rPr>
              <a:t> </a:t>
            </a:r>
            <a:r>
              <a:rPr lang="ru-RU" dirty="0" err="1">
                <a:ea typeface="+mn-lt"/>
                <a:cs typeface="+mn-lt"/>
              </a:rPr>
              <a:t>процесу</a:t>
            </a:r>
            <a:r>
              <a:rPr lang="ru-RU" dirty="0">
                <a:ea typeface="+mn-lt"/>
                <a:cs typeface="+mn-lt"/>
              </a:rPr>
              <a:t> </a:t>
            </a:r>
            <a:r>
              <a:rPr lang="ru-RU" dirty="0" err="1">
                <a:ea typeface="+mn-lt"/>
                <a:cs typeface="+mn-lt"/>
              </a:rPr>
              <a:t>комунікації</a:t>
            </a:r>
            <a:r>
              <a:rPr lang="ru-RU" dirty="0">
                <a:ea typeface="+mn-lt"/>
                <a:cs typeface="+mn-lt"/>
              </a:rPr>
              <a:t> на </a:t>
            </a:r>
            <a:r>
              <a:rPr lang="ru-RU" dirty="0" err="1">
                <a:ea typeface="+mn-lt"/>
                <a:cs typeface="+mn-lt"/>
              </a:rPr>
              <a:t>окремі</a:t>
            </a:r>
            <a:r>
              <a:rPr lang="ru-RU" dirty="0">
                <a:ea typeface="+mn-lt"/>
                <a:cs typeface="+mn-lt"/>
              </a:rPr>
              <a:t> </a:t>
            </a:r>
            <a:r>
              <a:rPr lang="ru-RU" dirty="0" err="1">
                <a:ea typeface="+mn-lt"/>
                <a:cs typeface="+mn-lt"/>
              </a:rPr>
              <a:t>частини</a:t>
            </a:r>
            <a:r>
              <a:rPr lang="ru-RU" dirty="0">
                <a:ea typeface="+mn-lt"/>
                <a:cs typeface="+mn-lt"/>
              </a:rPr>
              <a:t> не </a:t>
            </a:r>
            <a:r>
              <a:rPr lang="ru-RU" dirty="0" err="1">
                <a:ea typeface="+mn-lt"/>
                <a:cs typeface="+mn-lt"/>
              </a:rPr>
              <a:t>завжди</a:t>
            </a:r>
            <a:r>
              <a:rPr lang="ru-RU" dirty="0">
                <a:ea typeface="+mn-lt"/>
                <a:cs typeface="+mn-lt"/>
              </a:rPr>
              <a:t> є </a:t>
            </a:r>
            <a:r>
              <a:rPr lang="ru-RU" dirty="0" err="1">
                <a:ea typeface="+mn-lt"/>
                <a:cs typeface="+mn-lt"/>
              </a:rPr>
              <a:t>доречним</a:t>
            </a:r>
            <a:r>
              <a:rPr lang="ru-RU" dirty="0">
                <a:ea typeface="+mn-lt"/>
                <a:cs typeface="+mn-lt"/>
              </a:rPr>
              <a:t>. </a:t>
            </a:r>
            <a:r>
              <a:rPr lang="ru-RU" dirty="0" err="1">
                <a:ea typeface="+mn-lt"/>
                <a:cs typeface="+mn-lt"/>
              </a:rPr>
              <a:t>Іноді</a:t>
            </a:r>
            <a:r>
              <a:rPr lang="ru-RU" dirty="0">
                <a:ea typeface="+mn-lt"/>
                <a:cs typeface="+mn-lt"/>
              </a:rPr>
              <a:t> </a:t>
            </a:r>
            <a:r>
              <a:rPr lang="ru-RU" dirty="0" err="1">
                <a:ea typeface="+mn-lt"/>
                <a:cs typeface="+mn-lt"/>
              </a:rPr>
              <a:t>зручніше</a:t>
            </a:r>
            <a:r>
              <a:rPr lang="ru-RU" dirty="0">
                <a:ea typeface="+mn-lt"/>
                <a:cs typeface="+mn-lt"/>
              </a:rPr>
              <a:t> </a:t>
            </a:r>
            <a:r>
              <a:rPr lang="ru-RU" dirty="0" err="1">
                <a:ea typeface="+mn-lt"/>
                <a:cs typeface="+mn-lt"/>
              </a:rPr>
              <a:t>досліджувати</a:t>
            </a:r>
            <a:r>
              <a:rPr lang="ru-RU" dirty="0">
                <a:ea typeface="+mn-lt"/>
                <a:cs typeface="+mn-lt"/>
              </a:rPr>
              <a:t> </a:t>
            </a:r>
            <a:r>
              <a:rPr lang="ru-RU" dirty="0" err="1">
                <a:ea typeface="+mn-lt"/>
                <a:cs typeface="+mn-lt"/>
              </a:rPr>
              <a:t>аудиторію</a:t>
            </a:r>
            <a:r>
              <a:rPr lang="ru-RU" dirty="0">
                <a:ea typeface="+mn-lt"/>
                <a:cs typeface="+mn-lt"/>
              </a:rPr>
              <a:t> разом </a:t>
            </a:r>
            <a:r>
              <a:rPr lang="ru-RU" dirty="0" err="1">
                <a:ea typeface="+mn-lt"/>
                <a:cs typeface="+mn-lt"/>
              </a:rPr>
              <a:t>із</a:t>
            </a:r>
            <a:r>
              <a:rPr lang="ru-RU" dirty="0">
                <a:ea typeface="+mn-lt"/>
                <a:cs typeface="+mn-lt"/>
              </a:rPr>
              <a:t> </a:t>
            </a:r>
            <a:r>
              <a:rPr lang="ru-RU" dirty="0" err="1">
                <a:ea typeface="+mn-lt"/>
                <a:cs typeface="+mn-lt"/>
              </a:rPr>
              <a:t>ефектом</a:t>
            </a:r>
            <a:r>
              <a:rPr lang="ru-RU" dirty="0">
                <a:ea typeface="+mn-lt"/>
                <a:cs typeface="+mn-lt"/>
              </a:rPr>
              <a:t>, </a:t>
            </a:r>
            <a:r>
              <a:rPr lang="ru-RU" dirty="0" err="1">
                <a:ea typeface="+mn-lt"/>
                <a:cs typeface="+mn-lt"/>
              </a:rPr>
              <a:t>який</a:t>
            </a:r>
            <a:r>
              <a:rPr lang="ru-RU" dirty="0">
                <a:ea typeface="+mn-lt"/>
                <a:cs typeface="+mn-lt"/>
              </a:rPr>
              <a:t> на </a:t>
            </a:r>
            <a:r>
              <a:rPr lang="ru-RU" dirty="0" err="1">
                <a:ea typeface="+mn-lt"/>
                <a:cs typeface="+mn-lt"/>
              </a:rPr>
              <a:t>неї</a:t>
            </a:r>
            <a:r>
              <a:rPr lang="ru-RU" dirty="0">
                <a:ea typeface="+mn-lt"/>
                <a:cs typeface="+mn-lt"/>
              </a:rPr>
              <a:t> чинить те, </a:t>
            </a:r>
            <a:r>
              <a:rPr lang="ru-RU" dirty="0" err="1">
                <a:ea typeface="+mn-lt"/>
                <a:cs typeface="+mn-lt"/>
              </a:rPr>
              <a:t>або</a:t>
            </a:r>
            <a:r>
              <a:rPr lang="ru-RU" dirty="0">
                <a:ea typeface="+mn-lt"/>
                <a:cs typeface="+mn-lt"/>
              </a:rPr>
              <a:t> </a:t>
            </a:r>
            <a:r>
              <a:rPr lang="ru-RU" dirty="0" err="1">
                <a:ea typeface="+mn-lt"/>
                <a:cs typeface="+mn-lt"/>
              </a:rPr>
              <a:t>інше</a:t>
            </a:r>
            <a:r>
              <a:rPr lang="ru-RU" dirty="0">
                <a:ea typeface="+mn-lt"/>
                <a:cs typeface="+mn-lt"/>
              </a:rPr>
              <a:t> </a:t>
            </a:r>
            <a:r>
              <a:rPr lang="ru-RU" dirty="0" err="1">
                <a:ea typeface="+mn-lt"/>
                <a:cs typeface="+mn-lt"/>
              </a:rPr>
              <a:t>повідомлення</a:t>
            </a:r>
            <a:r>
              <a:rPr lang="ru-RU" dirty="0">
                <a:ea typeface="+mn-lt"/>
                <a:cs typeface="+mn-lt"/>
              </a:rPr>
              <a:t>. В той час як, </a:t>
            </a:r>
            <a:r>
              <a:rPr lang="ru-RU" dirty="0" err="1">
                <a:ea typeface="+mn-lt"/>
                <a:cs typeface="+mn-lt"/>
              </a:rPr>
              <a:t>саме</a:t>
            </a:r>
            <a:r>
              <a:rPr lang="ru-RU" dirty="0">
                <a:ea typeface="+mn-lt"/>
                <a:cs typeface="+mn-lt"/>
              </a:rPr>
              <a:t> </a:t>
            </a:r>
            <a:r>
              <a:rPr lang="ru-RU" dirty="0" err="1">
                <a:ea typeface="+mn-lt"/>
                <a:cs typeface="+mn-lt"/>
              </a:rPr>
              <a:t>повідомлення</a:t>
            </a:r>
            <a:r>
              <a:rPr lang="ru-RU" dirty="0">
                <a:ea typeface="+mn-lt"/>
                <a:cs typeface="+mn-lt"/>
              </a:rPr>
              <a:t> часом </a:t>
            </a:r>
            <a:r>
              <a:rPr lang="ru-RU" dirty="0" err="1">
                <a:ea typeface="+mn-lt"/>
                <a:cs typeface="+mn-lt"/>
              </a:rPr>
              <a:t>краще</a:t>
            </a:r>
            <a:r>
              <a:rPr lang="ru-RU" dirty="0">
                <a:ea typeface="+mn-lt"/>
                <a:cs typeface="+mn-lt"/>
              </a:rPr>
              <a:t> </a:t>
            </a:r>
            <a:r>
              <a:rPr lang="ru-RU" dirty="0" err="1">
                <a:ea typeface="+mn-lt"/>
                <a:cs typeface="+mn-lt"/>
              </a:rPr>
              <a:t>досліджувати</a:t>
            </a:r>
            <a:r>
              <a:rPr lang="ru-RU" dirty="0">
                <a:ea typeface="+mn-lt"/>
                <a:cs typeface="+mn-lt"/>
              </a:rPr>
              <a:t> </a:t>
            </a:r>
            <a:r>
              <a:rPr lang="ru-RU" dirty="0" err="1">
                <a:ea typeface="+mn-lt"/>
                <a:cs typeface="+mn-lt"/>
              </a:rPr>
              <a:t>окремо</a:t>
            </a:r>
            <a:r>
              <a:rPr lang="ru-RU" dirty="0">
                <a:ea typeface="+mn-lt"/>
                <a:cs typeface="+mn-lt"/>
              </a:rPr>
              <a:t>. </a:t>
            </a:r>
            <a:endParaRPr lang="ru-RU" dirty="0"/>
          </a:p>
        </p:txBody>
      </p:sp>
    </p:spTree>
    <p:extLst>
      <p:ext uri="{BB962C8B-B14F-4D97-AF65-F5344CB8AC3E}">
        <p14:creationId xmlns:p14="http://schemas.microsoft.com/office/powerpoint/2010/main" val="18436405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8AB0C5BF-DB88-4F01-9245-F6AF65A82D96}"/>
              </a:ext>
            </a:extLst>
          </p:cNvPr>
          <p:cNvSpPr>
            <a:spLocks noGrp="1"/>
          </p:cNvSpPr>
          <p:nvPr>
            <p:ph type="title"/>
          </p:nvPr>
        </p:nvSpPr>
        <p:spPr>
          <a:xfrm>
            <a:off x="700635" y="922096"/>
            <a:ext cx="10691265" cy="594653"/>
          </a:xfrm>
        </p:spPr>
        <p:txBody>
          <a:bodyPr>
            <a:normAutofit fontScale="90000"/>
          </a:bodyPr>
          <a:lstStyle/>
          <a:p>
            <a:r>
              <a:rPr lang="ru-RU" dirty="0" err="1">
                <a:ea typeface="+mj-lt"/>
                <a:cs typeface="+mj-lt"/>
              </a:rPr>
              <a:t>Основні</a:t>
            </a:r>
            <a:r>
              <a:rPr lang="ru-RU" dirty="0">
                <a:ea typeface="+mj-lt"/>
                <a:cs typeface="+mj-lt"/>
              </a:rPr>
              <a:t> </a:t>
            </a:r>
            <a:r>
              <a:rPr lang="ru-RU" dirty="0" err="1">
                <a:ea typeface="+mj-lt"/>
                <a:cs typeface="+mj-lt"/>
              </a:rPr>
              <a:t>функції</a:t>
            </a:r>
            <a:r>
              <a:rPr lang="ru-RU" dirty="0">
                <a:ea typeface="+mj-lt"/>
                <a:cs typeface="+mj-lt"/>
              </a:rPr>
              <a:t> </a:t>
            </a:r>
            <a:r>
              <a:rPr lang="ru-RU" dirty="0" err="1">
                <a:ea typeface="+mj-lt"/>
                <a:cs typeface="+mj-lt"/>
              </a:rPr>
              <a:t>комунікації</a:t>
            </a:r>
            <a:endParaRPr lang="ru-RU" dirty="0" err="1"/>
          </a:p>
        </p:txBody>
      </p:sp>
      <p:sp>
        <p:nvSpPr>
          <p:cNvPr id="3" name="Объект 2">
            <a:extLst>
              <a:ext uri="{FF2B5EF4-FFF2-40B4-BE49-F238E27FC236}">
                <a16:creationId xmlns:a16="http://schemas.microsoft.com/office/drawing/2014/main" xmlns="" id="{AB6F7726-0146-430C-BE0E-0E3E6E0AF3A9}"/>
              </a:ext>
            </a:extLst>
          </p:cNvPr>
          <p:cNvSpPr>
            <a:spLocks noGrp="1"/>
          </p:cNvSpPr>
          <p:nvPr>
            <p:ph idx="1"/>
          </p:nvPr>
        </p:nvSpPr>
        <p:spPr>
          <a:xfrm>
            <a:off x="700635" y="1603013"/>
            <a:ext cx="10691265" cy="4326201"/>
          </a:xfrm>
        </p:spPr>
        <p:txBody>
          <a:bodyPr vert="horz" lIns="91440" tIns="45720" rIns="91440" bIns="45720" rtlCol="0" anchor="t">
            <a:normAutofit fontScale="77500" lnSpcReduction="20000"/>
          </a:bodyPr>
          <a:lstStyle/>
          <a:p>
            <a:pPr>
              <a:buNone/>
            </a:pPr>
            <a:r>
              <a:rPr lang="ru-RU" err="1">
                <a:ea typeface="+mn-lt"/>
                <a:cs typeface="+mn-lt"/>
              </a:rPr>
              <a:t>Лассвелл</a:t>
            </a:r>
            <a:r>
              <a:rPr lang="ru-RU" dirty="0">
                <a:ea typeface="+mn-lt"/>
                <a:cs typeface="+mn-lt"/>
              </a:rPr>
              <a:t> </a:t>
            </a:r>
            <a:r>
              <a:rPr lang="ru-RU" err="1">
                <a:ea typeface="+mn-lt"/>
                <a:cs typeface="+mn-lt"/>
              </a:rPr>
              <a:t>виділяє</a:t>
            </a:r>
            <a:r>
              <a:rPr lang="ru-RU" dirty="0">
                <a:ea typeface="+mn-lt"/>
                <a:cs typeface="+mn-lt"/>
              </a:rPr>
              <a:t> три </a:t>
            </a:r>
            <a:r>
              <a:rPr lang="ru-RU" err="1">
                <a:ea typeface="+mn-lt"/>
                <a:cs typeface="+mn-lt"/>
              </a:rPr>
              <a:t>основні</a:t>
            </a:r>
            <a:r>
              <a:rPr lang="ru-RU" dirty="0">
                <a:ea typeface="+mn-lt"/>
                <a:cs typeface="+mn-lt"/>
              </a:rPr>
              <a:t> </a:t>
            </a:r>
            <a:r>
              <a:rPr lang="ru-RU" err="1">
                <a:ea typeface="+mn-lt"/>
                <a:cs typeface="+mn-lt"/>
              </a:rPr>
              <a:t>функції</a:t>
            </a:r>
            <a:r>
              <a:rPr lang="ru-RU" dirty="0">
                <a:ea typeface="+mn-lt"/>
                <a:cs typeface="+mn-lt"/>
              </a:rPr>
              <a:t> </a:t>
            </a:r>
            <a:r>
              <a:rPr lang="ru-RU" err="1">
                <a:ea typeface="+mn-lt"/>
                <a:cs typeface="+mn-lt"/>
              </a:rPr>
              <a:t>комунікації</a:t>
            </a:r>
            <a:r>
              <a:rPr lang="ru-RU" dirty="0">
                <a:ea typeface="+mn-lt"/>
                <a:cs typeface="+mn-lt"/>
              </a:rPr>
              <a:t>: </a:t>
            </a:r>
            <a:endParaRPr lang="ru-RU">
              <a:ea typeface="+mn-lt"/>
              <a:cs typeface="+mn-lt"/>
            </a:endParaRPr>
          </a:p>
          <a:p>
            <a:r>
              <a:rPr lang="ru-RU" i="1" dirty="0" err="1">
                <a:ea typeface="+mn-lt"/>
                <a:cs typeface="+mn-lt"/>
              </a:rPr>
              <a:t>Спостереження</a:t>
            </a:r>
            <a:r>
              <a:rPr lang="ru-RU" i="1" dirty="0">
                <a:ea typeface="+mn-lt"/>
                <a:cs typeface="+mn-lt"/>
              </a:rPr>
              <a:t> </a:t>
            </a:r>
            <a:r>
              <a:rPr lang="ru-RU" i="1" dirty="0" err="1">
                <a:ea typeface="+mn-lt"/>
                <a:cs typeface="+mn-lt"/>
              </a:rPr>
              <a:t>навколишнього</a:t>
            </a:r>
            <a:r>
              <a:rPr lang="ru-RU" i="1" dirty="0">
                <a:ea typeface="+mn-lt"/>
                <a:cs typeface="+mn-lt"/>
              </a:rPr>
              <a:t> </a:t>
            </a:r>
            <a:r>
              <a:rPr lang="ru-RU" i="1" dirty="0" err="1">
                <a:ea typeface="+mn-lt"/>
                <a:cs typeface="+mn-lt"/>
              </a:rPr>
              <a:t>середовища</a:t>
            </a:r>
            <a:r>
              <a:rPr lang="ru-RU" i="1" dirty="0">
                <a:ea typeface="+mn-lt"/>
                <a:cs typeface="+mn-lt"/>
              </a:rPr>
              <a:t>, </a:t>
            </a:r>
            <a:r>
              <a:rPr lang="ru-RU" i="1" dirty="0" err="1">
                <a:ea typeface="+mn-lt"/>
                <a:cs typeface="+mn-lt"/>
              </a:rPr>
              <a:t>розкриття</a:t>
            </a:r>
            <a:r>
              <a:rPr lang="ru-RU" i="1" dirty="0">
                <a:ea typeface="+mn-lt"/>
                <a:cs typeface="+mn-lt"/>
              </a:rPr>
              <a:t> </a:t>
            </a:r>
            <a:r>
              <a:rPr lang="ru-RU" i="1" dirty="0" err="1">
                <a:ea typeface="+mn-lt"/>
                <a:cs typeface="+mn-lt"/>
              </a:rPr>
              <a:t>загроз</a:t>
            </a:r>
            <a:r>
              <a:rPr lang="ru-RU" i="1" dirty="0">
                <a:ea typeface="+mn-lt"/>
                <a:cs typeface="+mn-lt"/>
              </a:rPr>
              <a:t> та </a:t>
            </a:r>
            <a:r>
              <a:rPr lang="ru-RU" i="1" dirty="0" err="1">
                <a:ea typeface="+mn-lt"/>
                <a:cs typeface="+mn-lt"/>
              </a:rPr>
              <a:t>можливостей</a:t>
            </a:r>
            <a:r>
              <a:rPr lang="ru-RU" i="1" dirty="0">
                <a:ea typeface="+mn-lt"/>
                <a:cs typeface="+mn-lt"/>
              </a:rPr>
              <a:t>, </a:t>
            </a:r>
            <a:r>
              <a:rPr lang="ru-RU" i="1" dirty="0" err="1">
                <a:ea typeface="+mn-lt"/>
                <a:cs typeface="+mn-lt"/>
              </a:rPr>
              <a:t>що</a:t>
            </a:r>
            <a:r>
              <a:rPr lang="ru-RU" i="1" dirty="0">
                <a:ea typeface="+mn-lt"/>
                <a:cs typeface="+mn-lt"/>
              </a:rPr>
              <a:t> </a:t>
            </a:r>
            <a:r>
              <a:rPr lang="ru-RU" i="1" dirty="0" err="1">
                <a:ea typeface="+mn-lt"/>
                <a:cs typeface="+mn-lt"/>
              </a:rPr>
              <a:t>впливають</a:t>
            </a:r>
            <a:r>
              <a:rPr lang="ru-RU" i="1" dirty="0">
                <a:ea typeface="+mn-lt"/>
                <a:cs typeface="+mn-lt"/>
              </a:rPr>
              <a:t> на </a:t>
            </a:r>
            <a:r>
              <a:rPr lang="ru-RU" i="1" dirty="0" err="1">
                <a:ea typeface="+mn-lt"/>
                <a:cs typeface="+mn-lt"/>
              </a:rPr>
              <a:t>ціннісну</a:t>
            </a:r>
            <a:r>
              <a:rPr lang="ru-RU" i="1" dirty="0">
                <a:ea typeface="+mn-lt"/>
                <a:cs typeface="+mn-lt"/>
              </a:rPr>
              <a:t> </a:t>
            </a:r>
            <a:r>
              <a:rPr lang="ru-RU" i="1" dirty="0" err="1">
                <a:ea typeface="+mn-lt"/>
                <a:cs typeface="+mn-lt"/>
              </a:rPr>
              <a:t>позицію</a:t>
            </a:r>
            <a:r>
              <a:rPr lang="ru-RU" i="1" dirty="0">
                <a:ea typeface="+mn-lt"/>
                <a:cs typeface="+mn-lt"/>
              </a:rPr>
              <a:t> </a:t>
            </a:r>
            <a:r>
              <a:rPr lang="ru-RU" i="1" dirty="0" err="1">
                <a:ea typeface="+mn-lt"/>
                <a:cs typeface="+mn-lt"/>
              </a:rPr>
              <a:t>спільноти</a:t>
            </a:r>
            <a:r>
              <a:rPr lang="ru-RU" i="1" dirty="0">
                <a:ea typeface="+mn-lt"/>
                <a:cs typeface="+mn-lt"/>
              </a:rPr>
              <a:t> та </a:t>
            </a:r>
            <a:r>
              <a:rPr lang="ru-RU" i="1" dirty="0" err="1">
                <a:ea typeface="+mn-lt"/>
                <a:cs typeface="+mn-lt"/>
              </a:rPr>
              <a:t>її</a:t>
            </a:r>
            <a:r>
              <a:rPr lang="ru-RU" i="1" dirty="0">
                <a:ea typeface="+mn-lt"/>
                <a:cs typeface="+mn-lt"/>
              </a:rPr>
              <a:t> </a:t>
            </a:r>
            <a:r>
              <a:rPr lang="ru-RU" i="1" dirty="0" err="1">
                <a:ea typeface="+mn-lt"/>
                <a:cs typeface="+mn-lt"/>
              </a:rPr>
              <a:t>складові</a:t>
            </a:r>
            <a:r>
              <a:rPr lang="ru-RU" i="1" dirty="0">
                <a:ea typeface="+mn-lt"/>
                <a:cs typeface="+mn-lt"/>
              </a:rPr>
              <a:t> </a:t>
            </a:r>
            <a:r>
              <a:rPr lang="ru-RU" i="1" dirty="0" err="1">
                <a:ea typeface="+mn-lt"/>
                <a:cs typeface="+mn-lt"/>
              </a:rPr>
              <a:t>частини</a:t>
            </a:r>
            <a:r>
              <a:rPr lang="ru-RU" i="1" dirty="0">
                <a:ea typeface="+mn-lt"/>
                <a:cs typeface="+mn-lt"/>
              </a:rPr>
              <a:t>; </a:t>
            </a:r>
          </a:p>
          <a:p>
            <a:r>
              <a:rPr lang="ru-RU" i="1" dirty="0" err="1">
                <a:ea typeface="+mn-lt"/>
                <a:cs typeface="+mn-lt"/>
              </a:rPr>
              <a:t>Взаємодія</a:t>
            </a:r>
            <a:r>
              <a:rPr lang="ru-RU" i="1" dirty="0">
                <a:ea typeface="+mn-lt"/>
                <a:cs typeface="+mn-lt"/>
              </a:rPr>
              <a:t> </a:t>
            </a:r>
            <a:r>
              <a:rPr lang="ru-RU" i="1" dirty="0" err="1">
                <a:ea typeface="+mn-lt"/>
                <a:cs typeface="+mn-lt"/>
              </a:rPr>
              <a:t>між</a:t>
            </a:r>
            <a:r>
              <a:rPr lang="ru-RU" i="1" dirty="0">
                <a:ea typeface="+mn-lt"/>
                <a:cs typeface="+mn-lt"/>
              </a:rPr>
              <a:t> </a:t>
            </a:r>
            <a:r>
              <a:rPr lang="ru-RU" i="1" dirty="0" err="1">
                <a:ea typeface="+mn-lt"/>
                <a:cs typeface="+mn-lt"/>
              </a:rPr>
              <a:t>частинами</a:t>
            </a:r>
            <a:r>
              <a:rPr lang="ru-RU" i="1" dirty="0">
                <a:ea typeface="+mn-lt"/>
                <a:cs typeface="+mn-lt"/>
              </a:rPr>
              <a:t> </a:t>
            </a:r>
            <a:r>
              <a:rPr lang="ru-RU" i="1" dirty="0" err="1">
                <a:ea typeface="+mn-lt"/>
                <a:cs typeface="+mn-lt"/>
              </a:rPr>
              <a:t>суспільства</a:t>
            </a:r>
            <a:r>
              <a:rPr lang="ru-RU" i="1" dirty="0">
                <a:ea typeface="+mn-lt"/>
                <a:cs typeface="+mn-lt"/>
              </a:rPr>
              <a:t> у </a:t>
            </a:r>
            <a:r>
              <a:rPr lang="ru-RU" i="1" dirty="0" err="1">
                <a:ea typeface="+mn-lt"/>
                <a:cs typeface="+mn-lt"/>
              </a:rPr>
              <a:t>відповідь</a:t>
            </a:r>
            <a:r>
              <a:rPr lang="ru-RU" i="1" dirty="0">
                <a:ea typeface="+mn-lt"/>
                <a:cs typeface="+mn-lt"/>
              </a:rPr>
              <a:t> на </a:t>
            </a:r>
            <a:r>
              <a:rPr lang="ru-RU" i="1" dirty="0" err="1">
                <a:ea typeface="+mn-lt"/>
                <a:cs typeface="+mn-lt"/>
              </a:rPr>
              <a:t>навколишнє</a:t>
            </a:r>
            <a:r>
              <a:rPr lang="ru-RU" i="1" dirty="0">
                <a:ea typeface="+mn-lt"/>
                <a:cs typeface="+mn-lt"/>
              </a:rPr>
              <a:t> </a:t>
            </a:r>
            <a:r>
              <a:rPr lang="ru-RU" i="1" dirty="0" err="1">
                <a:ea typeface="+mn-lt"/>
                <a:cs typeface="+mn-lt"/>
              </a:rPr>
              <a:t>середовище</a:t>
            </a:r>
            <a:r>
              <a:rPr lang="ru-RU" i="1" dirty="0">
                <a:ea typeface="+mn-lt"/>
                <a:cs typeface="+mn-lt"/>
              </a:rPr>
              <a:t>; </a:t>
            </a:r>
          </a:p>
          <a:p>
            <a:r>
              <a:rPr lang="ru-RU" i="1" dirty="0">
                <a:ea typeface="+mn-lt"/>
                <a:cs typeface="+mn-lt"/>
              </a:rPr>
              <a:t>Передача </a:t>
            </a:r>
            <a:r>
              <a:rPr lang="ru-RU" i="1" dirty="0" err="1">
                <a:ea typeface="+mn-lt"/>
                <a:cs typeface="+mn-lt"/>
              </a:rPr>
              <a:t>соціального</a:t>
            </a:r>
            <a:r>
              <a:rPr lang="ru-RU" i="1" dirty="0">
                <a:ea typeface="+mn-lt"/>
                <a:cs typeface="+mn-lt"/>
              </a:rPr>
              <a:t> </a:t>
            </a:r>
            <a:r>
              <a:rPr lang="ru-RU" i="1" dirty="0" err="1">
                <a:ea typeface="+mn-lt"/>
                <a:cs typeface="+mn-lt"/>
              </a:rPr>
              <a:t>спадку</a:t>
            </a:r>
            <a:r>
              <a:rPr lang="ru-RU" i="1" dirty="0">
                <a:ea typeface="+mn-lt"/>
                <a:cs typeface="+mn-lt"/>
              </a:rPr>
              <a:t>/</a:t>
            </a:r>
            <a:r>
              <a:rPr lang="ru-RU" i="1" dirty="0" err="1">
                <a:ea typeface="+mn-lt"/>
                <a:cs typeface="+mn-lt"/>
              </a:rPr>
              <a:t>традицій</a:t>
            </a:r>
            <a:r>
              <a:rPr lang="ru-RU" i="1" dirty="0">
                <a:ea typeface="+mn-lt"/>
                <a:cs typeface="+mn-lt"/>
              </a:rPr>
              <a:t> </a:t>
            </a:r>
            <a:r>
              <a:rPr lang="ru-RU" i="1" dirty="0" err="1">
                <a:ea typeface="+mn-lt"/>
                <a:cs typeface="+mn-lt"/>
              </a:rPr>
              <a:t>від</a:t>
            </a:r>
            <a:r>
              <a:rPr lang="ru-RU" i="1" dirty="0">
                <a:ea typeface="+mn-lt"/>
                <a:cs typeface="+mn-lt"/>
              </a:rPr>
              <a:t> одного </a:t>
            </a:r>
            <a:r>
              <a:rPr lang="ru-RU" i="1" dirty="0" err="1">
                <a:ea typeface="+mn-lt"/>
                <a:cs typeface="+mn-lt"/>
              </a:rPr>
              <a:t>покоління</a:t>
            </a:r>
            <a:r>
              <a:rPr lang="ru-RU" i="1" dirty="0">
                <a:ea typeface="+mn-lt"/>
                <a:cs typeface="+mn-lt"/>
              </a:rPr>
              <a:t> до </a:t>
            </a:r>
            <a:r>
              <a:rPr lang="ru-RU" i="1" dirty="0" err="1">
                <a:ea typeface="+mn-lt"/>
                <a:cs typeface="+mn-lt"/>
              </a:rPr>
              <a:t>наступного</a:t>
            </a:r>
            <a:r>
              <a:rPr lang="ru-RU" i="1" dirty="0">
                <a:ea typeface="+mn-lt"/>
                <a:cs typeface="+mn-lt"/>
              </a:rPr>
              <a:t>. </a:t>
            </a:r>
          </a:p>
          <a:p>
            <a:pPr>
              <a:buNone/>
            </a:pPr>
            <a:r>
              <a:rPr lang="ru-RU" dirty="0">
                <a:ea typeface="+mn-lt"/>
                <a:cs typeface="+mn-lt"/>
              </a:rPr>
              <a:t>У </a:t>
            </a:r>
            <a:r>
              <a:rPr lang="ru-RU" dirty="0" err="1">
                <a:ea typeface="+mn-lt"/>
                <a:cs typeface="+mn-lt"/>
              </a:rPr>
              <a:t>кожній</a:t>
            </a:r>
            <a:r>
              <a:rPr lang="ru-RU" dirty="0">
                <a:ea typeface="+mn-lt"/>
                <a:cs typeface="+mn-lt"/>
              </a:rPr>
              <a:t> </a:t>
            </a:r>
            <a:r>
              <a:rPr lang="ru-RU" dirty="0" err="1">
                <a:ea typeface="+mn-lt"/>
                <a:cs typeface="+mn-lt"/>
              </a:rPr>
              <a:t>державі</a:t>
            </a:r>
            <a:r>
              <a:rPr lang="ru-RU" dirty="0">
                <a:ea typeface="+mn-lt"/>
                <a:cs typeface="+mn-lt"/>
              </a:rPr>
              <a:t>, за словами </a:t>
            </a:r>
            <a:r>
              <a:rPr lang="ru-RU" dirty="0" err="1">
                <a:ea typeface="+mn-lt"/>
                <a:cs typeface="+mn-lt"/>
              </a:rPr>
              <a:t>Лассвелла</a:t>
            </a:r>
            <a:r>
              <a:rPr lang="ru-RU" dirty="0">
                <a:ea typeface="+mn-lt"/>
                <a:cs typeface="+mn-lt"/>
              </a:rPr>
              <a:t>, </a:t>
            </a:r>
            <a:r>
              <a:rPr lang="ru-RU" dirty="0" err="1">
                <a:ea typeface="+mn-lt"/>
                <a:cs typeface="+mn-lt"/>
              </a:rPr>
              <a:t>відповідно</a:t>
            </a:r>
            <a:r>
              <a:rPr lang="ru-RU" dirty="0">
                <a:ea typeface="+mn-lt"/>
                <a:cs typeface="+mn-lt"/>
              </a:rPr>
              <a:t> до </a:t>
            </a:r>
            <a:r>
              <a:rPr lang="ru-RU" dirty="0" err="1">
                <a:ea typeface="+mn-lt"/>
                <a:cs typeface="+mn-lt"/>
              </a:rPr>
              <a:t>вище</a:t>
            </a:r>
            <a:r>
              <a:rPr lang="ru-RU" dirty="0">
                <a:ea typeface="+mn-lt"/>
                <a:cs typeface="+mn-lt"/>
              </a:rPr>
              <a:t> </a:t>
            </a:r>
            <a:r>
              <a:rPr lang="ru-RU" dirty="0" err="1">
                <a:ea typeface="+mn-lt"/>
                <a:cs typeface="+mn-lt"/>
              </a:rPr>
              <a:t>зазначених</a:t>
            </a:r>
            <a:r>
              <a:rPr lang="ru-RU" dirty="0">
                <a:ea typeface="+mn-lt"/>
                <a:cs typeface="+mn-lt"/>
              </a:rPr>
              <a:t> </a:t>
            </a:r>
            <a:r>
              <a:rPr lang="ru-RU" dirty="0" err="1">
                <a:ea typeface="+mn-lt"/>
                <a:cs typeface="+mn-lt"/>
              </a:rPr>
              <a:t>функцій</a:t>
            </a:r>
            <a:r>
              <a:rPr lang="ru-RU" dirty="0">
                <a:ea typeface="+mn-lt"/>
                <a:cs typeface="+mn-lt"/>
              </a:rPr>
              <a:t> </a:t>
            </a:r>
            <a:r>
              <a:rPr lang="ru-RU" dirty="0" err="1">
                <a:ea typeface="+mn-lt"/>
                <a:cs typeface="+mn-lt"/>
              </a:rPr>
              <a:t>комунікації</a:t>
            </a:r>
            <a:r>
              <a:rPr lang="ru-RU" dirty="0">
                <a:ea typeface="+mn-lt"/>
                <a:cs typeface="+mn-lt"/>
              </a:rPr>
              <a:t>, є 3 типи </a:t>
            </a:r>
            <a:r>
              <a:rPr lang="ru-RU" dirty="0" err="1">
                <a:ea typeface="+mn-lt"/>
                <a:cs typeface="+mn-lt"/>
              </a:rPr>
              <a:t>спеціалістів</a:t>
            </a:r>
            <a:r>
              <a:rPr lang="ru-RU" dirty="0">
                <a:ea typeface="+mn-lt"/>
                <a:cs typeface="+mn-lt"/>
              </a:rPr>
              <a:t>, </a:t>
            </a:r>
            <a:r>
              <a:rPr lang="ru-RU" dirty="0" err="1">
                <a:ea typeface="+mn-lt"/>
                <a:cs typeface="+mn-lt"/>
              </a:rPr>
              <a:t>які</a:t>
            </a:r>
            <a:r>
              <a:rPr lang="ru-RU" dirty="0">
                <a:ea typeface="+mn-lt"/>
                <a:cs typeface="+mn-lt"/>
              </a:rPr>
              <a:t> </a:t>
            </a:r>
            <a:r>
              <a:rPr lang="ru-RU" dirty="0" err="1">
                <a:ea typeface="+mn-lt"/>
                <a:cs typeface="+mn-lt"/>
              </a:rPr>
              <a:t>передають</a:t>
            </a:r>
            <a:r>
              <a:rPr lang="ru-RU" dirty="0">
                <a:ea typeface="+mn-lt"/>
                <a:cs typeface="+mn-lt"/>
              </a:rPr>
              <a:t> </a:t>
            </a:r>
            <a:r>
              <a:rPr lang="ru-RU" dirty="0" err="1">
                <a:ea typeface="+mn-lt"/>
                <a:cs typeface="+mn-lt"/>
              </a:rPr>
              <a:t>інформацію</a:t>
            </a:r>
            <a:r>
              <a:rPr lang="ru-RU" dirty="0">
                <a:ea typeface="+mn-lt"/>
                <a:cs typeface="+mn-lt"/>
              </a:rPr>
              <a:t> (</a:t>
            </a:r>
            <a:r>
              <a:rPr lang="ru-RU" dirty="0" err="1">
                <a:ea typeface="+mn-lt"/>
                <a:cs typeface="+mn-lt"/>
              </a:rPr>
              <a:t>виступають</a:t>
            </a:r>
            <a:r>
              <a:rPr lang="ru-RU" dirty="0">
                <a:ea typeface="+mn-lt"/>
                <a:cs typeface="+mn-lt"/>
              </a:rPr>
              <a:t> </a:t>
            </a:r>
            <a:r>
              <a:rPr lang="ru-RU" dirty="0" err="1">
                <a:ea typeface="+mn-lt"/>
                <a:cs typeface="+mn-lt"/>
              </a:rPr>
              <a:t>комунікаторами</a:t>
            </a:r>
            <a:r>
              <a:rPr lang="ru-RU" dirty="0">
                <a:ea typeface="+mn-lt"/>
                <a:cs typeface="+mn-lt"/>
              </a:rPr>
              <a:t>): </a:t>
            </a:r>
            <a:endParaRPr lang="ru-RU"/>
          </a:p>
          <a:p>
            <a:r>
              <a:rPr lang="ru-RU" i="1" dirty="0" err="1">
                <a:ea typeface="+mn-lt"/>
                <a:cs typeface="+mn-lt"/>
              </a:rPr>
              <a:t>ті</a:t>
            </a:r>
            <a:r>
              <a:rPr lang="ru-RU" i="1" dirty="0">
                <a:ea typeface="+mn-lt"/>
                <a:cs typeface="+mn-lt"/>
              </a:rPr>
              <a:t>, </a:t>
            </a:r>
            <a:r>
              <a:rPr lang="ru-RU" i="1" dirty="0" err="1">
                <a:ea typeface="+mn-lt"/>
                <a:cs typeface="+mn-lt"/>
              </a:rPr>
              <a:t>хто</a:t>
            </a:r>
            <a:r>
              <a:rPr lang="ru-RU" i="1" dirty="0">
                <a:ea typeface="+mn-lt"/>
                <a:cs typeface="+mn-lt"/>
              </a:rPr>
              <a:t> </a:t>
            </a:r>
            <a:r>
              <a:rPr lang="ru-RU" i="1" dirty="0" err="1">
                <a:ea typeface="+mn-lt"/>
                <a:cs typeface="+mn-lt"/>
              </a:rPr>
              <a:t>досліджує</a:t>
            </a:r>
            <a:r>
              <a:rPr lang="ru-RU" i="1" dirty="0">
                <a:ea typeface="+mn-lt"/>
                <a:cs typeface="+mn-lt"/>
              </a:rPr>
              <a:t> та </a:t>
            </a:r>
            <a:r>
              <a:rPr lang="ru-RU" i="1" dirty="0" err="1">
                <a:ea typeface="+mn-lt"/>
                <a:cs typeface="+mn-lt"/>
              </a:rPr>
              <a:t>спеціалізується</a:t>
            </a:r>
            <a:r>
              <a:rPr lang="ru-RU" i="1" dirty="0">
                <a:ea typeface="+mn-lt"/>
                <a:cs typeface="+mn-lt"/>
              </a:rPr>
              <a:t> на </a:t>
            </a:r>
            <a:r>
              <a:rPr lang="ru-RU" i="1" dirty="0" err="1">
                <a:ea typeface="+mn-lt"/>
                <a:cs typeface="+mn-lt"/>
              </a:rPr>
              <a:t>політичному</a:t>
            </a:r>
            <a:r>
              <a:rPr lang="ru-RU" i="1" dirty="0">
                <a:ea typeface="+mn-lt"/>
                <a:cs typeface="+mn-lt"/>
              </a:rPr>
              <a:t> </a:t>
            </a:r>
            <a:r>
              <a:rPr lang="ru-RU" i="1" dirty="0" err="1">
                <a:ea typeface="+mn-lt"/>
                <a:cs typeface="+mn-lt"/>
              </a:rPr>
              <a:t>середовище</a:t>
            </a:r>
            <a:r>
              <a:rPr lang="ru-RU" i="1" dirty="0">
                <a:ea typeface="+mn-lt"/>
                <a:cs typeface="+mn-lt"/>
              </a:rPr>
              <a:t> </a:t>
            </a:r>
            <a:r>
              <a:rPr lang="ru-RU" i="1" dirty="0" err="1">
                <a:ea typeface="+mn-lt"/>
                <a:cs typeface="+mn-lt"/>
              </a:rPr>
              <a:t>держави</a:t>
            </a:r>
            <a:r>
              <a:rPr lang="ru-RU" i="1" dirty="0">
                <a:ea typeface="+mn-lt"/>
                <a:cs typeface="+mn-lt"/>
              </a:rPr>
              <a:t> в </a:t>
            </a:r>
            <a:r>
              <a:rPr lang="ru-RU" i="1" dirty="0" err="1">
                <a:ea typeface="+mn-lt"/>
                <a:cs typeface="+mn-lt"/>
              </a:rPr>
              <a:t>цілому</a:t>
            </a:r>
            <a:r>
              <a:rPr lang="ru-RU" i="1" dirty="0">
                <a:ea typeface="+mn-lt"/>
                <a:cs typeface="+mn-lt"/>
              </a:rPr>
              <a:t> (</a:t>
            </a:r>
            <a:r>
              <a:rPr lang="ru-RU" i="1" dirty="0" err="1">
                <a:ea typeface="+mn-lt"/>
                <a:cs typeface="+mn-lt"/>
              </a:rPr>
              <a:t>дипломати</a:t>
            </a:r>
            <a:r>
              <a:rPr lang="ru-RU" i="1" dirty="0">
                <a:ea typeface="+mn-lt"/>
                <a:cs typeface="+mn-lt"/>
              </a:rPr>
              <a:t>, </a:t>
            </a:r>
            <a:r>
              <a:rPr lang="ru-RU" i="1" dirty="0" err="1">
                <a:ea typeface="+mn-lt"/>
                <a:cs typeface="+mn-lt"/>
              </a:rPr>
              <a:t>аташе</a:t>
            </a:r>
            <a:r>
              <a:rPr lang="ru-RU" i="1" dirty="0">
                <a:ea typeface="+mn-lt"/>
                <a:cs typeface="+mn-lt"/>
              </a:rPr>
              <a:t> та </a:t>
            </a:r>
            <a:r>
              <a:rPr lang="ru-RU" i="1" dirty="0" err="1">
                <a:ea typeface="+mn-lt"/>
                <a:cs typeface="+mn-lt"/>
              </a:rPr>
              <a:t>іноземні</a:t>
            </a:r>
            <a:r>
              <a:rPr lang="ru-RU" i="1" dirty="0">
                <a:ea typeface="+mn-lt"/>
                <a:cs typeface="+mn-lt"/>
              </a:rPr>
              <a:t> </a:t>
            </a:r>
            <a:r>
              <a:rPr lang="ru-RU" i="1" dirty="0" err="1">
                <a:ea typeface="+mn-lt"/>
                <a:cs typeface="+mn-lt"/>
              </a:rPr>
              <a:t>кореспонденти</a:t>
            </a:r>
            <a:r>
              <a:rPr lang="ru-RU" i="1" dirty="0">
                <a:ea typeface="+mn-lt"/>
                <a:cs typeface="+mn-lt"/>
              </a:rPr>
              <a:t>); </a:t>
            </a:r>
          </a:p>
          <a:p>
            <a:r>
              <a:rPr lang="ru-RU" i="1" err="1">
                <a:ea typeface="+mn-lt"/>
                <a:cs typeface="+mn-lt"/>
              </a:rPr>
              <a:t>ті</a:t>
            </a:r>
            <a:r>
              <a:rPr lang="ru-RU" i="1" dirty="0">
                <a:ea typeface="+mn-lt"/>
                <a:cs typeface="+mn-lt"/>
              </a:rPr>
              <a:t>, </a:t>
            </a:r>
            <a:r>
              <a:rPr lang="ru-RU" i="1" err="1">
                <a:ea typeface="+mn-lt"/>
                <a:cs typeface="+mn-lt"/>
              </a:rPr>
              <a:t>хто</a:t>
            </a:r>
            <a:r>
              <a:rPr lang="ru-RU" i="1" dirty="0">
                <a:ea typeface="+mn-lt"/>
                <a:cs typeface="+mn-lt"/>
              </a:rPr>
              <a:t> </a:t>
            </a:r>
            <a:r>
              <a:rPr lang="ru-RU" i="1" err="1">
                <a:ea typeface="+mn-lt"/>
                <a:cs typeface="+mn-lt"/>
              </a:rPr>
              <a:t>узагальнює</a:t>
            </a:r>
            <a:r>
              <a:rPr lang="ru-RU" i="1" dirty="0">
                <a:ea typeface="+mn-lt"/>
                <a:cs typeface="+mn-lt"/>
              </a:rPr>
              <a:t> і </a:t>
            </a:r>
            <a:r>
              <a:rPr lang="ru-RU" i="1" err="1">
                <a:ea typeface="+mn-lt"/>
                <a:cs typeface="+mn-lt"/>
              </a:rPr>
              <a:t>артикулює</a:t>
            </a:r>
            <a:r>
              <a:rPr lang="ru-RU" i="1" dirty="0">
                <a:ea typeface="+mn-lt"/>
                <a:cs typeface="+mn-lt"/>
              </a:rPr>
              <a:t> </a:t>
            </a:r>
            <a:r>
              <a:rPr lang="ru-RU" i="1" err="1">
                <a:ea typeface="+mn-lt"/>
                <a:cs typeface="+mn-lt"/>
              </a:rPr>
              <a:t>відповідь</a:t>
            </a:r>
            <a:r>
              <a:rPr lang="ru-RU" i="1" dirty="0">
                <a:ea typeface="+mn-lt"/>
                <a:cs typeface="+mn-lt"/>
              </a:rPr>
              <a:t> </a:t>
            </a:r>
            <a:r>
              <a:rPr lang="ru-RU" i="1" err="1">
                <a:ea typeface="+mn-lt"/>
                <a:cs typeface="+mn-lt"/>
              </a:rPr>
              <a:t>мешканців</a:t>
            </a:r>
            <a:r>
              <a:rPr lang="ru-RU" i="1" dirty="0">
                <a:ea typeface="+mn-lt"/>
                <a:cs typeface="+mn-lt"/>
              </a:rPr>
              <a:t> </a:t>
            </a:r>
            <a:r>
              <a:rPr lang="ru-RU" i="1" err="1">
                <a:ea typeface="+mn-lt"/>
                <a:cs typeface="+mn-lt"/>
              </a:rPr>
              <a:t>країни</a:t>
            </a:r>
            <a:r>
              <a:rPr lang="ru-RU" i="1" dirty="0">
                <a:ea typeface="+mn-lt"/>
                <a:cs typeface="+mn-lt"/>
              </a:rPr>
              <a:t> на </a:t>
            </a:r>
            <a:r>
              <a:rPr lang="ru-RU" i="1" err="1">
                <a:ea typeface="+mn-lt"/>
                <a:cs typeface="+mn-lt"/>
              </a:rPr>
              <a:t>дії</a:t>
            </a:r>
            <a:r>
              <a:rPr lang="ru-RU" i="1" dirty="0">
                <a:ea typeface="+mn-lt"/>
                <a:cs typeface="+mn-lt"/>
              </a:rPr>
              <a:t> </a:t>
            </a:r>
            <a:r>
              <a:rPr lang="ru-RU" i="1" err="1">
                <a:ea typeface="+mn-lt"/>
                <a:cs typeface="+mn-lt"/>
              </a:rPr>
              <a:t>середовища</a:t>
            </a:r>
            <a:r>
              <a:rPr lang="ru-RU" i="1" dirty="0">
                <a:ea typeface="+mn-lt"/>
                <a:cs typeface="+mn-lt"/>
              </a:rPr>
              <a:t> (</a:t>
            </a:r>
            <a:r>
              <a:rPr lang="ru-RU" i="1" err="1">
                <a:ea typeface="+mn-lt"/>
                <a:cs typeface="+mn-lt"/>
              </a:rPr>
              <a:t>редактори</a:t>
            </a:r>
            <a:r>
              <a:rPr lang="ru-RU" i="1" dirty="0">
                <a:ea typeface="+mn-lt"/>
                <a:cs typeface="+mn-lt"/>
              </a:rPr>
              <a:t>, </a:t>
            </a:r>
            <a:r>
              <a:rPr lang="ru-RU" i="1" err="1">
                <a:ea typeface="+mn-lt"/>
                <a:cs typeface="+mn-lt"/>
              </a:rPr>
              <a:t>журналісти</a:t>
            </a:r>
            <a:r>
              <a:rPr lang="ru-RU" i="1" dirty="0">
                <a:ea typeface="+mn-lt"/>
                <a:cs typeface="+mn-lt"/>
              </a:rPr>
              <a:t> та </a:t>
            </a:r>
            <a:r>
              <a:rPr lang="ru-RU" i="1" err="1">
                <a:ea typeface="+mn-lt"/>
                <a:cs typeface="+mn-lt"/>
              </a:rPr>
              <a:t>спікери</a:t>
            </a:r>
            <a:r>
              <a:rPr lang="ru-RU" i="1" dirty="0">
                <a:ea typeface="+mn-lt"/>
                <a:cs typeface="+mn-lt"/>
              </a:rPr>
              <a:t>); </a:t>
            </a:r>
          </a:p>
          <a:p>
            <a:r>
              <a:rPr lang="ru-RU" i="1" dirty="0" err="1">
                <a:ea typeface="+mn-lt"/>
                <a:cs typeface="+mn-lt"/>
              </a:rPr>
              <a:t>ті</a:t>
            </a:r>
            <a:r>
              <a:rPr lang="ru-RU" i="1" dirty="0">
                <a:ea typeface="+mn-lt"/>
                <a:cs typeface="+mn-lt"/>
              </a:rPr>
              <a:t>, </a:t>
            </a:r>
            <a:r>
              <a:rPr lang="ru-RU" i="1" dirty="0" err="1">
                <a:ea typeface="+mn-lt"/>
                <a:cs typeface="+mn-lt"/>
              </a:rPr>
              <a:t>хто</a:t>
            </a:r>
            <a:r>
              <a:rPr lang="ru-RU" i="1" dirty="0">
                <a:ea typeface="+mn-lt"/>
                <a:cs typeface="+mn-lt"/>
              </a:rPr>
              <a:t> </a:t>
            </a:r>
            <a:r>
              <a:rPr lang="ru-RU" i="1" dirty="0" err="1">
                <a:ea typeface="+mn-lt"/>
                <a:cs typeface="+mn-lt"/>
              </a:rPr>
              <a:t>передає</a:t>
            </a:r>
            <a:r>
              <a:rPr lang="ru-RU" i="1" dirty="0">
                <a:ea typeface="+mn-lt"/>
                <a:cs typeface="+mn-lt"/>
              </a:rPr>
              <a:t> </a:t>
            </a:r>
            <a:r>
              <a:rPr lang="ru-RU" i="1" dirty="0" err="1">
                <a:ea typeface="+mn-lt"/>
                <a:cs typeface="+mn-lt"/>
              </a:rPr>
              <a:t>певні</a:t>
            </a:r>
            <a:r>
              <a:rPr lang="ru-RU" i="1" dirty="0">
                <a:ea typeface="+mn-lt"/>
                <a:cs typeface="+mn-lt"/>
              </a:rPr>
              <a:t> </a:t>
            </a:r>
            <a:r>
              <a:rPr lang="ru-RU" i="1" dirty="0" err="1">
                <a:ea typeface="+mn-lt"/>
                <a:cs typeface="+mn-lt"/>
              </a:rPr>
              <a:t>патерни</a:t>
            </a:r>
            <a:r>
              <a:rPr lang="ru-RU" i="1" dirty="0">
                <a:ea typeface="+mn-lt"/>
                <a:cs typeface="+mn-lt"/>
              </a:rPr>
              <a:t> </a:t>
            </a:r>
            <a:r>
              <a:rPr lang="ru-RU" i="1" dirty="0" err="1">
                <a:ea typeface="+mn-lt"/>
                <a:cs typeface="+mn-lt"/>
              </a:rPr>
              <a:t>відповіді</a:t>
            </a:r>
            <a:r>
              <a:rPr lang="ru-RU" i="1" dirty="0">
                <a:ea typeface="+mn-lt"/>
                <a:cs typeface="+mn-lt"/>
              </a:rPr>
              <a:t> </a:t>
            </a:r>
            <a:r>
              <a:rPr lang="ru-RU" i="1" dirty="0" err="1">
                <a:ea typeface="+mn-lt"/>
                <a:cs typeface="+mn-lt"/>
              </a:rPr>
              <a:t>від</a:t>
            </a:r>
            <a:r>
              <a:rPr lang="ru-RU" i="1" dirty="0">
                <a:ea typeface="+mn-lt"/>
                <a:cs typeface="+mn-lt"/>
              </a:rPr>
              <a:t> старших </a:t>
            </a:r>
            <a:r>
              <a:rPr lang="ru-RU" i="1" dirty="0" err="1">
                <a:ea typeface="+mn-lt"/>
                <a:cs typeface="+mn-lt"/>
              </a:rPr>
              <a:t>членів</a:t>
            </a:r>
            <a:r>
              <a:rPr lang="ru-RU" i="1" dirty="0">
                <a:ea typeface="+mn-lt"/>
                <a:cs typeface="+mn-lt"/>
              </a:rPr>
              <a:t> </a:t>
            </a:r>
            <a:r>
              <a:rPr lang="ru-RU" i="1" dirty="0" err="1">
                <a:ea typeface="+mn-lt"/>
                <a:cs typeface="+mn-lt"/>
              </a:rPr>
              <a:t>суспільства</a:t>
            </a:r>
            <a:r>
              <a:rPr lang="ru-RU" i="1" dirty="0">
                <a:ea typeface="+mn-lt"/>
                <a:cs typeface="+mn-lt"/>
              </a:rPr>
              <a:t> </a:t>
            </a:r>
            <a:r>
              <a:rPr lang="ru-RU" i="1" dirty="0" err="1">
                <a:ea typeface="+mn-lt"/>
                <a:cs typeface="+mn-lt"/>
              </a:rPr>
              <a:t>молодшим</a:t>
            </a:r>
            <a:r>
              <a:rPr lang="ru-RU" i="1" dirty="0">
                <a:ea typeface="+mn-lt"/>
                <a:cs typeface="+mn-lt"/>
              </a:rPr>
              <a:t>(</a:t>
            </a:r>
            <a:r>
              <a:rPr lang="ru-RU" i="1" dirty="0" err="1">
                <a:ea typeface="+mn-lt"/>
                <a:cs typeface="+mn-lt"/>
              </a:rPr>
              <a:t>вчителі</a:t>
            </a:r>
            <a:r>
              <a:rPr lang="ru-RU" i="1" dirty="0">
                <a:ea typeface="+mn-lt"/>
                <a:cs typeface="+mn-lt"/>
              </a:rPr>
              <a:t> </a:t>
            </a:r>
            <a:r>
              <a:rPr lang="ru-RU" i="1" dirty="0" err="1">
                <a:ea typeface="+mn-lt"/>
                <a:cs typeface="+mn-lt"/>
              </a:rPr>
              <a:t>вдома</a:t>
            </a:r>
            <a:r>
              <a:rPr lang="ru-RU" i="1" dirty="0">
                <a:ea typeface="+mn-lt"/>
                <a:cs typeface="+mn-lt"/>
              </a:rPr>
              <a:t> та у </a:t>
            </a:r>
            <a:r>
              <a:rPr lang="ru-RU" i="1" dirty="0" err="1">
                <a:ea typeface="+mn-lt"/>
                <a:cs typeface="+mn-lt"/>
              </a:rPr>
              <a:t>школі</a:t>
            </a:r>
            <a:r>
              <a:rPr lang="ru-RU" i="1" dirty="0">
                <a:ea typeface="+mn-lt"/>
                <a:cs typeface="+mn-lt"/>
              </a:rPr>
              <a:t>).</a:t>
            </a:r>
            <a:r>
              <a:rPr lang="ru-RU" dirty="0">
                <a:ea typeface="+mn-lt"/>
                <a:cs typeface="+mn-lt"/>
              </a:rPr>
              <a:t> </a:t>
            </a:r>
            <a:endParaRPr lang="ru-RU">
              <a:ea typeface="+mn-lt"/>
              <a:cs typeface="+mn-lt"/>
            </a:endParaRPr>
          </a:p>
        </p:txBody>
      </p:sp>
    </p:spTree>
    <p:extLst>
      <p:ext uri="{BB962C8B-B14F-4D97-AF65-F5344CB8AC3E}">
        <p14:creationId xmlns:p14="http://schemas.microsoft.com/office/powerpoint/2010/main" val="42846834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1C192BB9-4F56-45A6-BDE0-0157FE2BF2F0}"/>
              </a:ext>
            </a:extLst>
          </p:cNvPr>
          <p:cNvSpPr>
            <a:spLocks noGrp="1"/>
          </p:cNvSpPr>
          <p:nvPr>
            <p:ph type="title"/>
          </p:nvPr>
        </p:nvSpPr>
        <p:spPr>
          <a:xfrm>
            <a:off x="700635" y="922096"/>
            <a:ext cx="10691265" cy="633611"/>
          </a:xfrm>
        </p:spPr>
        <p:txBody>
          <a:bodyPr>
            <a:normAutofit fontScale="90000"/>
          </a:bodyPr>
          <a:lstStyle/>
          <a:p>
            <a:r>
              <a:rPr lang="ru-RU">
                <a:ea typeface="+mj-lt"/>
                <a:cs typeface="+mj-lt"/>
              </a:rPr>
              <a:t>Алгоритм передачі інформації </a:t>
            </a:r>
            <a:endParaRPr lang="ru-RU"/>
          </a:p>
        </p:txBody>
      </p:sp>
      <p:sp>
        <p:nvSpPr>
          <p:cNvPr id="3" name="Объект 2">
            <a:extLst>
              <a:ext uri="{FF2B5EF4-FFF2-40B4-BE49-F238E27FC236}">
                <a16:creationId xmlns:a16="http://schemas.microsoft.com/office/drawing/2014/main" xmlns="" id="{D16C2388-3051-4FE8-9C5D-A0F9248A6CC9}"/>
              </a:ext>
            </a:extLst>
          </p:cNvPr>
          <p:cNvSpPr>
            <a:spLocks noGrp="1"/>
          </p:cNvSpPr>
          <p:nvPr>
            <p:ph idx="1"/>
          </p:nvPr>
        </p:nvSpPr>
        <p:spPr>
          <a:xfrm>
            <a:off x="700635" y="1617159"/>
            <a:ext cx="10691265" cy="4312055"/>
          </a:xfrm>
        </p:spPr>
        <p:txBody>
          <a:bodyPr vert="horz" lIns="91440" tIns="45720" rIns="91440" bIns="45720" rtlCol="0" anchor="t">
            <a:normAutofit fontScale="70000" lnSpcReduction="20000"/>
          </a:bodyPr>
          <a:lstStyle/>
          <a:p>
            <a:pPr algn="just">
              <a:buNone/>
            </a:pPr>
            <a:r>
              <a:rPr lang="ru-RU">
                <a:ea typeface="+mn-lt"/>
                <a:cs typeface="+mn-lt"/>
              </a:rPr>
              <a:t>У роботі «Структура та функції комунікації у суспільстві» Лассвелл порівнює людський процес комунікації </a:t>
            </a:r>
            <a:r>
              <a:rPr lang="ru-RU" dirty="0">
                <a:ea typeface="+mn-lt"/>
                <a:cs typeface="+mn-lt"/>
              </a:rPr>
              <a:t>з фізичним процесами у організмі. Та проводить алегорію між алгоритмом передачі інформації у суспільстві та діяльністю нервової системи в організмі людини та процесом передачі імпульсів. </a:t>
            </a:r>
            <a:endParaRPr lang="ru-RU"/>
          </a:p>
          <a:p>
            <a:pPr>
              <a:buNone/>
            </a:pPr>
            <a:r>
              <a:rPr lang="ru-RU">
                <a:ea typeface="+mn-lt"/>
                <a:cs typeface="+mn-lt"/>
              </a:rPr>
              <a:t>Лассвелл виділяє декілька алгоритмів передачі інформації: </a:t>
            </a:r>
            <a:endParaRPr lang="ru-RU"/>
          </a:p>
          <a:p>
            <a:pPr>
              <a:buNone/>
            </a:pPr>
            <a:r>
              <a:rPr lang="ru-RU" b="1">
                <a:ea typeface="+mn-lt"/>
                <a:cs typeface="+mn-lt"/>
              </a:rPr>
              <a:t>За напрямком передачі: </a:t>
            </a:r>
            <a:endParaRPr lang="ru-RU" b="1"/>
          </a:p>
          <a:p>
            <a:r>
              <a:rPr lang="ru-RU" i="1">
                <a:ea typeface="+mn-lt"/>
                <a:cs typeface="+mn-lt"/>
              </a:rPr>
              <a:t>Від великої кількості людей до малої (many-to-few). Наприклад, дипломати однієї держави, які знаходяться по всьому світу і надсилають свої повідомлення на декілька локальних центрів.; </a:t>
            </a:r>
            <a:endParaRPr lang="ru-RU" i="1"/>
          </a:p>
          <a:p>
            <a:r>
              <a:rPr lang="ru-RU" i="1">
                <a:ea typeface="+mn-lt"/>
                <a:cs typeface="+mn-lt"/>
              </a:rPr>
              <a:t>Від малої кількості людей до великої (few-to-many). Наприклад, після обробки отриманої інформації секретар із закордонних справ поширює дані на більшу аудиторію – дає промову. </a:t>
            </a:r>
            <a:endParaRPr lang="ru-RU" i="1"/>
          </a:p>
          <a:p>
            <a:pPr>
              <a:buNone/>
            </a:pPr>
            <a:r>
              <a:rPr lang="ru-RU" b="1">
                <a:ea typeface="+mn-lt"/>
                <a:cs typeface="+mn-lt"/>
              </a:rPr>
              <a:t>За характеристикою зв’язку між комунікатором та аудиторією: </a:t>
            </a:r>
            <a:endParaRPr lang="ru-RU" b="1"/>
          </a:p>
          <a:p>
            <a:r>
              <a:rPr lang="ru-RU" i="1">
                <a:ea typeface="+mn-lt"/>
                <a:cs typeface="+mn-lt"/>
              </a:rPr>
              <a:t>Двостороння схема зв’язку, коли функції відправлення та отримання повідомлення виконуються з однаковою частотою. (Наприклад, розмова між двома чи більше людьми, які знаходяться в одному приміщенні); </a:t>
            </a:r>
            <a:endParaRPr lang="ru-RU" i="1"/>
          </a:p>
          <a:p>
            <a:r>
              <a:rPr lang="ru-RU" i="1">
                <a:ea typeface="+mn-lt"/>
                <a:cs typeface="+mn-lt"/>
              </a:rPr>
              <a:t>Одностороння схема зв’язку, коли для отримання зворотнього повідомлення потрібно більше часу або використання спеціальних методів (дослідження громадської думки).  </a:t>
            </a:r>
            <a:endParaRPr lang="ru-RU" i="1"/>
          </a:p>
        </p:txBody>
      </p:sp>
    </p:spTree>
    <p:extLst>
      <p:ext uri="{BB962C8B-B14F-4D97-AF65-F5344CB8AC3E}">
        <p14:creationId xmlns:p14="http://schemas.microsoft.com/office/powerpoint/2010/main" val="41845970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BF447FE5-DE04-4571-A682-92CF91ACE515}"/>
              </a:ext>
            </a:extLst>
          </p:cNvPr>
          <p:cNvSpPr>
            <a:spLocks noGrp="1"/>
          </p:cNvSpPr>
          <p:nvPr>
            <p:ph type="title"/>
          </p:nvPr>
        </p:nvSpPr>
        <p:spPr/>
        <p:txBody>
          <a:bodyPr/>
          <a:lstStyle/>
          <a:p>
            <a:r>
              <a:rPr lang="ru-RU">
                <a:ea typeface="+mj-lt"/>
                <a:cs typeface="+mj-lt"/>
              </a:rPr>
              <a:t>Фактори, що обмежують ефективність комунікації </a:t>
            </a:r>
            <a:endParaRPr lang="ru-RU"/>
          </a:p>
        </p:txBody>
      </p:sp>
      <p:sp>
        <p:nvSpPr>
          <p:cNvPr id="3" name="Объект 2">
            <a:extLst>
              <a:ext uri="{FF2B5EF4-FFF2-40B4-BE49-F238E27FC236}">
                <a16:creationId xmlns:a16="http://schemas.microsoft.com/office/drawing/2014/main" xmlns="" id="{B657CC41-8E7F-4D1B-ACC8-EE5DD3BC6C56}"/>
              </a:ext>
            </a:extLst>
          </p:cNvPr>
          <p:cNvSpPr>
            <a:spLocks noGrp="1"/>
          </p:cNvSpPr>
          <p:nvPr>
            <p:ph idx="1"/>
          </p:nvPr>
        </p:nvSpPr>
        <p:spPr/>
        <p:txBody>
          <a:bodyPr vert="horz" lIns="91440" tIns="45720" rIns="91440" bIns="45720" rtlCol="0" anchor="t">
            <a:normAutofit lnSpcReduction="10000"/>
          </a:bodyPr>
          <a:lstStyle/>
          <a:p>
            <a:pPr>
              <a:buNone/>
            </a:pPr>
            <a:r>
              <a:rPr lang="ru-RU">
                <a:ea typeface="+mn-lt"/>
                <a:cs typeface="+mn-lt"/>
              </a:rPr>
              <a:t>До факторів, що обмежують передачу та сприйняття інформації під час комунікації Лассвелл відносить: </a:t>
            </a:r>
            <a:endParaRPr lang="ru-RU"/>
          </a:p>
          <a:p>
            <a:r>
              <a:rPr lang="ru-RU" i="1">
                <a:ea typeface="+mn-lt"/>
                <a:cs typeface="+mn-lt"/>
              </a:rPr>
              <a:t>Технічні недоліки; </a:t>
            </a:r>
            <a:endParaRPr lang="ru-RU" i="1"/>
          </a:p>
          <a:p>
            <a:r>
              <a:rPr lang="ru-RU" i="1">
                <a:ea typeface="+mn-lt"/>
                <a:cs typeface="+mn-lt"/>
              </a:rPr>
              <a:t>Цензура; </a:t>
            </a:r>
            <a:endParaRPr lang="ru-RU" i="1"/>
          </a:p>
          <a:p>
            <a:r>
              <a:rPr lang="ru-RU" i="1">
                <a:ea typeface="+mn-lt"/>
                <a:cs typeface="+mn-lt"/>
              </a:rPr>
              <a:t>Суцільна неосвіченість/ невігластво; </a:t>
            </a:r>
            <a:endParaRPr lang="ru-RU" i="1"/>
          </a:p>
          <a:p>
            <a:r>
              <a:rPr lang="ru-RU" i="1">
                <a:ea typeface="+mn-lt"/>
                <a:cs typeface="+mn-lt"/>
              </a:rPr>
              <a:t>Низький рівень навички «доречного спілкування»; </a:t>
            </a:r>
            <a:endParaRPr lang="ru-RU" i="1"/>
          </a:p>
          <a:p>
            <a:r>
              <a:rPr lang="ru-RU" i="1">
                <a:ea typeface="+mn-lt"/>
                <a:cs typeface="+mn-lt"/>
              </a:rPr>
              <a:t>Структура особистості; </a:t>
            </a:r>
            <a:endParaRPr lang="ru-RU" i="1"/>
          </a:p>
          <a:p>
            <a:r>
              <a:rPr lang="ru-RU" i="1">
                <a:ea typeface="+mn-lt"/>
                <a:cs typeface="+mn-lt"/>
              </a:rPr>
              <a:t>Ставлення до цінностей влади, багатства та поваги. </a:t>
            </a:r>
            <a:endParaRPr lang="ru-RU"/>
          </a:p>
          <a:p>
            <a:pPr marL="0" indent="0">
              <a:buNone/>
            </a:pPr>
            <a:endParaRPr lang="ru-RU" dirty="0"/>
          </a:p>
        </p:txBody>
      </p:sp>
    </p:spTree>
    <p:extLst>
      <p:ext uri="{BB962C8B-B14F-4D97-AF65-F5344CB8AC3E}">
        <p14:creationId xmlns:p14="http://schemas.microsoft.com/office/powerpoint/2010/main" val="6384332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xmlns="" id="{21A81E83-AC05-47AF-9484-F591A2E3225A}"/>
              </a:ext>
            </a:extLst>
          </p:cNvPr>
          <p:cNvSpPr>
            <a:spLocks noGrp="1"/>
          </p:cNvSpPr>
          <p:nvPr>
            <p:ph idx="1"/>
          </p:nvPr>
        </p:nvSpPr>
        <p:spPr>
          <a:xfrm>
            <a:off x="700635" y="928901"/>
            <a:ext cx="10691265" cy="3030616"/>
          </a:xfrm>
        </p:spPr>
        <p:txBody>
          <a:bodyPr vert="horz" lIns="91440" tIns="45720" rIns="91440" bIns="45720" rtlCol="0" anchor="t">
            <a:normAutofit lnSpcReduction="10000"/>
          </a:bodyPr>
          <a:lstStyle/>
          <a:p>
            <a:pPr>
              <a:buNone/>
            </a:pPr>
            <a:endParaRPr lang="ru-RU" b="1" dirty="0">
              <a:ea typeface="+mn-lt"/>
              <a:cs typeface="+mn-lt"/>
            </a:endParaRPr>
          </a:p>
          <a:p>
            <a:pPr>
              <a:buNone/>
            </a:pPr>
            <a:r>
              <a:rPr lang="ru-RU" b="1">
                <a:ea typeface="+mn-lt"/>
                <a:cs typeface="+mn-lt"/>
              </a:rPr>
              <a:t>Технічні недоліки</a:t>
            </a:r>
            <a:r>
              <a:rPr lang="ru-RU">
                <a:ea typeface="+mn-lt"/>
                <a:cs typeface="+mn-lt"/>
              </a:rPr>
              <a:t>, в свою чергу пов’язані як з несправністю джерел отримання інформації (зламане радіо, телевізор, погано видрукувана газета), так і з фізичними обмеженнями реципієнта – поганий зір або слух. Проте  Лассвелл зазначає, що такого роду недоліки можна легко подолати за допомогою наявного знання, адже вже існують методики покращення зору, слуху та навіть виправлення «неадекватних звичок читання». </a:t>
            </a:r>
            <a:endParaRPr lang="ru-RU"/>
          </a:p>
          <a:p>
            <a:pPr>
              <a:buNone/>
            </a:pPr>
            <a:r>
              <a:rPr lang="ru-RU" dirty="0">
                <a:ea typeface="+mn-lt"/>
                <a:cs typeface="+mn-lt"/>
              </a:rPr>
              <a:t>                                                  </a:t>
            </a:r>
            <a:endParaRPr lang="ru-RU" dirty="0"/>
          </a:p>
        </p:txBody>
      </p:sp>
      <p:pic>
        <p:nvPicPr>
          <p:cNvPr id="4" name="Рисунок 4" descr="Изображение выглядит как текст&#10;&#10;Автоматически созданное описание">
            <a:extLst>
              <a:ext uri="{FF2B5EF4-FFF2-40B4-BE49-F238E27FC236}">
                <a16:creationId xmlns:a16="http://schemas.microsoft.com/office/drawing/2014/main" xmlns="" id="{C720EB8D-DAC6-4DB4-A32D-C1338D882221}"/>
              </a:ext>
            </a:extLst>
          </p:cNvPr>
          <p:cNvPicPr>
            <a:picLocks noChangeAspect="1"/>
          </p:cNvPicPr>
          <p:nvPr/>
        </p:nvPicPr>
        <p:blipFill>
          <a:blip r:embed="rId2"/>
          <a:stretch>
            <a:fillRect/>
          </a:stretch>
        </p:blipFill>
        <p:spPr>
          <a:xfrm>
            <a:off x="6775992" y="3807650"/>
            <a:ext cx="3682759" cy="1685925"/>
          </a:xfrm>
          <a:prstGeom prst="rect">
            <a:avLst/>
          </a:prstGeom>
        </p:spPr>
      </p:pic>
      <p:sp>
        <p:nvSpPr>
          <p:cNvPr id="6" name="Объект 2">
            <a:extLst>
              <a:ext uri="{FF2B5EF4-FFF2-40B4-BE49-F238E27FC236}">
                <a16:creationId xmlns:a16="http://schemas.microsoft.com/office/drawing/2014/main" xmlns="" id="{6287D0F9-A6CC-4DE3-BDF5-FCB16AB6524C}"/>
              </a:ext>
            </a:extLst>
          </p:cNvPr>
          <p:cNvSpPr txBox="1">
            <a:spLocks/>
          </p:cNvSpPr>
          <p:nvPr/>
        </p:nvSpPr>
        <p:spPr>
          <a:xfrm>
            <a:off x="694884" y="4229942"/>
            <a:ext cx="5486662" cy="1679145"/>
          </a:xfrm>
          <a:prstGeom prst="rect">
            <a:avLst/>
          </a:prstGeom>
        </p:spPr>
        <p:txBody>
          <a:bodyPr vert="horz" lIns="91440" tIns="45720" rIns="91440" bIns="45720" rtlCol="0" anchor="t">
            <a:normAutofit/>
          </a:bodyPr>
          <a:lst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None/>
            </a:pPr>
            <a:r>
              <a:rPr lang="ru-RU" b="1">
                <a:ea typeface="+mn-lt"/>
                <a:cs typeface="+mn-lt"/>
              </a:rPr>
              <a:t>Цензура</a:t>
            </a:r>
            <a:r>
              <a:rPr lang="ru-RU">
                <a:ea typeface="+mn-lt"/>
                <a:cs typeface="+mn-lt"/>
              </a:rPr>
              <a:t>, на думку Лассвелла, є навмисною перешкодою у процесі комунікації і має бути усунена. </a:t>
            </a:r>
            <a:endParaRPr lang="ru-RU"/>
          </a:p>
          <a:p>
            <a:pPr>
              <a:buFont typeface="Arial" panose="020B0604020202020204" pitchFamily="34" charset="0"/>
              <a:buNone/>
            </a:pPr>
            <a:r>
              <a:rPr lang="ru-RU" dirty="0">
                <a:ea typeface="+mn-lt"/>
                <a:cs typeface="+mn-lt"/>
              </a:rPr>
              <a:t>                                                  </a:t>
            </a:r>
            <a:endParaRPr lang="ru-RU" dirty="0"/>
          </a:p>
        </p:txBody>
      </p:sp>
    </p:spTree>
    <p:extLst>
      <p:ext uri="{BB962C8B-B14F-4D97-AF65-F5344CB8AC3E}">
        <p14:creationId xmlns:p14="http://schemas.microsoft.com/office/powerpoint/2010/main" val="1429217872"/>
      </p:ext>
    </p:extLst>
  </p:cSld>
  <p:clrMapOvr>
    <a:masterClrMapping/>
  </p:clrMapOvr>
</p:sld>
</file>

<file path=ppt/theme/theme1.xml><?xml version="1.0" encoding="utf-8"?>
<a:theme xmlns:a="http://schemas.openxmlformats.org/drawingml/2006/main" name="ChronicleVTI">
  <a:themeElements>
    <a:clrScheme name="Chronicle">
      <a:dk1>
        <a:srgbClr val="000000"/>
      </a:dk1>
      <a:lt1>
        <a:srgbClr val="FFFFFF"/>
      </a:lt1>
      <a:dk2>
        <a:srgbClr val="1C1C32"/>
      </a:dk2>
      <a:lt2>
        <a:srgbClr val="F8F4F1"/>
      </a:lt2>
      <a:accent1>
        <a:srgbClr val="734B67"/>
      </a:accent1>
      <a:accent2>
        <a:srgbClr val="959EBB"/>
      </a:accent2>
      <a:accent3>
        <a:srgbClr val="596781"/>
      </a:accent3>
      <a:accent4>
        <a:srgbClr val="7F6E8C"/>
      </a:accent4>
      <a:accent5>
        <a:srgbClr val="DB9A8F"/>
      </a:accent5>
      <a:accent6>
        <a:srgbClr val="C29AB1"/>
      </a:accent6>
      <a:hlink>
        <a:srgbClr val="778BA2"/>
      </a:hlink>
      <a:folHlink>
        <a:srgbClr val="A27C99"/>
      </a:folHlink>
    </a:clrScheme>
    <a:fontScheme name="Univers Calisto">
      <a:majorFont>
        <a:latin typeface="Univers Condensed"/>
        <a:ea typeface=""/>
        <a:cs typeface=""/>
      </a:majorFont>
      <a:minorFont>
        <a:latin typeface="Calisto M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ChronicleVTI" id="{508E4D90-5116-4BF0-876B-3F422DD1F65F}" vid="{AA21DC3D-92A8-43A4-8358-ED428371CD55}"/>
    </a:ext>
  </a:extLst>
</a:theme>
</file>

<file path=docProps/app.xml><?xml version="1.0" encoding="utf-8"?>
<Properties xmlns="http://schemas.openxmlformats.org/officeDocument/2006/extended-properties" xmlns:vt="http://schemas.openxmlformats.org/officeDocument/2006/docPropsVTypes">
  <TotalTime>0</TotalTime>
  <Words>763</Words>
  <Application>Microsoft Office PowerPoint</Application>
  <PresentationFormat>Произвольный</PresentationFormat>
  <Paragraphs>83</Paragraphs>
  <Slides>16</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16</vt:i4>
      </vt:variant>
    </vt:vector>
  </HeadingPairs>
  <TitlesOfParts>
    <vt:vector size="17" baseType="lpstr">
      <vt:lpstr>ChronicleVTI</vt:lpstr>
      <vt:lpstr>Комунікаційні погляди Г. Лассвелла </vt:lpstr>
      <vt:lpstr>біографія </vt:lpstr>
      <vt:lpstr>Презентация PowerPoint</vt:lpstr>
      <vt:lpstr>Комунікація   Лінійна модель комунікації  </vt:lpstr>
      <vt:lpstr>Презентация PowerPoint</vt:lpstr>
      <vt:lpstr>Основні функції комунікації</vt:lpstr>
      <vt:lpstr>Алгоритм передачі інформації </vt:lpstr>
      <vt:lpstr>Фактори, що обмежують ефективність комунікації </vt:lpstr>
      <vt:lpstr>Презентация PowerPoint</vt:lpstr>
      <vt:lpstr>Презентация PowerPoint</vt:lpstr>
      <vt:lpstr>Презентация PowerPoint</vt:lpstr>
      <vt:lpstr>Презентация PowerPoint</vt:lpstr>
      <vt:lpstr>Пропаганда</vt:lpstr>
      <vt:lpstr>Стратегія пропаганди</vt:lpstr>
      <vt:lpstr>Класифікація пропаганди</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
  <cp:lastModifiedBy>Юлия</cp:lastModifiedBy>
  <cp:revision>427</cp:revision>
  <dcterms:created xsi:type="dcterms:W3CDTF">2020-10-07T14:55:40Z</dcterms:created>
  <dcterms:modified xsi:type="dcterms:W3CDTF">2022-05-17T11:27:33Z</dcterms:modified>
</cp:coreProperties>
</file>