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69" r:id="rId4"/>
    <p:sldId id="270" r:id="rId5"/>
    <p:sldId id="271" r:id="rId6"/>
    <p:sldId id="301" r:id="rId7"/>
    <p:sldId id="272" r:id="rId8"/>
    <p:sldId id="273" r:id="rId9"/>
    <p:sldId id="274" r:id="rId10"/>
    <p:sldId id="302" r:id="rId11"/>
    <p:sldId id="30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43" autoAdjust="0"/>
    <p:restoredTop sz="94622" autoAdjust="0"/>
  </p:normalViewPr>
  <p:slideViewPr>
    <p:cSldViewPr>
      <p:cViewPr>
        <p:scale>
          <a:sx n="70" d="100"/>
          <a:sy n="70" d="100"/>
        </p:scale>
        <p:origin x="-115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98B5DD7-3174-4D82-9F0B-F9B9DA2C9022}" type="datetimeFigureOut">
              <a:rPr lang="ru-RU" smtClean="0"/>
              <a:pPr/>
              <a:t>23.04.2024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Тема: Елементи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 ландшафтного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 дизайну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67544" y="4571999"/>
            <a:ext cx="6680016" cy="1951985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Підготувала:</a:t>
            </a:r>
          </a:p>
          <a:p>
            <a:r>
              <a:rPr lang="uk-UA" sz="3200" b="1" dirty="0" err="1">
                <a:solidFill>
                  <a:srgbClr val="0070C0"/>
                </a:solidFill>
              </a:rPr>
              <a:t>к</a:t>
            </a:r>
            <a:r>
              <a:rPr lang="uk-UA" sz="3200" b="1" dirty="0" err="1" smtClean="0">
                <a:solidFill>
                  <a:srgbClr val="0070C0"/>
                </a:solidFill>
              </a:rPr>
              <a:t>.п.н</a:t>
            </a:r>
            <a:r>
              <a:rPr lang="uk-UA" sz="3200" b="1" dirty="0" smtClean="0">
                <a:solidFill>
                  <a:srgbClr val="0070C0"/>
                </a:solidFill>
              </a:rPr>
              <a:t>. </a:t>
            </a:r>
            <a:r>
              <a:rPr lang="uk-UA" sz="3200" b="1" dirty="0" err="1" smtClean="0">
                <a:solidFill>
                  <a:srgbClr val="0070C0"/>
                </a:solidFill>
              </a:rPr>
              <a:t>Гервас</a:t>
            </a:r>
            <a:r>
              <a:rPr lang="uk-UA" sz="3200" b="1" dirty="0" smtClean="0">
                <a:solidFill>
                  <a:srgbClr val="0070C0"/>
                </a:solidFill>
              </a:rPr>
              <a:t> О.Г.</a:t>
            </a:r>
          </a:p>
          <a:p>
            <a:endParaRPr lang="uk-UA" sz="32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527" y="3573016"/>
            <a:ext cx="3121427" cy="29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Вазон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7374732" cy="491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61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58670"/>
            <a:ext cx="7608845" cy="570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44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65445"/>
            <a:ext cx="4032447" cy="11684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Регулярна клумба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idx="1"/>
          </p:nvPr>
        </p:nvSpPr>
        <p:spPr>
          <a:xfrm>
            <a:off x="4498331" y="692696"/>
            <a:ext cx="3890094" cy="2088232"/>
          </a:xfrm>
        </p:spPr>
        <p:txBody>
          <a:bodyPr/>
          <a:lstStyle/>
          <a:p>
            <a:r>
              <a:rPr lang="ru-RU" dirty="0" err="1">
                <a:solidFill>
                  <a:srgbClr val="002060"/>
                </a:solidFill>
              </a:rPr>
              <a:t>Цвітіння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всіх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рослин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починається</a:t>
            </a:r>
            <a:r>
              <a:rPr lang="ru-RU" dirty="0">
                <a:solidFill>
                  <a:srgbClr val="002060"/>
                </a:solidFill>
              </a:rPr>
              <a:t> в один і той же час, але </a:t>
            </a:r>
            <a:r>
              <a:rPr lang="ru-RU" dirty="0" err="1">
                <a:solidFill>
                  <a:srgbClr val="002060"/>
                </a:solidFill>
              </a:rPr>
              <a:t>квіти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відрізняються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забарвленням</a:t>
            </a:r>
            <a:r>
              <a:rPr lang="ru-RU" dirty="0">
                <a:solidFill>
                  <a:srgbClr val="002060"/>
                </a:solidFill>
              </a:rPr>
              <a:t> і типами </a:t>
            </a:r>
            <a:r>
              <a:rPr lang="ru-RU" dirty="0" err="1">
                <a:solidFill>
                  <a:srgbClr val="002060"/>
                </a:solidFill>
              </a:rPr>
              <a:t>бутонів</a:t>
            </a:r>
            <a:r>
              <a:rPr lang="ru-RU" dirty="0">
                <a:solidFill>
                  <a:srgbClr val="002060"/>
                </a:solidFill>
              </a:rPr>
              <a:t>, а </a:t>
            </a:r>
            <a:r>
              <a:rPr lang="ru-RU" dirty="0" err="1">
                <a:solidFill>
                  <a:srgbClr val="002060"/>
                </a:solidFill>
              </a:rPr>
              <a:t>також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розмірами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290" name="Picture 2" descr="F:\Новая папка (4)\Регулярная к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750"/>
            <a:ext cx="4238625" cy="2820988"/>
          </a:xfrm>
          <a:prstGeom prst="rect">
            <a:avLst/>
          </a:prstGeom>
          <a:noFill/>
        </p:spPr>
      </p:pic>
      <p:pic>
        <p:nvPicPr>
          <p:cNvPr id="12291" name="Picture 3" descr="F:\Новая папка (4)\Регул к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643314"/>
            <a:ext cx="4167176" cy="3012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659687" cy="64807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Нерегулярна клумба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8064896" cy="936104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solidFill>
                  <a:srgbClr val="002060"/>
                </a:solidFill>
              </a:rPr>
              <a:t>Квіти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цьому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випадку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висаджуються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групами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підібраними</a:t>
            </a:r>
            <a:r>
              <a:rPr lang="ru-RU" dirty="0">
                <a:solidFill>
                  <a:srgbClr val="002060"/>
                </a:solidFill>
              </a:rPr>
              <a:t> за </a:t>
            </a:r>
            <a:r>
              <a:rPr lang="ru-RU" dirty="0" err="1">
                <a:solidFill>
                  <a:srgbClr val="002060"/>
                </a:solidFill>
              </a:rPr>
              <a:t>термінами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цвітіння</a:t>
            </a:r>
            <a:r>
              <a:rPr lang="ru-RU" dirty="0">
                <a:solidFill>
                  <a:srgbClr val="002060"/>
                </a:solidFill>
              </a:rPr>
              <a:t> так, щоб </a:t>
            </a:r>
            <a:r>
              <a:rPr lang="ru-RU" dirty="0" err="1">
                <a:solidFill>
                  <a:srgbClr val="002060"/>
                </a:solidFill>
              </a:rPr>
              <a:t>рівномірно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змінювати</a:t>
            </a:r>
            <a:r>
              <a:rPr lang="ru-RU" dirty="0">
                <a:solidFill>
                  <a:srgbClr val="002060"/>
                </a:solidFill>
              </a:rPr>
              <a:t> один одного в </a:t>
            </a:r>
            <a:r>
              <a:rPr lang="ru-RU" dirty="0" err="1">
                <a:solidFill>
                  <a:srgbClr val="002060"/>
                </a:solidFill>
              </a:rPr>
              <a:t>міру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відцвітання</a:t>
            </a:r>
            <a:r>
              <a:rPr lang="ru-RU" dirty="0">
                <a:solidFill>
                  <a:srgbClr val="002060"/>
                </a:solidFill>
              </a:rPr>
              <a:t> одних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F:\Новая папка (4)\нерег к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79512" y="1916832"/>
            <a:ext cx="6276975" cy="470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Припіднята</a:t>
            </a:r>
            <a:r>
              <a:rPr lang="ru-RU" dirty="0" smtClean="0">
                <a:solidFill>
                  <a:srgbClr val="FF0000"/>
                </a:solidFill>
              </a:rPr>
              <a:t> клумба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338" name="Picture 2" descr="F:\Новая папка (4)\приподнята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857364"/>
            <a:ext cx="6006799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72368"/>
            <a:ext cx="7659687" cy="736352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Моноклумба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idx="1"/>
          </p:nvPr>
        </p:nvSpPr>
        <p:spPr>
          <a:xfrm>
            <a:off x="238623" y="4365104"/>
            <a:ext cx="3685306" cy="1633538"/>
          </a:xfrm>
        </p:spPr>
        <p:txBody>
          <a:bodyPr/>
          <a:lstStyle/>
          <a:p>
            <a:r>
              <a:rPr lang="ru-RU" dirty="0"/>
              <a:t>Клумба, на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висаджуються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 одного виду, типу, </a:t>
            </a:r>
            <a:r>
              <a:rPr lang="ru-RU" dirty="0" err="1"/>
              <a:t>кольору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1" y="908720"/>
            <a:ext cx="47625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29000"/>
            <a:ext cx="5106144" cy="328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7659687" cy="648072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Багатовимірна</a:t>
            </a:r>
            <a:br>
              <a:rPr lang="uk-UA" dirty="0">
                <a:solidFill>
                  <a:srgbClr val="FF0000"/>
                </a:solidFill>
              </a:rPr>
            </a:b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7504" y="5373216"/>
            <a:ext cx="6135687" cy="1345506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</a:p>
          <a:p>
            <a:r>
              <a:rPr lang="ru-RU" dirty="0" smtClean="0"/>
              <a:t>Клумба</a:t>
            </a:r>
            <a:r>
              <a:rPr lang="ru-RU" dirty="0"/>
              <a:t>,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використовуватися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endParaRPr lang="ru-RU" dirty="0"/>
          </a:p>
          <a:p>
            <a:endParaRPr lang="uk-UA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620077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42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Орнаментальна</a:t>
            </a:r>
            <a:r>
              <a:rPr lang="ru-RU" dirty="0" smtClean="0">
                <a:solidFill>
                  <a:srgbClr val="FF0000"/>
                </a:solidFill>
              </a:rPr>
              <a:t> клумба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2" name="Picture 2" descr="F:\Новая папка (4)\орнамент  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428736"/>
            <a:ext cx="4000528" cy="3000396"/>
          </a:xfrm>
          <a:prstGeom prst="rect">
            <a:avLst/>
          </a:prstGeom>
          <a:noFill/>
        </p:spPr>
      </p:pic>
      <p:pic>
        <p:nvPicPr>
          <p:cNvPr id="15363" name="Picture 3" descr="F:\Новая папка (4)\орнам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714752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77072"/>
            <a:ext cx="3672408" cy="11684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Вертикальна клумба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79512" y="620688"/>
            <a:ext cx="4176464" cy="2736304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Таким способом </a:t>
            </a:r>
            <a:r>
              <a:rPr lang="ru-RU" dirty="0" err="1">
                <a:solidFill>
                  <a:srgbClr val="002060"/>
                </a:solidFill>
              </a:rPr>
              <a:t>оформляються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стіни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огорожі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садові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будівлі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Вертикальної</a:t>
            </a:r>
            <a:r>
              <a:rPr lang="ru-RU" dirty="0">
                <a:solidFill>
                  <a:srgbClr val="002060"/>
                </a:solidFill>
              </a:rPr>
              <a:t> клумбою </a:t>
            </a:r>
            <a:r>
              <a:rPr lang="ru-RU" dirty="0" err="1">
                <a:solidFill>
                  <a:srgbClr val="002060"/>
                </a:solidFill>
              </a:rPr>
              <a:t>можуть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служити</a:t>
            </a:r>
            <a:r>
              <a:rPr lang="ru-RU" dirty="0">
                <a:solidFill>
                  <a:srgbClr val="002060"/>
                </a:solidFill>
              </a:rPr>
              <a:t> і ящики з </a:t>
            </a:r>
            <a:r>
              <a:rPr lang="ru-RU" dirty="0" err="1">
                <a:solidFill>
                  <a:srgbClr val="002060"/>
                </a:solidFill>
              </a:rPr>
              <a:t>квітами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встановлені</a:t>
            </a:r>
            <a:r>
              <a:rPr lang="ru-RU" dirty="0">
                <a:solidFill>
                  <a:srgbClr val="002060"/>
                </a:solidFill>
              </a:rPr>
              <a:t> один на одного, де </a:t>
            </a:r>
            <a:r>
              <a:rPr lang="ru-RU" dirty="0" err="1">
                <a:solidFill>
                  <a:srgbClr val="002060"/>
                </a:solidFill>
              </a:rPr>
              <a:t>рослини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проростають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крізь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щілини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ємностях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endParaRPr lang="uk-UA" dirty="0"/>
          </a:p>
        </p:txBody>
      </p:sp>
      <p:pic>
        <p:nvPicPr>
          <p:cNvPr id="16386" name="Picture 2" descr="F:\Новая папка (4)\вертикаль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427984" y="692696"/>
            <a:ext cx="4236800" cy="5641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Клумба-панно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799288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уміжність">
  <a:themeElements>
    <a:clrScheme name="Суміжність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уміжність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397</TotalTime>
  <Words>127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Суміжність</vt:lpstr>
      <vt:lpstr>Тема: Елементи  ландшафтного  дизайну</vt:lpstr>
      <vt:lpstr>Регулярна клумба</vt:lpstr>
      <vt:lpstr>Нерегулярна клумба</vt:lpstr>
      <vt:lpstr>Припіднята клумба</vt:lpstr>
      <vt:lpstr>Моноклумба</vt:lpstr>
      <vt:lpstr>Багатовимірна </vt:lpstr>
      <vt:lpstr>Орнаментальна клумба</vt:lpstr>
      <vt:lpstr>Вертикальна клумба</vt:lpstr>
      <vt:lpstr>Клумба-панно</vt:lpstr>
      <vt:lpstr>Вазон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Элементы  ландшафтного  дизайна</dc:title>
  <dc:creator>user</dc:creator>
  <cp:lastModifiedBy>AdmiNN</cp:lastModifiedBy>
  <cp:revision>21</cp:revision>
  <dcterms:created xsi:type="dcterms:W3CDTF">2012-01-12T06:11:18Z</dcterms:created>
  <dcterms:modified xsi:type="dcterms:W3CDTF">2024-04-22T21:03:25Z</dcterms:modified>
</cp:coreProperties>
</file>