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1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October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October 2,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‹№›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81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A marble with brown and aqua colours">
            <a:extLst>
              <a:ext uri="{FF2B5EF4-FFF2-40B4-BE49-F238E27FC236}">
                <a16:creationId xmlns:a16="http://schemas.microsoft.com/office/drawing/2014/main" id="{8E2A32C2-7431-91AA-7B77-D258B1EB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" r="10425" b="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6FA1-C66E-49FE-AE95-EBB9EBF24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4605251"/>
            <a:ext cx="3077044" cy="1876539"/>
          </a:xfrm>
        </p:spPr>
        <p:txBody>
          <a:bodyPr anchor="t">
            <a:normAutofit/>
          </a:bodyPr>
          <a:lstStyle/>
          <a:p>
            <a:pPr algn="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Іванова Ірина Борисівна, кандидат педагогічних наук, доцент </a:t>
            </a:r>
            <a:endParaRPr lang="ru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8A4C36-7BCC-9A39-5DED-D3A13E4A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69"/>
            <a:ext cx="2937753" cy="3610069"/>
          </a:xfrm>
        </p:spPr>
        <p:txBody>
          <a:bodyPr anchor="b">
            <a:normAutofit fontScale="47500" lnSpcReduction="20000"/>
          </a:bodyPr>
          <a:lstStyle/>
          <a:p>
            <a:r>
              <a:rPr lang="uk-UA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дисципліна «ДЕОНТОЛОГІЯ»</a:t>
            </a:r>
          </a:p>
          <a:p>
            <a:r>
              <a:rPr lang="uk-UA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«Етика та психологія спілкування фахівця соціальної роботи»</a:t>
            </a:r>
          </a:p>
          <a:p>
            <a:pPr algn="r"/>
            <a:r>
              <a:rPr lang="uk-UA" sz="1200" dirty="0">
                <a:solidFill>
                  <a:schemeClr val="bg1"/>
                </a:solidFill>
              </a:rPr>
              <a:t>: </a:t>
            </a:r>
            <a:endParaRPr lang="ru-U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402C69-9266-DAC7-94AA-B7D44A86D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" y="299258"/>
            <a:ext cx="11529753" cy="57723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спілкування. Поняття «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спілкування»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Спілкування як соціальне явище охоплює всі сфери суспільного буття та діяльності людей і може бути охарактеризоване за різними параметрами, а саме: залежно від контингенту учасників, тривалості стосунків, міри опосередкування, завершеності, бажаності тощо. Залежно від контингенту учасників виокремлюють спілкування міжособистісне, особистісно-групове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Міжособистісне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з одним.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Особистісно-групове спілкування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спостерігається тоді, коли одну із сторін спілкування репрезентує особистість, а іншу – група.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Міжгрупове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спілкування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 участь у цьому процесі двох спільнот, кожна з яких обстоює власну позицію, домагається власних цілей, або ж обидві групи намагаються дійти згоди щодо певного питання, досягти консенсусу.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2404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9E2387-BF2A-0FA7-74A0-BA92DE1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3" y="282633"/>
            <a:ext cx="11538064" cy="57889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Безпосереднє спілкування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відбувається як взаємодія сторін, між якими встановлюється комунікативний зв’язок, коли співрозмовники безпосередньо сприймають один одного, встановлюють контакти й використовують для цього всі наявні у них засоби. У безпосередньому спілкуванні функціонує багато каналів зворотного зв’язку, що інформують співрозмовників про ступінь ефективності спілкування.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Опосередковане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яку входить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проміжна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ланка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Опосередкування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репрезентоване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телефоном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текстом (листом),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адресований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посередником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опосередкування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Короткочасне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розв’язанням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Довготривале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зняють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усну та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писемну ф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телефону,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переговори).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службової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 перед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зібранням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Писемна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автобіографія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резюме,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скарга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характеристика,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книжка,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листок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довідка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записка,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пояснювальна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записка,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лист,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план, протокол,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протоколу,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телеграма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адреса,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телефонограма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радіограма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факс, акт,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розписка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список,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накладна,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угода, контракт,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(написаний текст)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9306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EC2-A6E7-1F6A-4F14-81500206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233463"/>
            <a:ext cx="6848273" cy="64786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Емпатійне</a:t>
            </a: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спілкування.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 міжособистісного розуміння тісно пов’язаний з емоційною сферою. Почуття співчуття та співпереживання допомагають адекватному розумінню інших людей. Навички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спілкування особливо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небхідні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майбутнім соціальним працівникам.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Емпатійність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однією з найважливіших професійних якостей психолога, педагога, лікаря, соціального працівника, будь-якого керівника.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Емпатія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співпереживання, співчуття) – механізм пізнання, який дає змогу проникнути та зрозуміти переживання, емоційний стани іншої людини; здатність проникати в психічний стан іншої людини (характеристика людини, тобто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емпатійність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Цей механізм, реалізуючись як емоційний відгук на проблеми іншого, тісно пов’язаний з ідентифікацією. Емпатія є основною навичкою, яка набувається у процесі соціалізації і передбачає здатність приймати соціальні ролі й установки інших, уявляти себе у соціальній позиції іншого і передбачати його реакції.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Здатність до емпатії зростає при набутті життєвого досвіду, а також серед схожих між собою людей. Рівень емпатії залежить від здатності індивіда уявити, як одна подія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сприйматиметься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різними людьми, визнання права на існування різних точок зору. Здатна до емпатії людина терпима до вираження емоцій іншими людьми; глибоко вникає в суб'єктивний внутрішній світ співрозмовника, не розкриваючи при цьому власного настрою і світу; готова адаптувати своє сприймання до сприймання іншої людини задля кращого розуміння того, що з нею відбувається.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две разные подруги, держась за руки, ведут искреннюю беседу - серия эмоции стоковые фото и изображения">
            <a:extLst>
              <a:ext uri="{FF2B5EF4-FFF2-40B4-BE49-F238E27FC236}">
                <a16:creationId xmlns:a16="http://schemas.microsoft.com/office/drawing/2014/main" id="{6F86F7C2-DAB1-959A-D14A-F7DEFD477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796" y="1028699"/>
            <a:ext cx="4076701" cy="272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4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E6A7AD-7BFA-7AED-5209-F215909E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232756"/>
            <a:ext cx="11388435" cy="583886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 такі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 емпатії: </a:t>
            </a:r>
            <a:endParaRPr lang="ru-UA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рівень – низький, спілкуючись із співрозмовником, людина сліпа до його станів, переживань, намірів;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рівень – в процесі спілкування у людини виникають уривчасті уявлення про переживання іншої людини;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 рівень – вирізняється вмінням відразу увійти у стан іншого не тільки в окремих ситуаціях, але й на протязі усього процесу спілкування.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Важливими формами емпатії є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endParaRPr lang="ru-UA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переживання індивідом тих самих емоційних станів, почуттів, які відчуває інший,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співчуття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емоційне сприйняття негараздів іншого безвідносно до власного стану і дій.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517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12B874-8637-585B-D366-C96C56EA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282633"/>
            <a:ext cx="11446625" cy="57889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Культура спілкування передбачає вміння використовувати різноманітні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мовлення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яке спрямоване на вираження співчуття, співпереживання, вміння радіти успіхам інших і є основною формою людського спілкування. В багатьох життєвих ситуаціях людині необхідно відчути підтримку інших, бути почутим та зрозумілим співрозмовниками. Саме тому емпатія займає провідне місце в міжособистісній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інтеракції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водночас є проявом рівня соціалізації особистості. Емпатія належить до головних форм і тактик людського спілкування, що забезпечує його безконфліктність, уможливлює встановлення хороших стосунків між учасниками комунікації.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До головних правил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мовлення відносять такі: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− уважно слухати співрозмовника;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− намагатися зрозуміти почуття іншого;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 виявляти співчуття і щиру зацікавленість в тому, що говорить партнер із комунікації;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 виражати інтерес до потреб іншого;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− демонструвати здатність зрозуміти точку зору іншої людини.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Вербальна емпатія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спілкування) найчастіше застосовується у комунікативних ситуаціях, коли слухачеві необхідна підтримка.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мовленнєві акти мають на меті надати психологічну підтримку адресату, гармонізувати стосунки партнерів із комунікації.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Мовець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співчуття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утішання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турботу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скорботу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адресата.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турботи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підбадьорювання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адресата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мовленнєві акти реалізуються і в позитивних ситуаціях спілкування, тобто коли відбуваються приємні для адресата події. В такому випадку мовець використовує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 поздоровлення, компліменту, схвалення і тим самим демонструє здатність розділити позитивні емоції слухача.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5452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654E53-431F-EDFE-52BF-F2C842534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5" y="299258"/>
            <a:ext cx="11587941" cy="577235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 вербальних засобів, існує безліч невербальних форм реалізації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значення у процесі комунікації. До найбільш типових невербальних одиниць зі значенням емпатії належать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фонаційні, тобто модуляції голосу та інтонація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реалізована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жестами,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щирі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тактильними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невербальними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мімічні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посмішкою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виказати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щиру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адресата,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виразом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співчуття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простежується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експлікації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емпатійного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фактом,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утруднює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неемпатійних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самовихваляння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осуду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докору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нехтують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слухача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перший план потреби 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мовця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порушу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ючи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принцип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емпатії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498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D533BB-2474-BC39-6686-FDBC3F5C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349135"/>
            <a:ext cx="11371811" cy="57224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 ведення ефективної комунікації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(мистецтво слухання, ведення розмови, постановка запитань та їх види)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Необхідною професійною навичкою соціального працівника є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Доведено, що слухання як метод сприймання інформації в діловому спілкуванні використовується набагато частіше, аніж уміння читати й писати.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далеко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вислухати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часто наш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відволікає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 слуху, а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напружувати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концентруючи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словах партнера.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так 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турбувати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думки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відволікає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і 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відключаємось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комунікаторові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готовим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суб'єктивного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тому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промовця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переводячи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важливішу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258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751CF4-001A-DC94-644D-FA50A15C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382385"/>
            <a:ext cx="11396749" cy="568923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Існує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феномен «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перцептивного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перекручування» –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здатні змінювати або взагалі не сприймати інформацію, яка їм видається небезпечною, тривожить, викликає невпевненість, не відповідає уявленню про себе чи про картину світу. Ефективне слухання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 просування партнерів зі спілкування в напрямку розуміння обговорюваної проблеми, створення спільного інформаційного поля, розв’язання проблеми або встановлення довірливих стосунків, взаєморозуміння.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 просто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мовчання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робота,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задіяні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цікавою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вас,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несвідомо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повертаєте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нахиляєтеся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встановлюєте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контакт,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намагаєтеся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таких умов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заохочувальне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говорить,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підштовхує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стримується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зауважень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незначними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промовця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просуванню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 один крок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05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90703A-BAAB-7A80-536A-2EF810B2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282102"/>
            <a:ext cx="6828817" cy="64688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озрізня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слухання: 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нерефлексивне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нерефлексивного 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мінімальному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мову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умовно-пасивне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нерефлексивне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таких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психотерапевти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на початку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роботу, коли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співбесідник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наболілі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скривдженим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проблему;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співрозмовникові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треба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стримати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обіймає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посаду.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ефлексивне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налагодженні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співрозмовником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проконтролювати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партнера.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активніше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вербальної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чуйність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перефразування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резюмування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Метод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критики,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зручною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спонукування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залучається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социальная тревожность с двумя лицами - серия эмоции stock illustrations">
            <a:extLst>
              <a:ext uri="{FF2B5EF4-FFF2-40B4-BE49-F238E27FC236}">
                <a16:creationId xmlns:a16="http://schemas.microsoft.com/office/drawing/2014/main" id="{96F1E959-5E6F-8E35-2FC2-DDEABF7AE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796" y="1028699"/>
            <a:ext cx="4076701" cy="272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60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707F5C-F0DF-E5B4-86D6-787BA72D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357447"/>
            <a:ext cx="11163993" cy="571416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безконфліктного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іднести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наступні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жалітися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долю,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роботу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підкреслювати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щирий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вступили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співбесідникові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адекватно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вдячним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слухачем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вислуховувати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непотрібних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суперечок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часто тактична поступка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мовчазне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вислуховування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аргумента)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корисніша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безкінечну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полеміку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вдаватися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тону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вказівок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довірливого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посміхатися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щирої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прихильності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2047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3430A9-FE1B-7086-F372-FE6FFB80A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4" y="182880"/>
            <a:ext cx="11762509" cy="6176356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комунікативної компетентності в соціальній роботі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Спілкування – це складний багатоплановий процес встановлення й розвитку контактів між людьми, породжуваний потребою спільної діяльності й обміну інформацією, що включає в себе вироблення єдиної стратегії взаємодії, сприйняття й розуміння іншої людини.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Професійна діяльність соціального працівника передбачає вміння правильно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формулювати та висловлювати свою думку чи рішення, належним чином їх аргументувати, брати участь в аргументованій професійній дискусії (листування, переговори, промови, дебати тощо), а також дотримуватись неупередженості, розуміти інтереси і мотиви поведінки інших осіб, примирювати сторони з протилежними інтересами.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 працівників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міждисциплінарний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характер, сам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понятійного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психолінгвістики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соціології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культурології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перший план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взаєморозумінню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розв’язанню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професійно-комунікативної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 працівників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особами,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3901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766B5D-ADA8-4781-7312-ADEE5037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194553"/>
            <a:ext cx="7159558" cy="6449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Важливою технікою комунікації є </a:t>
            </a: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правильно ставити запитання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довірливого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наводити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партнера на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еобхідну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сформульоване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дипломатично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аргументації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Розрізняють такі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запитань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збору необхідних даних),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(для перевірки того, чи слідкує партнер за вашою думкою), з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 орієнтації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(чи дотримується партнер раніше висловленої ним думки),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підтверджувальні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(щоб вийти на взаєморозуміння, досягти схвалення),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ознайомлювальні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ознайомлення з цілями, думкою партнера),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однополюсні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(повторення запитання партнера на знак того, що ви зрозуміли, про що йдеться, і щоб він це зрозумів, а також з метою виграти час),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 правильній постановці ведуть до звуження розмови й підводять партнера ближче до згоди),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(надають можливість вибору),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спрямовувальні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умови, коли партнер відхиляється від розмови, за допомогою запитань його «повертають» до потрібної теми),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провокаційні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метою встановити, чого насправді прагне співрозмовник і чи правильно він розуміє ситуацію),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(такі, що дають змогу зацікавити партнера; можуть, приміром, мати вказівку на ймовірне розв’язання проблеми),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завершальні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підведення підсумків розмови) та інші.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Кожне запитання передбачає відповідь. У правилах техніки комунікації відомі поради стосовно відповідей на різні види запитань. Найуживаніші з них це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ясування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перефразування, відображення та резюмування.</a:t>
            </a:r>
            <a:endParaRPr lang="ru-UA" sz="1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набор значков женского лица и речевых пузырьков - серия эмоции stock illustrations">
            <a:extLst>
              <a:ext uri="{FF2B5EF4-FFF2-40B4-BE49-F238E27FC236}">
                <a16:creationId xmlns:a16="http://schemas.microsoft.com/office/drawing/2014/main" id="{8A5D9549-10C7-60F2-B775-40E530872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796" y="1028699"/>
            <a:ext cx="4076701" cy="280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83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B2632A-8A29-D871-EF93-5576DC31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45915"/>
            <a:ext cx="11588886" cy="604087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соціального працівника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робота. 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консультаційній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соціальним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справу з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людьми: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найманого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робітника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банкіра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школяра до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академіка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добропорядного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запеклого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злочинця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них широкого кругозору,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комунікабельності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понятійно-категоріальним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уміле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часу,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статусно-рольових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партнера (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переконувати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них словом;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інтерактивним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характерною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миттєвої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риторична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основами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риторичних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високому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Чи не головною компетенцією і вмінням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в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олодіння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мистецтвом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діалогічного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Саме діалог є основою людського взаєморозуміння.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400" dirty="0"/>
          </a:p>
        </p:txBody>
      </p:sp>
      <p:pic>
        <p:nvPicPr>
          <p:cNvPr id="4" name="Рисунок 3" descr="двое молодых людей, держащихся за руки, проявляют поддержку и заботу - серия эмоции стоковые фото и изображения">
            <a:extLst>
              <a:ext uri="{FF2B5EF4-FFF2-40B4-BE49-F238E27FC236}">
                <a16:creationId xmlns:a16="http://schemas.microsoft.com/office/drawing/2014/main" id="{CC01B504-5DAC-A413-F658-61B1C9026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715" y="1596686"/>
            <a:ext cx="2678349" cy="1832314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419AF0-B025-B6CF-4DB4-C3A9FCE1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43191"/>
            <a:ext cx="6807593" cy="64883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endParaRPr lang="uk-UA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2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психодіагностика у професійному спілкуванні</a:t>
            </a:r>
            <a:endParaRPr lang="ru-UA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 професійній діяльності соціального працівника дуже важливим є уміння розпізнати індивідуально-психологічні особливості людини під час спілкування чи в ході невербальної комунікації. Іншими словами володіти навиками психодіагностики. «</a:t>
            </a:r>
            <a:r>
              <a:rPr lang="uk-UA" sz="2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Психодіагностика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наука, яка займається розробкою, апробацією і застосуванням певних 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виміру індивідуально-психологічних особливостей людини. </a:t>
            </a:r>
            <a:r>
              <a:rPr lang="uk-UA" sz="2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психодіагностика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наука, практика і мистецтво пізнання людей за їх зовнішніми ознаками – покликана допомогти кожному спеціалісту, який працює з людьми. Адже вона досліджує всі зовнішні вияви людини та її поведінку з метою вивчення її внутрішнього психологічного змісту». (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Малкова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Т.М. «Візуальна психодіагностика»).</a:t>
            </a:r>
            <a:endParaRPr lang="ru-UA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Візуальна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психодіагностика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найкоротшім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для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настрою,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людей,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Оперативність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особливостям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мімікою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працівник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спостерігаючи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рухом очей,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почервоніння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збліднення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тощо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UA" sz="9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композит зрелой женщины со многими эмоциями и выражениями - серия эмоции стоковые фото и изображения">
            <a:extLst>
              <a:ext uri="{FF2B5EF4-FFF2-40B4-BE49-F238E27FC236}">
                <a16:creationId xmlns:a16="http://schemas.microsoft.com/office/drawing/2014/main" id="{B2186344-E854-B1E7-9D72-0BA833305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796" y="1028699"/>
            <a:ext cx="4076701" cy="4066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534862-CC85-637E-044F-23D582FAB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39" y="311284"/>
            <a:ext cx="7462014" cy="591441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Професор-психолог Каліфорнійського університету Альберт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Меграбян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запропонував наступне співвідношення різних проявів у передачі інформації: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рахунок вербальних засобів (слів) передається 7 % інформації,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рахунок вокальних проявів (висоти, гучності голосу, темпу мовлення тощо) – 38%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рахунок невербальних засобів (а саме міміки) – 55%.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Професор Р.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Бердвістл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провів аналогічні дослідження щодо частки невербальних засобів у спілкуванні людей. Він виявив, що словесне спілкування у розмові займає менш 35%, а більше 65% інформації передається за допомогою невербальних засобів спілкування.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Як відомо, при зустрічі з іншою людиною першими кидаються в очі три ознаки: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1.Стать.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Вік.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Статура.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Ці ознаки визначаються миттєво і несвідомо. Далі в поле зору потрапляють вже більш дрібні ознаки, а саме: конфігурація голови, риси обличчя, хода, постава, жести, руки, одяг, макіяж тощо. Таким чином, сприйняття людини людиною здійснюється від загального до конкретного, від великого до дрібного, від цілого до часткового.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600" dirty="0"/>
          </a:p>
        </p:txBody>
      </p:sp>
      <p:pic>
        <p:nvPicPr>
          <p:cNvPr id="4" name="Рисунок 3" descr="набор позитивной мимики различных медицинских работников - серия эмоции stock illustrations">
            <a:extLst>
              <a:ext uri="{FF2B5EF4-FFF2-40B4-BE49-F238E27FC236}">
                <a16:creationId xmlns:a16="http://schemas.microsoft.com/office/drawing/2014/main" id="{DC948735-0DEE-2495-E812-6D942A971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" b="2"/>
          <a:stretch/>
        </p:blipFill>
        <p:spPr bwMode="auto">
          <a:xfrm>
            <a:off x="8395855" y="1017736"/>
            <a:ext cx="3591098" cy="39698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242B54-4C27-3657-38FE-B2BD6A2E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5" y="241069"/>
            <a:ext cx="11812384" cy="5830547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особливості сприйняття людини людиною можна представити у наступному вигляді: </a:t>
            </a:r>
            <a:endParaRPr lang="ru-UA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параметри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стать людини і пов’язані з нею психологічні характеристики; вік і загальне враження про особливості її життєвого шляху; тип статури (пікнік, атлет, астенік); тип темпераменту (холерик, сангвінік, флегматик, меланхолік); тип характеру; тип особистості (пізнавальний,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-комунікативний, практичний); можливий вид професійної діяльності.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 (уточнюючі) параметри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голова і обличчя (загальна будова обличчя, пропорції і риси); мімічні рухи (особливості погляду, посмішка, сміх); хода, постава; жестикуляція, особливості рук і пальців; характеристики голосу (просодичні особливості, тобто темп, гучність, тембр голосу);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проксемічні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(просторові) характеристики (дистанція при спілкуванні тощо); пози тіла; особливості оформлення зовнішнього вигляду, імідж, стиль одягу, особливості оформлення життєвого простору (будинок, кімната, кабінет); динаміка поведінкових реакцій і емоційних проявів; особливості перебігу фізіологічних реакцій (запах, почервоніння, збліднення, подих, пітливість); почерк.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8327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E2A9F-CA28-BCD1-E939-14530224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266007"/>
            <a:ext cx="11479875" cy="59602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	Доповнюють картину розуміння людини за безсловесними знаками (невербальними каналами зв’язку) різноманітні невербальні засоби спілкування: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візуальні засоби спілкування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(рухи м’язів обличчя, вираз обличчя, очей; рухи рук, ніг; жести; рухи тіла;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просторова дистанція; реакція шкіри: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почервоніння, пітливість; поза, постава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 зовнішній вигляд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одяг, зачіска, косметика, аксесуари);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аудіальні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засоби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паралінгвістичні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якість голосу, його діапазон, тональність, темп, ритм, висота звуку; екстралінгвістичні: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мовні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паузи, сміх, плач, зітхання, кашель, плескання);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тактильні засоби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спілкування включають усе, що пов’язано з дотиками співрозмовників (потискання рук, обійми, поцілунки, поплескування по плечах тощо);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ольфакторні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засоби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спілкування, які включають приємні та неприємні запахи навколишнього світу, природні та штучні запахи людини.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Найважливішою особливістю невербальної комунікації є те, що вона здійснюється за участі різних сенсорних систем: зору, слуху, тактильних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смаку, нюху. На основі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полісенсорної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природи невербальної комунікації виділяють різноманітні її види.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оптико-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кінесична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– жести,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пантоміма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рухи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паралінгвістична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вокалізація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тональність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голосу;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екстралінгвістична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– темп, пауза, плач,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кашель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проксеміка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система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простору і часу;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 очей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 роботі соціального працівника варто враховувати гендерні особливості невербальної поведінки особистості. Психологічні особливості чоловіків і жінок є досить відмінними. Знаючи і розуміючи їх, соціальному працівнику буде легше налагодити контакт з особою певної статі. Як стверджують науковці,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60-80%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співрозмовника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отримуємо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саме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через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невербальні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канали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звязку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 descr="набор мимик в кругах, нарисованных кистью - серия эмоции stock illustrations">
            <a:extLst>
              <a:ext uri="{FF2B5EF4-FFF2-40B4-BE49-F238E27FC236}">
                <a16:creationId xmlns:a16="http://schemas.microsoft.com/office/drawing/2014/main" id="{B56C1EAB-4F9A-8F53-3350-2D06440AD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4" y="2577831"/>
            <a:ext cx="4902739" cy="258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21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C4F028-5BEA-9921-C0F0-C21FE75B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8" y="389107"/>
            <a:ext cx="7577846" cy="555449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 в ситуаціях тривожності, агресії, стресу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Клієнтами соціальних працівників будуть переважно люди, носії тих чи інших проблем, які по різному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життєві труднощі, що робитиме спілкування більш важким. Різноманітні психічні стани людини такі як тривожність, стрес, агресія,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фрустація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можуть утруднювати або й унеможливлювати процес спілкування.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Життєдіяльність людей за сучасних умов характеризується впливом значного числа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стресогенних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факторів та висуває підвищені вимоги до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стресостійкості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психологічних якостей особистості, які забезпечували б поведінку, націлену на подолання стресу та ефективність діяльності у сучасних умовах.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супроводжуватися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станом,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неспокій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викликається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вірогідними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прикрощами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несподіванкою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обстановці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затримкою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приємного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переживаннях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побоювання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хвилювання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спокою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тривожності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і стану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фрустрації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Буквально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розладу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задумів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краху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обеспокоенная молодая женщина, бездельничающая на диване, созерцающая - серия эмоции стоковые фото и изображения">
            <a:extLst>
              <a:ext uri="{FF2B5EF4-FFF2-40B4-BE49-F238E27FC236}">
                <a16:creationId xmlns:a16="http://schemas.microsoft.com/office/drawing/2014/main" id="{5606E624-12FF-936C-8BE9-04AD0CDFC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7" r="15428" b="1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57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97BD37-9660-723E-B835-804F519C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126459"/>
            <a:ext cx="7062792" cy="66537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Фрустрація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складний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-мотиваційний стан, що виражається в дезорганізації свідомості, діяльності і спілкування і виникає внаслідок тривалого блокування цілеспрямованої поведінки об’єктивно непереборними або суб’єктивно представленими труднощами.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мінливі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висуваються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одна-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однісінька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будь-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час. Люди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веде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стресором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 по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є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неефективних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виснажувати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приносити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нещастя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довели,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копінг-стратегії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копінг-ресурси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Копінг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-поведінка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стратегії дій, що вживаються людиною в ситуаціях психологічної погрози фізичному, особистісному й соціальному благополуччю, здійснювані в когнітивній, емоційній і поведінковій сферах функціонування особистості й ведучі до успішної або менш успішній адаптації.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Таким чином, набуття комунікативної компетенції соціальним працівником та налагодження професійної комунікації з клієнтами – процес тривалий і складний. Вивчення суті та змісту спілкування, його різновидів, можливих технік застосування, візуальна психодіагностика, а також уміння вести діалог з людьми у різних психологічних станах сформують навики комунікативної компетенції майбутнього соціального працівника.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UA" sz="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Зображення, що містить Обличчя людини, особа, одежа, плече&#10;&#10;Автоматично згенерований опис">
            <a:extLst>
              <a:ext uri="{FF2B5EF4-FFF2-40B4-BE49-F238E27FC236}">
                <a16:creationId xmlns:a16="http://schemas.microsoft.com/office/drawing/2014/main" id="{E0CE1708-EDCE-46BB-5AAD-799AC842F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796" y="1028699"/>
            <a:ext cx="4076701" cy="3200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6651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242</TotalTime>
  <Words>4170</Words>
  <Application>Microsoft Office PowerPoint</Application>
  <PresentationFormat>Широкий екран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Tw Cen MT</vt:lpstr>
      <vt:lpstr>GradientRiseVTI</vt:lpstr>
      <vt:lpstr>Іванова Ірина Борисівна, кандидат педагогічних наук, доцент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Іванова Ірина Борисівна, кандидат педагогічних наук, доцент </dc:title>
  <dc:creator>Irina Ivanova</dc:creator>
  <cp:lastModifiedBy>Irina Ivanova</cp:lastModifiedBy>
  <cp:revision>3</cp:revision>
  <dcterms:created xsi:type="dcterms:W3CDTF">2023-10-01T11:45:43Z</dcterms:created>
  <dcterms:modified xsi:type="dcterms:W3CDTF">2023-10-02T08:20:25Z</dcterms:modified>
</cp:coreProperties>
</file>