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F7656-05DC-40E1-ADC6-DBB704314708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2D9460-600A-481E-9220-9501FC903E9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суб’єкти аналізу</a:t>
          </a:r>
          <a:endParaRPr lang="ru-RU" dirty="0"/>
        </a:p>
      </dgm:t>
    </dgm:pt>
    <dgm:pt modelId="{3853F949-E370-4015-9CB9-7B3389738C9A}" type="parTrans" cxnId="{61BB560C-3CFA-4BC5-B39E-6D2295C80352}">
      <dgm:prSet/>
      <dgm:spPr/>
      <dgm:t>
        <a:bodyPr/>
        <a:lstStyle/>
        <a:p>
          <a:endParaRPr lang="ru-RU"/>
        </a:p>
      </dgm:t>
    </dgm:pt>
    <dgm:pt modelId="{5C594B3E-E608-48F8-82B4-36A5061202B0}" type="sibTrans" cxnId="{61BB560C-3CFA-4BC5-B39E-6D2295C80352}">
      <dgm:prSet/>
      <dgm:spPr/>
      <dgm:t>
        <a:bodyPr/>
        <a:lstStyle/>
        <a:p>
          <a:endParaRPr lang="ru-RU"/>
        </a:p>
      </dgm:t>
    </dgm:pt>
    <dgm:pt modelId="{2E82E868-F5D1-476D-B20A-1F9B96B9516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методи аналізу</a:t>
          </a:r>
          <a:endParaRPr lang="ru-RU" dirty="0"/>
        </a:p>
      </dgm:t>
    </dgm:pt>
    <dgm:pt modelId="{CB8095C8-031E-47C4-B7AC-CAB5C4295C99}" type="parTrans" cxnId="{4FFE50DF-DD0B-47BF-BD07-21954CF75954}">
      <dgm:prSet/>
      <dgm:spPr/>
      <dgm:t>
        <a:bodyPr/>
        <a:lstStyle/>
        <a:p>
          <a:endParaRPr lang="ru-RU"/>
        </a:p>
      </dgm:t>
    </dgm:pt>
    <dgm:pt modelId="{0E1D5CD6-6A7F-42F2-93AC-501746CE510C}" type="sibTrans" cxnId="{4FFE50DF-DD0B-47BF-BD07-21954CF75954}">
      <dgm:prSet/>
      <dgm:spPr/>
      <dgm:t>
        <a:bodyPr/>
        <a:lstStyle/>
        <a:p>
          <a:endParaRPr lang="ru-RU"/>
        </a:p>
      </dgm:t>
    </dgm:pt>
    <dgm:pt modelId="{18925808-4FF5-4FEB-856A-32BE38EBC20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засоби збирання та опрацювання інформації</a:t>
          </a:r>
          <a:endParaRPr lang="ru-RU" dirty="0"/>
        </a:p>
      </dgm:t>
    </dgm:pt>
    <dgm:pt modelId="{07A7B71C-B051-49BD-917C-FB24E24F8767}" type="parTrans" cxnId="{19143AD3-F7E0-4F40-9649-EAE995D32EF4}">
      <dgm:prSet/>
      <dgm:spPr/>
      <dgm:t>
        <a:bodyPr/>
        <a:lstStyle/>
        <a:p>
          <a:endParaRPr lang="ru-RU"/>
        </a:p>
      </dgm:t>
    </dgm:pt>
    <dgm:pt modelId="{2BB2A06F-1099-48BF-B532-378B76A00870}" type="sibTrans" cxnId="{19143AD3-F7E0-4F40-9649-EAE995D32EF4}">
      <dgm:prSet/>
      <dgm:spPr/>
      <dgm:t>
        <a:bodyPr/>
        <a:lstStyle/>
        <a:p>
          <a:endParaRPr lang="ru-RU"/>
        </a:p>
      </dgm:t>
    </dgm:pt>
    <dgm:pt modelId="{F714EB88-3FF1-419F-A99C-0A0F055E02E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аналітична інфраструктура</a:t>
          </a:r>
          <a:endParaRPr lang="ru-RU" dirty="0"/>
        </a:p>
      </dgm:t>
    </dgm:pt>
    <dgm:pt modelId="{0F4C6BBB-8F8E-4DD3-AE28-34B2983E5F1F}" type="parTrans" cxnId="{316E4ADC-B105-4916-8538-4359070B3871}">
      <dgm:prSet/>
      <dgm:spPr/>
      <dgm:t>
        <a:bodyPr/>
        <a:lstStyle/>
        <a:p>
          <a:endParaRPr lang="ru-RU"/>
        </a:p>
      </dgm:t>
    </dgm:pt>
    <dgm:pt modelId="{111F041E-E994-4794-8589-F001EBDB7571}" type="sibTrans" cxnId="{316E4ADC-B105-4916-8538-4359070B3871}">
      <dgm:prSet/>
      <dgm:spPr/>
      <dgm:t>
        <a:bodyPr/>
        <a:lstStyle/>
        <a:p>
          <a:endParaRPr lang="ru-RU"/>
        </a:p>
      </dgm:t>
    </dgm:pt>
    <dgm:pt modelId="{9C849701-49C7-4882-B28A-BD1D71BD903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інформаційна інфраструктура</a:t>
          </a:r>
          <a:endParaRPr lang="ru-RU" dirty="0"/>
        </a:p>
      </dgm:t>
    </dgm:pt>
    <dgm:pt modelId="{CB8F7691-DF47-46E4-8EF8-84FE302563C4}" type="parTrans" cxnId="{4FA623AF-F8EF-47A3-9199-9E524A5BA250}">
      <dgm:prSet/>
      <dgm:spPr/>
      <dgm:t>
        <a:bodyPr/>
        <a:lstStyle/>
        <a:p>
          <a:endParaRPr lang="ru-RU"/>
        </a:p>
      </dgm:t>
    </dgm:pt>
    <dgm:pt modelId="{AB1397AB-0004-4C88-A443-E8623C180FCC}" type="sibTrans" cxnId="{4FA623AF-F8EF-47A3-9199-9E524A5BA250}">
      <dgm:prSet/>
      <dgm:spPr/>
      <dgm:t>
        <a:bodyPr/>
        <a:lstStyle/>
        <a:p>
          <a:endParaRPr lang="ru-RU"/>
        </a:p>
      </dgm:t>
    </dgm:pt>
    <dgm:pt modelId="{51520DA5-D982-47A2-8186-596A3805345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інформаційна база</a:t>
          </a:r>
          <a:endParaRPr lang="ru-RU" dirty="0"/>
        </a:p>
      </dgm:t>
    </dgm:pt>
    <dgm:pt modelId="{5712BB50-9AFE-4168-8EFE-C01AB78587EB}" type="parTrans" cxnId="{76A698F0-E7B4-4859-A670-CE3EADB93371}">
      <dgm:prSet/>
      <dgm:spPr/>
      <dgm:t>
        <a:bodyPr/>
        <a:lstStyle/>
        <a:p>
          <a:endParaRPr lang="ru-RU"/>
        </a:p>
      </dgm:t>
    </dgm:pt>
    <dgm:pt modelId="{AA3C5146-7E5A-4164-85F2-F5A0D9C87A20}" type="sibTrans" cxnId="{76A698F0-E7B4-4859-A670-CE3EADB93371}">
      <dgm:prSet/>
      <dgm:spPr/>
      <dgm:t>
        <a:bodyPr/>
        <a:lstStyle/>
        <a:p>
          <a:endParaRPr lang="ru-RU"/>
        </a:p>
      </dgm:t>
    </dgm:pt>
    <dgm:pt modelId="{B17BF38F-F5C6-43BF-A74C-C19F8AA3C32A}" type="pres">
      <dgm:prSet presAssocID="{AD0F7656-05DC-40E1-ADC6-DBB704314708}" presName="Name0" presStyleCnt="0">
        <dgm:presLayoutVars>
          <dgm:dir/>
          <dgm:resizeHandles/>
        </dgm:presLayoutVars>
      </dgm:prSet>
      <dgm:spPr/>
    </dgm:pt>
    <dgm:pt modelId="{5F95F03A-6D7E-4AB5-B104-BB8DC3416D84}" type="pres">
      <dgm:prSet presAssocID="{4C2D9460-600A-481E-9220-9501FC903E9A}" presName="compNode" presStyleCnt="0"/>
      <dgm:spPr/>
    </dgm:pt>
    <dgm:pt modelId="{F08C4099-5085-4340-A8A6-7BF48D2871FD}" type="pres">
      <dgm:prSet presAssocID="{4C2D9460-600A-481E-9220-9501FC903E9A}" presName="dummyConnPt" presStyleCnt="0"/>
      <dgm:spPr/>
    </dgm:pt>
    <dgm:pt modelId="{022A74DF-1277-4AF3-B6D5-AC54116957C2}" type="pres">
      <dgm:prSet presAssocID="{4C2D9460-600A-481E-9220-9501FC903E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029B8-06AD-46C5-A369-B98D9F252777}" type="pres">
      <dgm:prSet presAssocID="{5C594B3E-E608-48F8-82B4-36A5061202B0}" presName="sibTrans" presStyleLbl="bgSibTrans2D1" presStyleIdx="0" presStyleCnt="5"/>
      <dgm:spPr/>
    </dgm:pt>
    <dgm:pt modelId="{3045792C-247F-4DFC-AD24-3FCF8F470AA3}" type="pres">
      <dgm:prSet presAssocID="{2E82E868-F5D1-476D-B20A-1F9B96B9516D}" presName="compNode" presStyleCnt="0"/>
      <dgm:spPr/>
    </dgm:pt>
    <dgm:pt modelId="{6B66C62F-168F-4840-92F2-11F07FDC8BD1}" type="pres">
      <dgm:prSet presAssocID="{2E82E868-F5D1-476D-B20A-1F9B96B9516D}" presName="dummyConnPt" presStyleCnt="0"/>
      <dgm:spPr/>
    </dgm:pt>
    <dgm:pt modelId="{DAD46A72-31FD-48CF-BFB1-4F3665EA46E8}" type="pres">
      <dgm:prSet presAssocID="{2E82E868-F5D1-476D-B20A-1F9B96B951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2CF-C877-4DBD-A238-6EC06BD41E9B}" type="pres">
      <dgm:prSet presAssocID="{0E1D5CD6-6A7F-42F2-93AC-501746CE510C}" presName="sibTrans" presStyleLbl="bgSibTrans2D1" presStyleIdx="1" presStyleCnt="5"/>
      <dgm:spPr/>
    </dgm:pt>
    <dgm:pt modelId="{606A837D-D335-4E09-8209-584841CE5960}" type="pres">
      <dgm:prSet presAssocID="{18925808-4FF5-4FEB-856A-32BE38EBC203}" presName="compNode" presStyleCnt="0"/>
      <dgm:spPr/>
    </dgm:pt>
    <dgm:pt modelId="{633C9C23-31D5-41FE-BFF6-C1461401A1A1}" type="pres">
      <dgm:prSet presAssocID="{18925808-4FF5-4FEB-856A-32BE38EBC203}" presName="dummyConnPt" presStyleCnt="0"/>
      <dgm:spPr/>
    </dgm:pt>
    <dgm:pt modelId="{65682DAF-F009-427A-95A6-9850D2D48EF1}" type="pres">
      <dgm:prSet presAssocID="{18925808-4FF5-4FEB-856A-32BE38EBC20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B86F2-508F-43B1-9FA9-6CCB8CF72718}" type="pres">
      <dgm:prSet presAssocID="{2BB2A06F-1099-48BF-B532-378B76A00870}" presName="sibTrans" presStyleLbl="bgSibTrans2D1" presStyleIdx="2" presStyleCnt="5"/>
      <dgm:spPr/>
    </dgm:pt>
    <dgm:pt modelId="{43037EDE-EDA6-4117-9D53-7741E9312E40}" type="pres">
      <dgm:prSet presAssocID="{51520DA5-D982-47A2-8186-596A38053459}" presName="compNode" presStyleCnt="0"/>
      <dgm:spPr/>
    </dgm:pt>
    <dgm:pt modelId="{B1DB5370-7FF2-4787-95C9-E625716056F5}" type="pres">
      <dgm:prSet presAssocID="{51520DA5-D982-47A2-8186-596A38053459}" presName="dummyConnPt" presStyleCnt="0"/>
      <dgm:spPr/>
    </dgm:pt>
    <dgm:pt modelId="{4C6CA616-5C5F-448D-9132-1286A94EDA8A}" type="pres">
      <dgm:prSet presAssocID="{51520DA5-D982-47A2-8186-596A3805345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7191C-DD5C-474B-A1CA-F352C7C90ED0}" type="pres">
      <dgm:prSet presAssocID="{AA3C5146-7E5A-4164-85F2-F5A0D9C87A20}" presName="sibTrans" presStyleLbl="bgSibTrans2D1" presStyleIdx="3" presStyleCnt="5"/>
      <dgm:spPr/>
    </dgm:pt>
    <dgm:pt modelId="{D5A4D498-6930-4DE8-9F2B-2A1AD3EDB058}" type="pres">
      <dgm:prSet presAssocID="{9C849701-49C7-4882-B28A-BD1D71BD9037}" presName="compNode" presStyleCnt="0"/>
      <dgm:spPr/>
    </dgm:pt>
    <dgm:pt modelId="{109E7B6B-CC81-4A61-971B-451A98AC1F17}" type="pres">
      <dgm:prSet presAssocID="{9C849701-49C7-4882-B28A-BD1D71BD9037}" presName="dummyConnPt" presStyleCnt="0"/>
      <dgm:spPr/>
    </dgm:pt>
    <dgm:pt modelId="{E4898894-8447-40F7-B763-B02607032A05}" type="pres">
      <dgm:prSet presAssocID="{9C849701-49C7-4882-B28A-BD1D71BD90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72E07-B558-4545-A9EC-7155CEE1D097}" type="pres">
      <dgm:prSet presAssocID="{AB1397AB-0004-4C88-A443-E8623C180FCC}" presName="sibTrans" presStyleLbl="bgSibTrans2D1" presStyleIdx="4" presStyleCnt="5"/>
      <dgm:spPr/>
    </dgm:pt>
    <dgm:pt modelId="{FA5E520F-F6A5-44E4-8D72-57B8D579F4C6}" type="pres">
      <dgm:prSet presAssocID="{F714EB88-3FF1-419F-A99C-0A0F055E02E9}" presName="compNode" presStyleCnt="0"/>
      <dgm:spPr/>
    </dgm:pt>
    <dgm:pt modelId="{A2D732A0-E6A2-4A73-95EA-4AC731CFCE1A}" type="pres">
      <dgm:prSet presAssocID="{F714EB88-3FF1-419F-A99C-0A0F055E02E9}" presName="dummyConnPt" presStyleCnt="0"/>
      <dgm:spPr/>
    </dgm:pt>
    <dgm:pt modelId="{2538A07D-29AF-41CC-8B5B-3D5D68A1961D}" type="pres">
      <dgm:prSet presAssocID="{F714EB88-3FF1-419F-A99C-0A0F055E02E9}" presName="node" presStyleLbl="node1" presStyleIdx="5" presStyleCnt="6" custLinFactNeighborX="581" custLinFactNeighborY="-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D1F17-70CF-4D6B-AA7D-BD410BEAC1EC}" type="presOf" srcId="{AD0F7656-05DC-40E1-ADC6-DBB704314708}" destId="{B17BF38F-F5C6-43BF-A74C-C19F8AA3C32A}" srcOrd="0" destOrd="0" presId="urn:microsoft.com/office/officeart/2005/8/layout/bProcess4"/>
    <dgm:cxn modelId="{85AEF217-9070-4AC2-84D4-F35A2840499A}" type="presOf" srcId="{AB1397AB-0004-4C88-A443-E8623C180FCC}" destId="{A7872E07-B558-4545-A9EC-7155CEE1D097}" srcOrd="0" destOrd="0" presId="urn:microsoft.com/office/officeart/2005/8/layout/bProcess4"/>
    <dgm:cxn modelId="{C617FE47-E3EC-48CE-A705-8C367CFC14DF}" type="presOf" srcId="{18925808-4FF5-4FEB-856A-32BE38EBC203}" destId="{65682DAF-F009-427A-95A6-9850D2D48EF1}" srcOrd="0" destOrd="0" presId="urn:microsoft.com/office/officeart/2005/8/layout/bProcess4"/>
    <dgm:cxn modelId="{BA7241E0-C2BC-4D6E-B17D-B35D4817EE52}" type="presOf" srcId="{5C594B3E-E608-48F8-82B4-36A5061202B0}" destId="{6CF029B8-06AD-46C5-A369-B98D9F252777}" srcOrd="0" destOrd="0" presId="urn:microsoft.com/office/officeart/2005/8/layout/bProcess4"/>
    <dgm:cxn modelId="{6AD7D035-01E8-4EA6-BEC4-CF20DA98A733}" type="presOf" srcId="{9C849701-49C7-4882-B28A-BD1D71BD9037}" destId="{E4898894-8447-40F7-B763-B02607032A05}" srcOrd="0" destOrd="0" presId="urn:microsoft.com/office/officeart/2005/8/layout/bProcess4"/>
    <dgm:cxn modelId="{F7FB02AD-09A3-42F0-AD80-FFA27E781122}" type="presOf" srcId="{51520DA5-D982-47A2-8186-596A38053459}" destId="{4C6CA616-5C5F-448D-9132-1286A94EDA8A}" srcOrd="0" destOrd="0" presId="urn:microsoft.com/office/officeart/2005/8/layout/bProcess4"/>
    <dgm:cxn modelId="{316E4ADC-B105-4916-8538-4359070B3871}" srcId="{AD0F7656-05DC-40E1-ADC6-DBB704314708}" destId="{F714EB88-3FF1-419F-A99C-0A0F055E02E9}" srcOrd="5" destOrd="0" parTransId="{0F4C6BBB-8F8E-4DD3-AE28-34B2983E5F1F}" sibTransId="{111F041E-E994-4794-8589-F001EBDB7571}"/>
    <dgm:cxn modelId="{7EB4A4D3-7280-4A75-96A5-E4EE23BFFE33}" type="presOf" srcId="{2E82E868-F5D1-476D-B20A-1F9B96B9516D}" destId="{DAD46A72-31FD-48CF-BFB1-4F3665EA46E8}" srcOrd="0" destOrd="0" presId="urn:microsoft.com/office/officeart/2005/8/layout/bProcess4"/>
    <dgm:cxn modelId="{76A698F0-E7B4-4859-A670-CE3EADB93371}" srcId="{AD0F7656-05DC-40E1-ADC6-DBB704314708}" destId="{51520DA5-D982-47A2-8186-596A38053459}" srcOrd="3" destOrd="0" parTransId="{5712BB50-9AFE-4168-8EFE-C01AB78587EB}" sibTransId="{AA3C5146-7E5A-4164-85F2-F5A0D9C87A20}"/>
    <dgm:cxn modelId="{13A48BCA-8B93-48B7-B73E-F6FAEE5FA353}" type="presOf" srcId="{4C2D9460-600A-481E-9220-9501FC903E9A}" destId="{022A74DF-1277-4AF3-B6D5-AC54116957C2}" srcOrd="0" destOrd="0" presId="urn:microsoft.com/office/officeart/2005/8/layout/bProcess4"/>
    <dgm:cxn modelId="{810FB856-78A5-4271-806F-009D1366ED11}" type="presOf" srcId="{0E1D5CD6-6A7F-42F2-93AC-501746CE510C}" destId="{AE3722CF-C877-4DBD-A238-6EC06BD41E9B}" srcOrd="0" destOrd="0" presId="urn:microsoft.com/office/officeart/2005/8/layout/bProcess4"/>
    <dgm:cxn modelId="{4FA623AF-F8EF-47A3-9199-9E524A5BA250}" srcId="{AD0F7656-05DC-40E1-ADC6-DBB704314708}" destId="{9C849701-49C7-4882-B28A-BD1D71BD9037}" srcOrd="4" destOrd="0" parTransId="{CB8F7691-DF47-46E4-8EF8-84FE302563C4}" sibTransId="{AB1397AB-0004-4C88-A443-E8623C180FCC}"/>
    <dgm:cxn modelId="{19143AD3-F7E0-4F40-9649-EAE995D32EF4}" srcId="{AD0F7656-05DC-40E1-ADC6-DBB704314708}" destId="{18925808-4FF5-4FEB-856A-32BE38EBC203}" srcOrd="2" destOrd="0" parTransId="{07A7B71C-B051-49BD-917C-FB24E24F8767}" sibTransId="{2BB2A06F-1099-48BF-B532-378B76A00870}"/>
    <dgm:cxn modelId="{61BB560C-3CFA-4BC5-B39E-6D2295C80352}" srcId="{AD0F7656-05DC-40E1-ADC6-DBB704314708}" destId="{4C2D9460-600A-481E-9220-9501FC903E9A}" srcOrd="0" destOrd="0" parTransId="{3853F949-E370-4015-9CB9-7B3389738C9A}" sibTransId="{5C594B3E-E608-48F8-82B4-36A5061202B0}"/>
    <dgm:cxn modelId="{50E2497B-87B5-487A-B2FD-1A24A00E1B10}" type="presOf" srcId="{F714EB88-3FF1-419F-A99C-0A0F055E02E9}" destId="{2538A07D-29AF-41CC-8B5B-3D5D68A1961D}" srcOrd="0" destOrd="0" presId="urn:microsoft.com/office/officeart/2005/8/layout/bProcess4"/>
    <dgm:cxn modelId="{194A5BA8-0186-4E20-B333-FD7478F08F32}" type="presOf" srcId="{2BB2A06F-1099-48BF-B532-378B76A00870}" destId="{663B86F2-508F-43B1-9FA9-6CCB8CF72718}" srcOrd="0" destOrd="0" presId="urn:microsoft.com/office/officeart/2005/8/layout/bProcess4"/>
    <dgm:cxn modelId="{4FFE50DF-DD0B-47BF-BD07-21954CF75954}" srcId="{AD0F7656-05DC-40E1-ADC6-DBB704314708}" destId="{2E82E868-F5D1-476D-B20A-1F9B96B9516D}" srcOrd="1" destOrd="0" parTransId="{CB8095C8-031E-47C4-B7AC-CAB5C4295C99}" sibTransId="{0E1D5CD6-6A7F-42F2-93AC-501746CE510C}"/>
    <dgm:cxn modelId="{61E75BFF-2301-4EAC-AB01-3670339BDB0E}" type="presOf" srcId="{AA3C5146-7E5A-4164-85F2-F5A0D9C87A20}" destId="{D957191C-DD5C-474B-A1CA-F352C7C90ED0}" srcOrd="0" destOrd="0" presId="urn:microsoft.com/office/officeart/2005/8/layout/bProcess4"/>
    <dgm:cxn modelId="{6E9CB1CF-7C72-47F7-8412-0DBE450240DC}" type="presParOf" srcId="{B17BF38F-F5C6-43BF-A74C-C19F8AA3C32A}" destId="{5F95F03A-6D7E-4AB5-B104-BB8DC3416D84}" srcOrd="0" destOrd="0" presId="urn:microsoft.com/office/officeart/2005/8/layout/bProcess4"/>
    <dgm:cxn modelId="{C4968E10-B584-4BA7-AF4F-A054EADD159D}" type="presParOf" srcId="{5F95F03A-6D7E-4AB5-B104-BB8DC3416D84}" destId="{F08C4099-5085-4340-A8A6-7BF48D2871FD}" srcOrd="0" destOrd="0" presId="urn:microsoft.com/office/officeart/2005/8/layout/bProcess4"/>
    <dgm:cxn modelId="{370E8496-74B3-4C59-9BF8-6E0301D92EB3}" type="presParOf" srcId="{5F95F03A-6D7E-4AB5-B104-BB8DC3416D84}" destId="{022A74DF-1277-4AF3-B6D5-AC54116957C2}" srcOrd="1" destOrd="0" presId="urn:microsoft.com/office/officeart/2005/8/layout/bProcess4"/>
    <dgm:cxn modelId="{5B7B5A11-6D65-4B65-9F8F-6010C04F85F0}" type="presParOf" srcId="{B17BF38F-F5C6-43BF-A74C-C19F8AA3C32A}" destId="{6CF029B8-06AD-46C5-A369-B98D9F252777}" srcOrd="1" destOrd="0" presId="urn:microsoft.com/office/officeart/2005/8/layout/bProcess4"/>
    <dgm:cxn modelId="{C560BAA6-C23F-4D65-B791-30083BDDCD02}" type="presParOf" srcId="{B17BF38F-F5C6-43BF-A74C-C19F8AA3C32A}" destId="{3045792C-247F-4DFC-AD24-3FCF8F470AA3}" srcOrd="2" destOrd="0" presId="urn:microsoft.com/office/officeart/2005/8/layout/bProcess4"/>
    <dgm:cxn modelId="{F184B53F-6210-4EB9-B710-72479DE67758}" type="presParOf" srcId="{3045792C-247F-4DFC-AD24-3FCF8F470AA3}" destId="{6B66C62F-168F-4840-92F2-11F07FDC8BD1}" srcOrd="0" destOrd="0" presId="urn:microsoft.com/office/officeart/2005/8/layout/bProcess4"/>
    <dgm:cxn modelId="{2313D147-E660-48ED-BD39-96C3323CC821}" type="presParOf" srcId="{3045792C-247F-4DFC-AD24-3FCF8F470AA3}" destId="{DAD46A72-31FD-48CF-BFB1-4F3665EA46E8}" srcOrd="1" destOrd="0" presId="urn:microsoft.com/office/officeart/2005/8/layout/bProcess4"/>
    <dgm:cxn modelId="{BAC6BC45-7B3A-4F0F-BEBF-7187E4C5F6D5}" type="presParOf" srcId="{B17BF38F-F5C6-43BF-A74C-C19F8AA3C32A}" destId="{AE3722CF-C877-4DBD-A238-6EC06BD41E9B}" srcOrd="3" destOrd="0" presId="urn:microsoft.com/office/officeart/2005/8/layout/bProcess4"/>
    <dgm:cxn modelId="{6497BE69-F6F3-485C-9D87-E41DEA81F7FF}" type="presParOf" srcId="{B17BF38F-F5C6-43BF-A74C-C19F8AA3C32A}" destId="{606A837D-D335-4E09-8209-584841CE5960}" srcOrd="4" destOrd="0" presId="urn:microsoft.com/office/officeart/2005/8/layout/bProcess4"/>
    <dgm:cxn modelId="{BC64EE56-89F9-47F8-8652-7BF3FDA4958E}" type="presParOf" srcId="{606A837D-D335-4E09-8209-584841CE5960}" destId="{633C9C23-31D5-41FE-BFF6-C1461401A1A1}" srcOrd="0" destOrd="0" presId="urn:microsoft.com/office/officeart/2005/8/layout/bProcess4"/>
    <dgm:cxn modelId="{A0492D7B-F1D8-48AA-9D7E-E08DD647981F}" type="presParOf" srcId="{606A837D-D335-4E09-8209-584841CE5960}" destId="{65682DAF-F009-427A-95A6-9850D2D48EF1}" srcOrd="1" destOrd="0" presId="urn:microsoft.com/office/officeart/2005/8/layout/bProcess4"/>
    <dgm:cxn modelId="{3D965B60-79E2-4371-9E5F-AB5C5978B16A}" type="presParOf" srcId="{B17BF38F-F5C6-43BF-A74C-C19F8AA3C32A}" destId="{663B86F2-508F-43B1-9FA9-6CCB8CF72718}" srcOrd="5" destOrd="0" presId="urn:microsoft.com/office/officeart/2005/8/layout/bProcess4"/>
    <dgm:cxn modelId="{D9FE95EA-92BC-4552-A781-C08B93A60674}" type="presParOf" srcId="{B17BF38F-F5C6-43BF-A74C-C19F8AA3C32A}" destId="{43037EDE-EDA6-4117-9D53-7741E9312E40}" srcOrd="6" destOrd="0" presId="urn:microsoft.com/office/officeart/2005/8/layout/bProcess4"/>
    <dgm:cxn modelId="{F4F67658-4067-440A-885E-618CB312C38B}" type="presParOf" srcId="{43037EDE-EDA6-4117-9D53-7741E9312E40}" destId="{B1DB5370-7FF2-4787-95C9-E625716056F5}" srcOrd="0" destOrd="0" presId="urn:microsoft.com/office/officeart/2005/8/layout/bProcess4"/>
    <dgm:cxn modelId="{01B1B912-DC9F-472F-84C8-CAEEF41A7A8A}" type="presParOf" srcId="{43037EDE-EDA6-4117-9D53-7741E9312E40}" destId="{4C6CA616-5C5F-448D-9132-1286A94EDA8A}" srcOrd="1" destOrd="0" presId="urn:microsoft.com/office/officeart/2005/8/layout/bProcess4"/>
    <dgm:cxn modelId="{EF361BF8-FA71-4A81-AECF-DA5B9DA979CD}" type="presParOf" srcId="{B17BF38F-F5C6-43BF-A74C-C19F8AA3C32A}" destId="{D957191C-DD5C-474B-A1CA-F352C7C90ED0}" srcOrd="7" destOrd="0" presId="urn:microsoft.com/office/officeart/2005/8/layout/bProcess4"/>
    <dgm:cxn modelId="{098BDBDD-FC56-46E7-9F73-BCE104BEB393}" type="presParOf" srcId="{B17BF38F-F5C6-43BF-A74C-C19F8AA3C32A}" destId="{D5A4D498-6930-4DE8-9F2B-2A1AD3EDB058}" srcOrd="8" destOrd="0" presId="urn:microsoft.com/office/officeart/2005/8/layout/bProcess4"/>
    <dgm:cxn modelId="{131304D3-B190-405F-87C0-C81398F8AA93}" type="presParOf" srcId="{D5A4D498-6930-4DE8-9F2B-2A1AD3EDB058}" destId="{109E7B6B-CC81-4A61-971B-451A98AC1F17}" srcOrd="0" destOrd="0" presId="urn:microsoft.com/office/officeart/2005/8/layout/bProcess4"/>
    <dgm:cxn modelId="{A71F14A9-A62B-4BFE-A2A0-C061BDD4D3C0}" type="presParOf" srcId="{D5A4D498-6930-4DE8-9F2B-2A1AD3EDB058}" destId="{E4898894-8447-40F7-B763-B02607032A05}" srcOrd="1" destOrd="0" presId="urn:microsoft.com/office/officeart/2005/8/layout/bProcess4"/>
    <dgm:cxn modelId="{B2D18099-CBD8-4911-A4E8-7F0A7E0EFEA6}" type="presParOf" srcId="{B17BF38F-F5C6-43BF-A74C-C19F8AA3C32A}" destId="{A7872E07-B558-4545-A9EC-7155CEE1D097}" srcOrd="9" destOrd="0" presId="urn:microsoft.com/office/officeart/2005/8/layout/bProcess4"/>
    <dgm:cxn modelId="{29727FCF-894F-4AE7-9FE4-A261C04C1B34}" type="presParOf" srcId="{B17BF38F-F5C6-43BF-A74C-C19F8AA3C32A}" destId="{FA5E520F-F6A5-44E4-8D72-57B8D579F4C6}" srcOrd="10" destOrd="0" presId="urn:microsoft.com/office/officeart/2005/8/layout/bProcess4"/>
    <dgm:cxn modelId="{E42A40BB-E1A8-4EDF-8FA5-1EEE120154A6}" type="presParOf" srcId="{FA5E520F-F6A5-44E4-8D72-57B8D579F4C6}" destId="{A2D732A0-E6A2-4A73-95EA-4AC731CFCE1A}" srcOrd="0" destOrd="0" presId="urn:microsoft.com/office/officeart/2005/8/layout/bProcess4"/>
    <dgm:cxn modelId="{525D728C-E335-4581-9B83-865943C69611}" type="presParOf" srcId="{FA5E520F-F6A5-44E4-8D72-57B8D579F4C6}" destId="{2538A07D-29AF-41CC-8B5B-3D5D68A1961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3C93E-6364-4851-A68E-89157EC7E5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F5AF1D7-9480-45BE-939E-595C6CC04C9A}">
      <dgm:prSet phldrT="[Текст]" custT="1"/>
      <dgm:spPr/>
      <dgm:t>
        <a:bodyPr/>
        <a:lstStyle/>
        <a:p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Функції інформації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2B854-3A10-4B2A-B2A0-EB22D03FA389}" type="parTrans" cxnId="{BF1F357D-4345-4DC7-A4A0-CF35859A52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005A2-2096-4FF1-AF67-C1A926111C52}" type="sibTrans" cxnId="{BF1F357D-4345-4DC7-A4A0-CF35859A52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34B87-D8DA-4871-A0F4-66F9FD3CBE8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E310-EDCF-4F41-ADBD-468B419644D1}" type="parTrans" cxnId="{7DA57F53-0E96-4E2E-90E7-43A65C5C6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7694A-B2F9-4770-8FA0-58C9DF64CCF7}" type="sibTrans" cxnId="{7DA57F53-0E96-4E2E-90E7-43A65C5C6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6EB51-06D7-4D8F-912C-B79D971DA3B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4033A-3977-4C8E-88B3-113FE1D4E867}" type="parTrans" cxnId="{9F3337DA-86FE-4E3F-8ACD-601EC7709D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CA4C9-85B1-4E17-B513-4884E32EC999}" type="sibTrans" cxnId="{9F3337DA-86FE-4E3F-8ACD-601EC7709D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52D01-B1C3-4AC4-B1EE-F737E407D19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67FFD-E1FB-4A5B-9633-C582872B09A7}" type="parTrans" cxnId="{3922E752-A2B9-42CD-8EFA-EAC80CC1ED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D1857-316B-42C9-8C0F-C61E80CE830F}" type="sibTrans" cxnId="{3922E752-A2B9-42CD-8EFA-EAC80CC1ED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045DA-22E6-423D-91E5-4B846195E78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52770-7EF5-4CFB-8383-3E54E088F6C2}" type="parTrans" cxnId="{D44027EB-A905-4A41-A8CB-067821C728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1A56B-8DDD-4501-BEF2-BF25B22B08B2}" type="sibTrans" cxnId="{D44027EB-A905-4A41-A8CB-067821C728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91028-4A0B-4A8B-A40A-474F7DA5EABD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пропагандистська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91658-28F8-4A41-8E21-737EE32D8EB4}" type="parTrans" cxnId="{B44180F0-1644-40D6-B7E4-029B7D8DA6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B669B-25A0-43E7-BF61-DB41036FA9FD}" type="sibTrans" cxnId="{B44180F0-1644-40D6-B7E4-029B7D8DA6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FC708-9C1A-4F98-8988-B6904E8F11E8}" type="pres">
      <dgm:prSet presAssocID="{7483C93E-6364-4851-A68E-89157EC7E5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D8976-9DEC-4DF9-976F-4805EF3641AA}" type="pres">
      <dgm:prSet presAssocID="{FF5AF1D7-9480-45BE-939E-595C6CC04C9A}" presName="root1" presStyleCnt="0"/>
      <dgm:spPr/>
    </dgm:pt>
    <dgm:pt modelId="{BA969F5B-4347-4285-8A1D-2CCFE80873EC}" type="pres">
      <dgm:prSet presAssocID="{FF5AF1D7-9480-45BE-939E-595C6CC04C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15EDF-A4AE-4D25-969E-01B865C4929C}" type="pres">
      <dgm:prSet presAssocID="{FF5AF1D7-9480-45BE-939E-595C6CC04C9A}" presName="level2hierChild" presStyleCnt="0"/>
      <dgm:spPr/>
    </dgm:pt>
    <dgm:pt modelId="{07D7FF88-AE94-4BD1-AD55-4496AB4407C6}" type="pres">
      <dgm:prSet presAssocID="{E2CBE310-EDCF-4F41-ADBD-468B419644D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B176E5CF-BC1E-46D4-9BF8-9A680EDB0C24}" type="pres">
      <dgm:prSet presAssocID="{E2CBE310-EDCF-4F41-ADBD-468B419644D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A3E3360-A150-42E8-BDC7-161378A91286}" type="pres">
      <dgm:prSet presAssocID="{DA834B87-D8DA-4871-A0F4-66F9FD3CBE85}" presName="root2" presStyleCnt="0"/>
      <dgm:spPr/>
    </dgm:pt>
    <dgm:pt modelId="{2735BC19-C299-493B-8529-80FE83291D88}" type="pres">
      <dgm:prSet presAssocID="{DA834B87-D8DA-4871-A0F4-66F9FD3CBE8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32624-A727-4463-B37C-DFF6E7C9314B}" type="pres">
      <dgm:prSet presAssocID="{DA834B87-D8DA-4871-A0F4-66F9FD3CBE85}" presName="level3hierChild" presStyleCnt="0"/>
      <dgm:spPr/>
    </dgm:pt>
    <dgm:pt modelId="{6763E408-BB3D-4F2A-99C4-CD76B395EFCC}" type="pres">
      <dgm:prSet presAssocID="{2774033A-3977-4C8E-88B3-113FE1D4E86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EE0075B-9151-4598-B583-9CDC1CF269D0}" type="pres">
      <dgm:prSet presAssocID="{2774033A-3977-4C8E-88B3-113FE1D4E86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64832D2-4AE6-428A-ACEB-CB8DB0F4BA4F}" type="pres">
      <dgm:prSet presAssocID="{ABD6EB51-06D7-4D8F-912C-B79D971DA3B7}" presName="root2" presStyleCnt="0"/>
      <dgm:spPr/>
    </dgm:pt>
    <dgm:pt modelId="{7A7B43F5-DFE8-4E62-B108-04CD0BB5620A}" type="pres">
      <dgm:prSet presAssocID="{ABD6EB51-06D7-4D8F-912C-B79D971DA3B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EC330-D945-430B-B50D-817895FF2F46}" type="pres">
      <dgm:prSet presAssocID="{ABD6EB51-06D7-4D8F-912C-B79D971DA3B7}" presName="level3hierChild" presStyleCnt="0"/>
      <dgm:spPr/>
    </dgm:pt>
    <dgm:pt modelId="{2D9DA8BF-7E0C-4742-937E-E23641BD187B}" type="pres">
      <dgm:prSet presAssocID="{0F667FFD-E1FB-4A5B-9633-C582872B09A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04423C5-F5B6-49D6-9327-7D3F005C3D17}" type="pres">
      <dgm:prSet presAssocID="{0F667FFD-E1FB-4A5B-9633-C582872B09A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E4A7221-0472-4088-964E-C7C97D1799F2}" type="pres">
      <dgm:prSet presAssocID="{CD652D01-B1C3-4AC4-B1EE-F737E407D19C}" presName="root2" presStyleCnt="0"/>
      <dgm:spPr/>
    </dgm:pt>
    <dgm:pt modelId="{94AD67A1-8808-429F-9B7B-87BA474CD495}" type="pres">
      <dgm:prSet presAssocID="{CD652D01-B1C3-4AC4-B1EE-F737E407D19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ACC5B-6A86-4D23-B652-F705BA74B6DD}" type="pres">
      <dgm:prSet presAssocID="{CD652D01-B1C3-4AC4-B1EE-F737E407D19C}" presName="level3hierChild" presStyleCnt="0"/>
      <dgm:spPr/>
    </dgm:pt>
    <dgm:pt modelId="{F6EA0234-AC39-4560-BC29-689230D3695D}" type="pres">
      <dgm:prSet presAssocID="{D6152770-7EF5-4CFB-8383-3E54E088F6C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302724E7-5173-46F1-8B02-F0ABC0CEB9F4}" type="pres">
      <dgm:prSet presAssocID="{D6152770-7EF5-4CFB-8383-3E54E088F6C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A4F6A30-4FF4-45CB-9B13-63AD5277163B}" type="pres">
      <dgm:prSet presAssocID="{4DF045DA-22E6-423D-91E5-4B846195E781}" presName="root2" presStyleCnt="0"/>
      <dgm:spPr/>
    </dgm:pt>
    <dgm:pt modelId="{739F5894-BDB2-48F1-A895-ACC8F02B993D}" type="pres">
      <dgm:prSet presAssocID="{4DF045DA-22E6-423D-91E5-4B846195E78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BE59A2-3C46-433B-BB4A-8F727C303A00}" type="pres">
      <dgm:prSet presAssocID="{4DF045DA-22E6-423D-91E5-4B846195E781}" presName="level3hierChild" presStyleCnt="0"/>
      <dgm:spPr/>
    </dgm:pt>
    <dgm:pt modelId="{91A0E6EE-2C68-404C-88FE-FE1D61687B2E}" type="pres">
      <dgm:prSet presAssocID="{1CC91658-28F8-4A41-8E21-737EE32D8EB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27C232C-30DD-4A0E-A658-E69086BCAEE8}" type="pres">
      <dgm:prSet presAssocID="{1CC91658-28F8-4A41-8E21-737EE32D8EB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653077B-4598-43B1-AF47-66C1008B166D}" type="pres">
      <dgm:prSet presAssocID="{51291028-4A0B-4A8B-A40A-474F7DA5EABD}" presName="root2" presStyleCnt="0"/>
      <dgm:spPr/>
    </dgm:pt>
    <dgm:pt modelId="{8431BDEE-9195-437B-BC1E-53F1BF0DE403}" type="pres">
      <dgm:prSet presAssocID="{51291028-4A0B-4A8B-A40A-474F7DA5EAB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C5097-5B60-4FEA-A845-28533E6D1938}" type="pres">
      <dgm:prSet presAssocID="{51291028-4A0B-4A8B-A40A-474F7DA5EABD}" presName="level3hierChild" presStyleCnt="0"/>
      <dgm:spPr/>
    </dgm:pt>
  </dgm:ptLst>
  <dgm:cxnLst>
    <dgm:cxn modelId="{4682F25B-E440-4B61-A797-0DD8E5CCE4EF}" type="presOf" srcId="{FF5AF1D7-9480-45BE-939E-595C6CC04C9A}" destId="{BA969F5B-4347-4285-8A1D-2CCFE80873EC}" srcOrd="0" destOrd="0" presId="urn:microsoft.com/office/officeart/2008/layout/HorizontalMultiLevelHierarchy"/>
    <dgm:cxn modelId="{413F13AA-469D-4D5F-83B2-180D30FABF84}" type="presOf" srcId="{D6152770-7EF5-4CFB-8383-3E54E088F6C2}" destId="{F6EA0234-AC39-4560-BC29-689230D3695D}" srcOrd="0" destOrd="0" presId="urn:microsoft.com/office/officeart/2008/layout/HorizontalMultiLevelHierarchy"/>
    <dgm:cxn modelId="{431572D0-8F3C-41BA-A327-30C4E565D131}" type="presOf" srcId="{4DF045DA-22E6-423D-91E5-4B846195E781}" destId="{739F5894-BDB2-48F1-A895-ACC8F02B993D}" srcOrd="0" destOrd="0" presId="urn:microsoft.com/office/officeart/2008/layout/HorizontalMultiLevelHierarchy"/>
    <dgm:cxn modelId="{BF1F357D-4345-4DC7-A4A0-CF35859A5217}" srcId="{7483C93E-6364-4851-A68E-89157EC7E566}" destId="{FF5AF1D7-9480-45BE-939E-595C6CC04C9A}" srcOrd="0" destOrd="0" parTransId="{90D2B854-3A10-4B2A-B2A0-EB22D03FA389}" sibTransId="{9A0005A2-2096-4FF1-AF67-C1A926111C52}"/>
    <dgm:cxn modelId="{D44027EB-A905-4A41-A8CB-067821C7287D}" srcId="{FF5AF1D7-9480-45BE-939E-595C6CC04C9A}" destId="{4DF045DA-22E6-423D-91E5-4B846195E781}" srcOrd="3" destOrd="0" parTransId="{D6152770-7EF5-4CFB-8383-3E54E088F6C2}" sibTransId="{2F61A56B-8DDD-4501-BEF2-BF25B22B08B2}"/>
    <dgm:cxn modelId="{E8AD50CD-AA64-47F4-A403-A942AACD7FBA}" type="presOf" srcId="{CD652D01-B1C3-4AC4-B1EE-F737E407D19C}" destId="{94AD67A1-8808-429F-9B7B-87BA474CD495}" srcOrd="0" destOrd="0" presId="urn:microsoft.com/office/officeart/2008/layout/HorizontalMultiLevelHierarchy"/>
    <dgm:cxn modelId="{37833F14-41F8-4224-BA9C-9592A793FC26}" type="presOf" srcId="{D6152770-7EF5-4CFB-8383-3E54E088F6C2}" destId="{302724E7-5173-46F1-8B02-F0ABC0CEB9F4}" srcOrd="1" destOrd="0" presId="urn:microsoft.com/office/officeart/2008/layout/HorizontalMultiLevelHierarchy"/>
    <dgm:cxn modelId="{883FAC0E-36C9-400B-9BC7-53D20163E4D7}" type="presOf" srcId="{ABD6EB51-06D7-4D8F-912C-B79D971DA3B7}" destId="{7A7B43F5-DFE8-4E62-B108-04CD0BB5620A}" srcOrd="0" destOrd="0" presId="urn:microsoft.com/office/officeart/2008/layout/HorizontalMultiLevelHierarchy"/>
    <dgm:cxn modelId="{3BFE9B42-A1B9-46C1-B7B8-7C24DA75D3A9}" type="presOf" srcId="{0F667FFD-E1FB-4A5B-9633-C582872B09A7}" destId="{104423C5-F5B6-49D6-9327-7D3F005C3D17}" srcOrd="1" destOrd="0" presId="urn:microsoft.com/office/officeart/2008/layout/HorizontalMultiLevelHierarchy"/>
    <dgm:cxn modelId="{BDF53CE3-08B7-4E07-9EF9-7CF7F48EA4C5}" type="presOf" srcId="{2774033A-3977-4C8E-88B3-113FE1D4E867}" destId="{BEE0075B-9151-4598-B583-9CDC1CF269D0}" srcOrd="1" destOrd="0" presId="urn:microsoft.com/office/officeart/2008/layout/HorizontalMultiLevelHierarchy"/>
    <dgm:cxn modelId="{21202381-D3D9-4889-B60E-5F68AFAECD8D}" type="presOf" srcId="{E2CBE310-EDCF-4F41-ADBD-468B419644D1}" destId="{07D7FF88-AE94-4BD1-AD55-4496AB4407C6}" srcOrd="0" destOrd="0" presId="urn:microsoft.com/office/officeart/2008/layout/HorizontalMultiLevelHierarchy"/>
    <dgm:cxn modelId="{7DA57F53-0E96-4E2E-90E7-43A65C5C6BE6}" srcId="{FF5AF1D7-9480-45BE-939E-595C6CC04C9A}" destId="{DA834B87-D8DA-4871-A0F4-66F9FD3CBE85}" srcOrd="0" destOrd="0" parTransId="{E2CBE310-EDCF-4F41-ADBD-468B419644D1}" sibTransId="{F547694A-B2F9-4770-8FA0-58C9DF64CCF7}"/>
    <dgm:cxn modelId="{9ED453E2-F424-48CC-838E-58BD49C1B96F}" type="presOf" srcId="{0F667FFD-E1FB-4A5B-9633-C582872B09A7}" destId="{2D9DA8BF-7E0C-4742-937E-E23641BD187B}" srcOrd="0" destOrd="0" presId="urn:microsoft.com/office/officeart/2008/layout/HorizontalMultiLevelHierarchy"/>
    <dgm:cxn modelId="{01C1FDAD-5FCB-4E09-9A07-A78F4E815C35}" type="presOf" srcId="{1CC91658-28F8-4A41-8E21-737EE32D8EB4}" destId="{527C232C-30DD-4A0E-A658-E69086BCAEE8}" srcOrd="1" destOrd="0" presId="urn:microsoft.com/office/officeart/2008/layout/HorizontalMultiLevelHierarchy"/>
    <dgm:cxn modelId="{1D56C6B9-4FAB-4AED-88E7-CA2C2CF83189}" type="presOf" srcId="{2774033A-3977-4C8E-88B3-113FE1D4E867}" destId="{6763E408-BB3D-4F2A-99C4-CD76B395EFCC}" srcOrd="0" destOrd="0" presId="urn:microsoft.com/office/officeart/2008/layout/HorizontalMultiLevelHierarchy"/>
    <dgm:cxn modelId="{677A2097-A1CA-461C-8975-11771AA6EB85}" type="presOf" srcId="{1CC91658-28F8-4A41-8E21-737EE32D8EB4}" destId="{91A0E6EE-2C68-404C-88FE-FE1D61687B2E}" srcOrd="0" destOrd="0" presId="urn:microsoft.com/office/officeart/2008/layout/HorizontalMultiLevelHierarchy"/>
    <dgm:cxn modelId="{3922E752-A2B9-42CD-8EFA-EAC80CC1EDBB}" srcId="{FF5AF1D7-9480-45BE-939E-595C6CC04C9A}" destId="{CD652D01-B1C3-4AC4-B1EE-F737E407D19C}" srcOrd="2" destOrd="0" parTransId="{0F667FFD-E1FB-4A5B-9633-C582872B09A7}" sibTransId="{EC5D1857-316B-42C9-8C0F-C61E80CE830F}"/>
    <dgm:cxn modelId="{9F3337DA-86FE-4E3F-8ACD-601EC7709D91}" srcId="{FF5AF1D7-9480-45BE-939E-595C6CC04C9A}" destId="{ABD6EB51-06D7-4D8F-912C-B79D971DA3B7}" srcOrd="1" destOrd="0" parTransId="{2774033A-3977-4C8E-88B3-113FE1D4E867}" sibTransId="{9B0CA4C9-85B1-4E17-B513-4884E32EC999}"/>
    <dgm:cxn modelId="{95DA1419-3A57-48F8-A15F-3412FDDA1C05}" type="presOf" srcId="{DA834B87-D8DA-4871-A0F4-66F9FD3CBE85}" destId="{2735BC19-C299-493B-8529-80FE83291D88}" srcOrd="0" destOrd="0" presId="urn:microsoft.com/office/officeart/2008/layout/HorizontalMultiLevelHierarchy"/>
    <dgm:cxn modelId="{48D0AD2E-75E3-43B6-AC96-A77615781CB6}" type="presOf" srcId="{51291028-4A0B-4A8B-A40A-474F7DA5EABD}" destId="{8431BDEE-9195-437B-BC1E-53F1BF0DE403}" srcOrd="0" destOrd="0" presId="urn:microsoft.com/office/officeart/2008/layout/HorizontalMultiLevelHierarchy"/>
    <dgm:cxn modelId="{57DAD3BF-D7A1-4CC4-B855-DC040D6165EF}" type="presOf" srcId="{E2CBE310-EDCF-4F41-ADBD-468B419644D1}" destId="{B176E5CF-BC1E-46D4-9BF8-9A680EDB0C24}" srcOrd="1" destOrd="0" presId="urn:microsoft.com/office/officeart/2008/layout/HorizontalMultiLevelHierarchy"/>
    <dgm:cxn modelId="{B44180F0-1644-40D6-B7E4-029B7D8DA628}" srcId="{FF5AF1D7-9480-45BE-939E-595C6CC04C9A}" destId="{51291028-4A0B-4A8B-A40A-474F7DA5EABD}" srcOrd="4" destOrd="0" parTransId="{1CC91658-28F8-4A41-8E21-737EE32D8EB4}" sibTransId="{68DB669B-25A0-43E7-BF61-DB41036FA9FD}"/>
    <dgm:cxn modelId="{77049E3E-5667-4772-B129-DFA9C3ED2C73}" type="presOf" srcId="{7483C93E-6364-4851-A68E-89157EC7E566}" destId="{AA6FC708-9C1A-4F98-8988-B6904E8F11E8}" srcOrd="0" destOrd="0" presId="urn:microsoft.com/office/officeart/2008/layout/HorizontalMultiLevelHierarchy"/>
    <dgm:cxn modelId="{59F19F0C-DCAB-4698-B8B0-FCC8DDA70E80}" type="presParOf" srcId="{AA6FC708-9C1A-4F98-8988-B6904E8F11E8}" destId="{FC0D8976-9DEC-4DF9-976F-4805EF3641AA}" srcOrd="0" destOrd="0" presId="urn:microsoft.com/office/officeart/2008/layout/HorizontalMultiLevelHierarchy"/>
    <dgm:cxn modelId="{1C53F418-3EA1-4A41-B9D1-3059EF964E48}" type="presParOf" srcId="{FC0D8976-9DEC-4DF9-976F-4805EF3641AA}" destId="{BA969F5B-4347-4285-8A1D-2CCFE80873EC}" srcOrd="0" destOrd="0" presId="urn:microsoft.com/office/officeart/2008/layout/HorizontalMultiLevelHierarchy"/>
    <dgm:cxn modelId="{23D8F25B-384F-4D34-AC05-15897B3A424E}" type="presParOf" srcId="{FC0D8976-9DEC-4DF9-976F-4805EF3641AA}" destId="{A8A15EDF-A4AE-4D25-969E-01B865C4929C}" srcOrd="1" destOrd="0" presId="urn:microsoft.com/office/officeart/2008/layout/HorizontalMultiLevelHierarchy"/>
    <dgm:cxn modelId="{D70E2938-49E2-4E68-9D52-78EB193CE62C}" type="presParOf" srcId="{A8A15EDF-A4AE-4D25-969E-01B865C4929C}" destId="{07D7FF88-AE94-4BD1-AD55-4496AB4407C6}" srcOrd="0" destOrd="0" presId="urn:microsoft.com/office/officeart/2008/layout/HorizontalMultiLevelHierarchy"/>
    <dgm:cxn modelId="{1AFE9EB3-ABB6-45C9-B89E-62DC92A1E980}" type="presParOf" srcId="{07D7FF88-AE94-4BD1-AD55-4496AB4407C6}" destId="{B176E5CF-BC1E-46D4-9BF8-9A680EDB0C24}" srcOrd="0" destOrd="0" presId="urn:microsoft.com/office/officeart/2008/layout/HorizontalMultiLevelHierarchy"/>
    <dgm:cxn modelId="{AF493E05-1B77-454E-A1BF-BBC7D5F3C4EB}" type="presParOf" srcId="{A8A15EDF-A4AE-4D25-969E-01B865C4929C}" destId="{5A3E3360-A150-42E8-BDC7-161378A91286}" srcOrd="1" destOrd="0" presId="urn:microsoft.com/office/officeart/2008/layout/HorizontalMultiLevelHierarchy"/>
    <dgm:cxn modelId="{956F4E8E-ABB3-4047-A219-35585DC19238}" type="presParOf" srcId="{5A3E3360-A150-42E8-BDC7-161378A91286}" destId="{2735BC19-C299-493B-8529-80FE83291D88}" srcOrd="0" destOrd="0" presId="urn:microsoft.com/office/officeart/2008/layout/HorizontalMultiLevelHierarchy"/>
    <dgm:cxn modelId="{7FA42AD8-9F91-425A-8F6B-1AC783245DDD}" type="presParOf" srcId="{5A3E3360-A150-42E8-BDC7-161378A91286}" destId="{17A32624-A727-4463-B37C-DFF6E7C9314B}" srcOrd="1" destOrd="0" presId="urn:microsoft.com/office/officeart/2008/layout/HorizontalMultiLevelHierarchy"/>
    <dgm:cxn modelId="{1DFEE5CD-46C5-4BD4-AD1A-68EB5895DAFC}" type="presParOf" srcId="{A8A15EDF-A4AE-4D25-969E-01B865C4929C}" destId="{6763E408-BB3D-4F2A-99C4-CD76B395EFCC}" srcOrd="2" destOrd="0" presId="urn:microsoft.com/office/officeart/2008/layout/HorizontalMultiLevelHierarchy"/>
    <dgm:cxn modelId="{DBB7342B-4875-4178-AA75-ED1A407AC64A}" type="presParOf" srcId="{6763E408-BB3D-4F2A-99C4-CD76B395EFCC}" destId="{BEE0075B-9151-4598-B583-9CDC1CF269D0}" srcOrd="0" destOrd="0" presId="urn:microsoft.com/office/officeart/2008/layout/HorizontalMultiLevelHierarchy"/>
    <dgm:cxn modelId="{492568FE-673C-4877-8EA9-6645085FB54B}" type="presParOf" srcId="{A8A15EDF-A4AE-4D25-969E-01B865C4929C}" destId="{464832D2-4AE6-428A-ACEB-CB8DB0F4BA4F}" srcOrd="3" destOrd="0" presId="urn:microsoft.com/office/officeart/2008/layout/HorizontalMultiLevelHierarchy"/>
    <dgm:cxn modelId="{3625C0EA-33E6-438A-8D86-40A2B866669B}" type="presParOf" srcId="{464832D2-4AE6-428A-ACEB-CB8DB0F4BA4F}" destId="{7A7B43F5-DFE8-4E62-B108-04CD0BB5620A}" srcOrd="0" destOrd="0" presId="urn:microsoft.com/office/officeart/2008/layout/HorizontalMultiLevelHierarchy"/>
    <dgm:cxn modelId="{45BFDFA8-8A7D-4B5B-96FD-7D48A81A4608}" type="presParOf" srcId="{464832D2-4AE6-428A-ACEB-CB8DB0F4BA4F}" destId="{4D5EC330-D945-430B-B50D-817895FF2F46}" srcOrd="1" destOrd="0" presId="urn:microsoft.com/office/officeart/2008/layout/HorizontalMultiLevelHierarchy"/>
    <dgm:cxn modelId="{53714EC0-9E84-46B0-A4F4-62B52C826604}" type="presParOf" srcId="{A8A15EDF-A4AE-4D25-969E-01B865C4929C}" destId="{2D9DA8BF-7E0C-4742-937E-E23641BD187B}" srcOrd="4" destOrd="0" presId="urn:microsoft.com/office/officeart/2008/layout/HorizontalMultiLevelHierarchy"/>
    <dgm:cxn modelId="{B5A2C541-561F-43D3-92AA-984C89F24795}" type="presParOf" srcId="{2D9DA8BF-7E0C-4742-937E-E23641BD187B}" destId="{104423C5-F5B6-49D6-9327-7D3F005C3D17}" srcOrd="0" destOrd="0" presId="urn:microsoft.com/office/officeart/2008/layout/HorizontalMultiLevelHierarchy"/>
    <dgm:cxn modelId="{7F7BFCF0-1DB6-4979-BC78-D4B022315D5E}" type="presParOf" srcId="{A8A15EDF-A4AE-4D25-969E-01B865C4929C}" destId="{AE4A7221-0472-4088-964E-C7C97D1799F2}" srcOrd="5" destOrd="0" presId="urn:microsoft.com/office/officeart/2008/layout/HorizontalMultiLevelHierarchy"/>
    <dgm:cxn modelId="{5966911E-8C2B-4090-AB28-729586136C6A}" type="presParOf" srcId="{AE4A7221-0472-4088-964E-C7C97D1799F2}" destId="{94AD67A1-8808-429F-9B7B-87BA474CD495}" srcOrd="0" destOrd="0" presId="urn:microsoft.com/office/officeart/2008/layout/HorizontalMultiLevelHierarchy"/>
    <dgm:cxn modelId="{7F5D3B4E-E77F-4082-A7BA-B6A303DD3ADB}" type="presParOf" srcId="{AE4A7221-0472-4088-964E-C7C97D1799F2}" destId="{07EACC5B-6A86-4D23-B652-F705BA74B6DD}" srcOrd="1" destOrd="0" presId="urn:microsoft.com/office/officeart/2008/layout/HorizontalMultiLevelHierarchy"/>
    <dgm:cxn modelId="{5D0C946B-741A-4FE7-A59C-340A715AAA4D}" type="presParOf" srcId="{A8A15EDF-A4AE-4D25-969E-01B865C4929C}" destId="{F6EA0234-AC39-4560-BC29-689230D3695D}" srcOrd="6" destOrd="0" presId="urn:microsoft.com/office/officeart/2008/layout/HorizontalMultiLevelHierarchy"/>
    <dgm:cxn modelId="{34F6C04B-10E9-4851-93A3-2B498A01AA24}" type="presParOf" srcId="{F6EA0234-AC39-4560-BC29-689230D3695D}" destId="{302724E7-5173-46F1-8B02-F0ABC0CEB9F4}" srcOrd="0" destOrd="0" presId="urn:microsoft.com/office/officeart/2008/layout/HorizontalMultiLevelHierarchy"/>
    <dgm:cxn modelId="{5CCE63A4-64E6-4102-A512-3DCCC2984F05}" type="presParOf" srcId="{A8A15EDF-A4AE-4D25-969E-01B865C4929C}" destId="{0A4F6A30-4FF4-45CB-9B13-63AD5277163B}" srcOrd="7" destOrd="0" presId="urn:microsoft.com/office/officeart/2008/layout/HorizontalMultiLevelHierarchy"/>
    <dgm:cxn modelId="{B34E4D1E-B181-4946-8CB5-642D63383418}" type="presParOf" srcId="{0A4F6A30-4FF4-45CB-9B13-63AD5277163B}" destId="{739F5894-BDB2-48F1-A895-ACC8F02B993D}" srcOrd="0" destOrd="0" presId="urn:microsoft.com/office/officeart/2008/layout/HorizontalMultiLevelHierarchy"/>
    <dgm:cxn modelId="{00B0D69B-1E7C-4AAD-B503-368E6F488E1B}" type="presParOf" srcId="{0A4F6A30-4FF4-45CB-9B13-63AD5277163B}" destId="{26BE59A2-3C46-433B-BB4A-8F727C303A00}" srcOrd="1" destOrd="0" presId="urn:microsoft.com/office/officeart/2008/layout/HorizontalMultiLevelHierarchy"/>
    <dgm:cxn modelId="{E41D7535-E7CE-42DD-BBD8-802AF1588864}" type="presParOf" srcId="{A8A15EDF-A4AE-4D25-969E-01B865C4929C}" destId="{91A0E6EE-2C68-404C-88FE-FE1D61687B2E}" srcOrd="8" destOrd="0" presId="urn:microsoft.com/office/officeart/2008/layout/HorizontalMultiLevelHierarchy"/>
    <dgm:cxn modelId="{455C6075-85E7-4B69-9AFB-4000381D7A6D}" type="presParOf" srcId="{91A0E6EE-2C68-404C-88FE-FE1D61687B2E}" destId="{527C232C-30DD-4A0E-A658-E69086BCAEE8}" srcOrd="0" destOrd="0" presId="urn:microsoft.com/office/officeart/2008/layout/HorizontalMultiLevelHierarchy"/>
    <dgm:cxn modelId="{160C9ED5-A95E-4695-B1A0-ED064FA873C2}" type="presParOf" srcId="{A8A15EDF-A4AE-4D25-969E-01B865C4929C}" destId="{2653077B-4598-43B1-AF47-66C1008B166D}" srcOrd="9" destOrd="0" presId="urn:microsoft.com/office/officeart/2008/layout/HorizontalMultiLevelHierarchy"/>
    <dgm:cxn modelId="{AFB63F1E-BFC0-4723-9332-A2CC71DDD776}" type="presParOf" srcId="{2653077B-4598-43B1-AF47-66C1008B166D}" destId="{8431BDEE-9195-437B-BC1E-53F1BF0DE403}" srcOrd="0" destOrd="0" presId="urn:microsoft.com/office/officeart/2008/layout/HorizontalMultiLevelHierarchy"/>
    <dgm:cxn modelId="{2201541B-F398-4C31-8F5C-44115C8C9040}" type="presParOf" srcId="{2653077B-4598-43B1-AF47-66C1008B166D}" destId="{7AEC5097-5B60-4FEA-A845-28533E6D19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029B8-06AD-46C5-A369-B98D9F252777}">
      <dsp:nvSpPr>
        <dsp:cNvPr id="0" name=""/>
        <dsp:cNvSpPr/>
      </dsp:nvSpPr>
      <dsp:spPr>
        <a:xfrm rot="5400000">
          <a:off x="1020700" y="1018184"/>
          <a:ext cx="1584041" cy="1912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A74DF-1277-4AF3-B6D5-AC54116957C2}">
      <dsp:nvSpPr>
        <dsp:cNvPr id="0" name=""/>
        <dsp:cNvSpPr/>
      </dsp:nvSpPr>
      <dsp:spPr>
        <a:xfrm>
          <a:off x="1382709" y="3722"/>
          <a:ext cx="2125273" cy="127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суб’єкти аналізу</a:t>
          </a:r>
          <a:endParaRPr lang="ru-RU" sz="2100" kern="1200" dirty="0"/>
        </a:p>
      </dsp:txBody>
      <dsp:txXfrm>
        <a:off x="1420057" y="41070"/>
        <a:ext cx="2050577" cy="1200468"/>
      </dsp:txXfrm>
    </dsp:sp>
    <dsp:sp modelId="{AE3722CF-C877-4DBD-A238-6EC06BD41E9B}">
      <dsp:nvSpPr>
        <dsp:cNvPr id="0" name=""/>
        <dsp:cNvSpPr/>
      </dsp:nvSpPr>
      <dsp:spPr>
        <a:xfrm rot="5400000">
          <a:off x="1020700" y="2612139"/>
          <a:ext cx="1584041" cy="1912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46A72-31FD-48CF-BFB1-4F3665EA46E8}">
      <dsp:nvSpPr>
        <dsp:cNvPr id="0" name=""/>
        <dsp:cNvSpPr/>
      </dsp:nvSpPr>
      <dsp:spPr>
        <a:xfrm>
          <a:off x="1382709" y="1597677"/>
          <a:ext cx="2125273" cy="127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методи аналізу</a:t>
          </a:r>
          <a:endParaRPr lang="ru-RU" sz="2100" kern="1200" dirty="0"/>
        </a:p>
      </dsp:txBody>
      <dsp:txXfrm>
        <a:off x="1420057" y="1635025"/>
        <a:ext cx="2050577" cy="1200468"/>
      </dsp:txXfrm>
    </dsp:sp>
    <dsp:sp modelId="{663B86F2-508F-43B1-9FA9-6CCB8CF72718}">
      <dsp:nvSpPr>
        <dsp:cNvPr id="0" name=""/>
        <dsp:cNvSpPr/>
      </dsp:nvSpPr>
      <dsp:spPr>
        <a:xfrm>
          <a:off x="1817678" y="3409117"/>
          <a:ext cx="2816700" cy="1912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2DAF-F009-427A-95A6-9850D2D48EF1}">
      <dsp:nvSpPr>
        <dsp:cNvPr id="0" name=""/>
        <dsp:cNvSpPr/>
      </dsp:nvSpPr>
      <dsp:spPr>
        <a:xfrm>
          <a:off x="1382709" y="3191633"/>
          <a:ext cx="2125273" cy="127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засоби збирання та опрацювання інформації</a:t>
          </a:r>
          <a:endParaRPr lang="ru-RU" sz="2100" kern="1200" dirty="0"/>
        </a:p>
      </dsp:txBody>
      <dsp:txXfrm>
        <a:off x="1420057" y="3228981"/>
        <a:ext cx="2050577" cy="1200468"/>
      </dsp:txXfrm>
    </dsp:sp>
    <dsp:sp modelId="{D957191C-DD5C-474B-A1CA-F352C7C90ED0}">
      <dsp:nvSpPr>
        <dsp:cNvPr id="0" name=""/>
        <dsp:cNvSpPr/>
      </dsp:nvSpPr>
      <dsp:spPr>
        <a:xfrm rot="16200000">
          <a:off x="3847314" y="2612139"/>
          <a:ext cx="1584041" cy="1912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CA616-5C5F-448D-9132-1286A94EDA8A}">
      <dsp:nvSpPr>
        <dsp:cNvPr id="0" name=""/>
        <dsp:cNvSpPr/>
      </dsp:nvSpPr>
      <dsp:spPr>
        <a:xfrm>
          <a:off x="4209323" y="3191633"/>
          <a:ext cx="2125273" cy="127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інформаційна база</a:t>
          </a:r>
          <a:endParaRPr lang="ru-RU" sz="2100" kern="1200" dirty="0"/>
        </a:p>
      </dsp:txBody>
      <dsp:txXfrm>
        <a:off x="4246671" y="3228981"/>
        <a:ext cx="2050577" cy="1200468"/>
      </dsp:txXfrm>
    </dsp:sp>
    <dsp:sp modelId="{A7872E07-B558-4545-A9EC-7155CEE1D097}">
      <dsp:nvSpPr>
        <dsp:cNvPr id="0" name=""/>
        <dsp:cNvSpPr/>
      </dsp:nvSpPr>
      <dsp:spPr>
        <a:xfrm rot="16215952">
          <a:off x="3851619" y="1018801"/>
          <a:ext cx="1592737" cy="1912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98894-8447-40F7-B763-B02607032A05}">
      <dsp:nvSpPr>
        <dsp:cNvPr id="0" name=""/>
        <dsp:cNvSpPr/>
      </dsp:nvSpPr>
      <dsp:spPr>
        <a:xfrm>
          <a:off x="4209323" y="1597677"/>
          <a:ext cx="2125273" cy="127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інформаційна інфраструктура</a:t>
          </a:r>
          <a:endParaRPr lang="ru-RU" sz="2100" kern="1200" dirty="0"/>
        </a:p>
      </dsp:txBody>
      <dsp:txXfrm>
        <a:off x="4246671" y="1635025"/>
        <a:ext cx="2050577" cy="1200468"/>
      </dsp:txXfrm>
    </dsp:sp>
    <dsp:sp modelId="{2538A07D-29AF-41CC-8B5B-3D5D68A1961D}">
      <dsp:nvSpPr>
        <dsp:cNvPr id="0" name=""/>
        <dsp:cNvSpPr/>
      </dsp:nvSpPr>
      <dsp:spPr>
        <a:xfrm>
          <a:off x="4221671" y="0"/>
          <a:ext cx="2125273" cy="127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аналітична інфраструктура</a:t>
          </a:r>
          <a:endParaRPr lang="ru-RU" sz="2100" kern="1200" dirty="0"/>
        </a:p>
      </dsp:txBody>
      <dsp:txXfrm>
        <a:off x="4259019" y="37348"/>
        <a:ext cx="2050577" cy="1200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0E6EE-2C68-404C-88FE-FE1D61687B2E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395" y="3779574"/>
        <a:ext cx="116678" cy="116678"/>
      </dsp:txXfrm>
    </dsp:sp>
    <dsp:sp modelId="{F6EA0234-AC39-4560-BC29-689230D3695D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870" y="3241759"/>
        <a:ext cx="63727" cy="63727"/>
      </dsp:txXfrm>
    </dsp:sp>
    <dsp:sp modelId="{2D9DA8BF-7E0C-4742-937E-E23641BD187B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9927" y="2694526"/>
        <a:ext cx="29613" cy="29613"/>
      </dsp:txXfrm>
    </dsp:sp>
    <dsp:sp modelId="{6763E408-BB3D-4F2A-99C4-CD76B395EFCC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870" y="2113179"/>
        <a:ext cx="63727" cy="63727"/>
      </dsp:txXfrm>
    </dsp:sp>
    <dsp:sp modelId="{07D7FF88-AE94-4BD1-AD55-4496AB4407C6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395" y="1522413"/>
        <a:ext cx="116678" cy="116678"/>
      </dsp:txXfrm>
    </dsp:sp>
    <dsp:sp modelId="{BA969F5B-4347-4285-8A1D-2CCFE80873EC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Функції інформації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8795" y="2257901"/>
        <a:ext cx="4751916" cy="902864"/>
      </dsp:txXfrm>
    </dsp:sp>
    <dsp:sp modelId="{2735BC19-C299-493B-8529-80FE83291D88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740"/>
        <a:ext cx="2961394" cy="902864"/>
      </dsp:txXfrm>
    </dsp:sp>
    <dsp:sp modelId="{7A7B43F5-DFE8-4E62-B108-04CD0BB5620A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1129321"/>
        <a:ext cx="2961394" cy="902864"/>
      </dsp:txXfrm>
    </dsp:sp>
    <dsp:sp modelId="{94AD67A1-8808-429F-9B7B-87BA474CD495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2257901"/>
        <a:ext cx="2961394" cy="902864"/>
      </dsp:txXfrm>
    </dsp:sp>
    <dsp:sp modelId="{739F5894-BDB2-48F1-A895-ACC8F02B993D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3386481"/>
        <a:ext cx="2961394" cy="902864"/>
      </dsp:txXfrm>
    </dsp:sp>
    <dsp:sp modelId="{8431BDEE-9195-437B-BC1E-53F1BF0DE403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пропагандистська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4515061"/>
        <a:ext cx="2961394" cy="90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70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26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1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84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67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91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09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38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11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58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14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93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4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7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20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65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E8CD9-EF27-4E97-9799-F6C79051B0DB}" type="datetimeFigureOut">
              <a:rPr lang="uk-UA" smtClean="0"/>
              <a:t>24.10.2022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A5F238-CF2A-4275-9923-3C8C6443DA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6" y="1400795"/>
            <a:ext cx="3597499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структурі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Роль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політичному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аналізі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074277" y="1563983"/>
            <a:ext cx="6774287" cy="516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236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73" t="39307" r="18300" b="17513"/>
          <a:stretch/>
        </p:blipFill>
        <p:spPr bwMode="auto">
          <a:xfrm>
            <a:off x="2089704" y="1571232"/>
            <a:ext cx="9000000" cy="325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37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02536" y="1180397"/>
                <a:ext cx="9830873" cy="61927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джерело </m:t>
                      </m:r>
                      <m:r>
                        <a:rPr lang="uk-UA" sz="32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інформації – канал передачі – </m:t>
                      </m:r>
                      <m:r>
                        <a:rPr lang="uk-UA" sz="3200" i="1" dirty="0" err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рец</m:t>
                      </m:r>
                      <m:r>
                        <a:rPr lang="uk-UA" sz="32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и</m:t>
                      </m:r>
                      <m:r>
                        <a:rPr lang="uk-UA" sz="3200" i="1" dirty="0" err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пієнт</m:t>
                      </m:r>
                    </m:oMath>
                  </m:oMathPara>
                </a14:m>
                <a:endParaRPr lang="uk-UA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36" y="1180397"/>
                <a:ext cx="9830873" cy="6192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002471" y="431999"/>
            <a:ext cx="458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передачі інформації 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61" y="2166514"/>
            <a:ext cx="8280021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2737" y="141668"/>
            <a:ext cx="8055669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8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1322" y="360634"/>
            <a:ext cx="6696000" cy="61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72834"/>
              </p:ext>
            </p:extLst>
          </p:nvPr>
        </p:nvGraphicFramePr>
        <p:xfrm>
          <a:off x="841829" y="22896"/>
          <a:ext cx="10813551" cy="683510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16537">
                  <a:extLst>
                    <a:ext uri="{9D8B030D-6E8A-4147-A177-3AD203B41FA5}">
                      <a16:colId xmlns:a16="http://schemas.microsoft.com/office/drawing/2014/main" val="3238427241"/>
                    </a:ext>
                  </a:extLst>
                </a:gridCol>
                <a:gridCol w="6697014">
                  <a:extLst>
                    <a:ext uri="{9D8B030D-6E8A-4147-A177-3AD203B41FA5}">
                      <a16:colId xmlns:a16="http://schemas.microsoft.com/office/drawing/2014/main" val="379177318"/>
                    </a:ext>
                  </a:extLst>
                </a:gridCol>
              </a:tblGrid>
              <a:tr h="416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Вид інформаційної діяльності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Ознаки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6606"/>
                  </a:ext>
                </a:extLst>
              </a:tr>
              <a:tr h="749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Пошук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це сукупність операцій, заходів і процедур з метою знаходження потрібної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113"/>
                  </a:ext>
                </a:extLst>
              </a:tr>
              <a:tr h="1065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Одержання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придбання й накопичення документованої або публічно оголошуваної інформації громадянами, юридичними особами або державою.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21928"/>
                  </a:ext>
                </a:extLst>
              </a:tr>
              <a:tr h="749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Використання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задоволення інформаційних потреб громадян, юридичних осіб і держави.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09061"/>
                  </a:ext>
                </a:extLst>
              </a:tr>
              <a:tr h="1065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Поширення інформації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розповсюдження, обнародування, реалізація у встановленому законом порядку документованої або публічно оголошуваної інформації.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15528"/>
                  </a:ext>
                </a:extLst>
              </a:tr>
              <a:tr h="749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Зберігання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забезпечення належного стану інформації і її матеріальних носіїв.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243701"/>
                  </a:ext>
                </a:extLst>
              </a:tr>
              <a:tr h="749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Подання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сукупність методів, способів та форм відображення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6135"/>
                  </a:ext>
                </a:extLst>
              </a:tr>
              <a:tr h="1065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Захист повідомлень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це процес створення умов, що не допускають втрати, пошкодження, несанкціонованого доступу або зміни повідомлень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solidFill>
                      <a:srgbClr val="FA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4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1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52" y="380416"/>
            <a:ext cx="7276563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 для самоперевірки.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Охарактеризуйте аналітичну складову державно-управлінської системи, її будову.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Визначте роль аналітики у виробленні зовнішньої політики держави.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Дайте визначення поняттю «інформація».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Які підходи до розуміння поняття «інформація» ви знаєте?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Розкрийте специфіку інформації.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6.Назвіть функції інформації.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Перерахуйте властивості інформації, дайте характеристику кожній з них.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Що розуміють під якістю інформації?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Які види інформації ви знаєте?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Назвіть критерії для класифікації інформації.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Інформаційний процес та його складові.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Розкажіть про джерела інформації.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Інформаційна діяльність та її види.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Назвіть компоненти зовнішньополітичної інформації, необхідні для оцінки інших держав.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Розкажіть про критерії вивідної інформації у зовнішньополітичному аналізі.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9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3" y="1323522"/>
            <a:ext cx="5271753" cy="374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Концептуальні основи державно-управлінської аналітики.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Сутність категорії «інформація», властивості та класифікація інформації.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Роль інформації в політичному аналізі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6091719" y="2298079"/>
            <a:ext cx="5754901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303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112" y="1127873"/>
            <a:ext cx="6096000" cy="17226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 сучасної зовнішньої політики неможливе без аналітичного забезпечення, оскільки сучасні міжнародні відносини дедалі більше відзначаються складною диференційованістю, структурованістю, щільністю.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2" y="2206580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427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219200" y="5278990"/>
                <a:ext cx="10191481" cy="46166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аналітик </m:t>
                      </m:r>
                      <m:r>
                        <a:rPr lang="uk-UA" sz="2400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– організація – інформація – аналіз – системне 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забезпечення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78990"/>
                <a:ext cx="10191481" cy="461665"/>
              </a:xfrm>
              <a:prstGeom prst="rect">
                <a:avLst/>
              </a:prstGeom>
              <a:blipFill>
                <a:blip r:embed="rId2"/>
                <a:stretch>
                  <a:fillRect b="-1794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4718328"/>
              </p:ext>
            </p:extLst>
          </p:nvPr>
        </p:nvGraphicFramePr>
        <p:xfrm>
          <a:off x="2663065" y="410574"/>
          <a:ext cx="7717307" cy="447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58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729" y="1120462"/>
            <a:ext cx="5400000" cy="4401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81352" y="2434373"/>
            <a:ext cx="6096000" cy="4037063"/>
          </a:xfrm>
          <a:prstGeom prst="roundRect">
            <a:avLst/>
          </a:prstGeom>
          <a:solidFill>
            <a:srgbClr val="FAF7CA"/>
          </a:solidFill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«інформація» походить від латинського «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яке має наступні значення: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роз’яснення, виклад, витлумачення;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представлення, поняття;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ознайомлення, просвіта;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відомості (або їх сукупність);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предмети, явища й процеси навколишнього світу. 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2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181" y="222819"/>
            <a:ext cx="734451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Узагальнені підходи до формулювання поняття «інформація»</a:t>
            </a:r>
            <a:endParaRPr lang="uk-UA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69272"/>
              </p:ext>
            </p:extLst>
          </p:nvPr>
        </p:nvGraphicFramePr>
        <p:xfrm>
          <a:off x="3803758" y="734338"/>
          <a:ext cx="7606924" cy="60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119943" imgH="5319551" progId="Word.Document.12">
                  <p:embed/>
                </p:oleObj>
              </mc:Choice>
              <mc:Fallback>
                <p:oleObj name="Документ" r:id="rId3" imgW="6119943" imgH="5319551" progId="Word.Document.12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3758" y="734338"/>
                        <a:ext cx="7606924" cy="6012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60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98" y="1451825"/>
            <a:ext cx="5400000" cy="378806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078826" y="1897657"/>
            <a:ext cx="5690851" cy="2896396"/>
          </a:xfrm>
          <a:prstGeom prst="roundRect">
            <a:avLst/>
          </a:prstGeom>
          <a:solidFill>
            <a:srgbClr val="FAF7CA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Ознаки, які зумовлюють специфіку інформації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нематеріальний характер;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суб‘єктивний характер;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кількісна визначеність;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можливість багаторазового використання;</a:t>
            </a:r>
          </a:p>
          <a:p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здатність до відтворення, копіювання, збереження і накопичення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7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98" y="1451825"/>
            <a:ext cx="5400000" cy="378806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9921246"/>
              </p:ext>
            </p:extLst>
          </p:nvPr>
        </p:nvGraphicFramePr>
        <p:xfrm>
          <a:off x="4826716" y="7309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100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39" t="12371" r="13381" b="1139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73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441</Words>
  <Application>Microsoft Office PowerPoint</Application>
  <PresentationFormat>Широкоэкранный</PresentationFormat>
  <Paragraphs>66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Wingdings 3</vt:lpstr>
      <vt:lpstr>Легкий дым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4</cp:revision>
  <dcterms:created xsi:type="dcterms:W3CDTF">2022-10-24T12:25:54Z</dcterms:created>
  <dcterms:modified xsi:type="dcterms:W3CDTF">2022-10-24T13:11:17Z</dcterms:modified>
</cp:coreProperties>
</file>