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93" r:id="rId3"/>
    <p:sldId id="258" r:id="rId4"/>
    <p:sldId id="278" r:id="rId5"/>
    <p:sldId id="294" r:id="rId6"/>
    <p:sldId id="289" r:id="rId7"/>
    <p:sldId id="292" r:id="rId8"/>
    <p:sldId id="260" r:id="rId9"/>
    <p:sldId id="279" r:id="rId10"/>
    <p:sldId id="262" r:id="rId11"/>
    <p:sldId id="290" r:id="rId12"/>
    <p:sldId id="277" r:id="rId13"/>
    <p:sldId id="29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17" autoAdjust="0"/>
    <p:restoredTop sz="94660"/>
  </p:normalViewPr>
  <p:slideViewPr>
    <p:cSldViewPr snapToGrid="0">
      <p:cViewPr>
        <p:scale>
          <a:sx n="73" d="100"/>
          <a:sy n="73" d="100"/>
        </p:scale>
        <p:origin x="-2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854F-3BFF-4309-9656-B35FBA3282CE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62FD4-449A-41F2-BA80-F66332350E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50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62FD4-449A-41F2-BA80-F66332350E1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3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10B9-57A5-407C-88B5-162268BEA2CF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540B-16FF-46AB-8535-BC28C03ED4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93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10B9-57A5-407C-88B5-162268BEA2CF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540B-16FF-46AB-8535-BC28C03ED4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49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10B9-57A5-407C-88B5-162268BEA2CF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540B-16FF-46AB-8535-BC28C03ED4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31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10B9-57A5-407C-88B5-162268BEA2CF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540B-16FF-46AB-8535-BC28C03ED4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03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10B9-57A5-407C-88B5-162268BEA2CF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540B-16FF-46AB-8535-BC28C03ED4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664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10B9-57A5-407C-88B5-162268BEA2CF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540B-16FF-46AB-8535-BC28C03ED4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9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10B9-57A5-407C-88B5-162268BEA2CF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540B-16FF-46AB-8535-BC28C03ED4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9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10B9-57A5-407C-88B5-162268BEA2CF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540B-16FF-46AB-8535-BC28C03ED4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05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10B9-57A5-407C-88B5-162268BEA2CF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540B-16FF-46AB-8535-BC28C03ED4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56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10B9-57A5-407C-88B5-162268BEA2CF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540B-16FF-46AB-8535-BC28C03ED4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61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10B9-57A5-407C-88B5-162268BEA2CF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540B-16FF-46AB-8535-BC28C03ED4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39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70E110B9-57A5-407C-88B5-162268BEA2CF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AAE8540B-16FF-46AB-8535-BC28C03ED4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9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727" y="1310186"/>
            <a:ext cx="10863618" cy="171961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 розслідування у світовій американській, європейській, російській та українській літературі й журналістиці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4518" y="4227395"/>
            <a:ext cx="5268035" cy="169164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11273051" cy="395785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21" y="423081"/>
            <a:ext cx="11225829" cy="1630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Розслідування в Російській журналістиці веде свій початок від творів відомих російських письменників 19 століття. 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Прикладом свого роду історичного розслідування можна назвати «Історію Пугачевського бунту» Олекландра Пушкіна. Відомо, що для матеріалу своєї книги Пушкін працював з документами, а саме вивчав слідчі справи Пугачова з архіву.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2080733"/>
            <a:ext cx="4517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Одним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найбільш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матеріалів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Гіляровським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має розслідувальний характер, вважається матеріал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Орлом.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Влада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цієї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Володимир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Олексійович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 в особливий потяг, в якому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справи,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своє розслідування.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Гіляровський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людьми,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603">
            <a:off x="9260284" y="3887949"/>
            <a:ext cx="1842145" cy="2899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250">
            <a:off x="5386606" y="3886980"/>
            <a:ext cx="2654418" cy="2879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50" y="1871171"/>
            <a:ext cx="3207225" cy="19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4962" y="22677"/>
            <a:ext cx="6406086" cy="124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Особливий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розслідувальної журналістики був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 з історичними публікаціями, які буквально підірвали громадську думку в кінці 80-х, початку 90-х.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4961" y="1094938"/>
            <a:ext cx="6406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Досить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 матеріали про сталінські репресії в журналі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Віталія Коротича або серію розслідувань про Катинську трагедію Геннадія Жаворонкова в газеті «Московские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84961" y="2576280"/>
            <a:ext cx="6406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 ж роки почала виходити газета розслідувань «Цілком таємно» (заснована в 1989 році Юліаном Семеновим і Артемом Боровиком), вивчення досвіду якої присвячена практична частина цього дослідження.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349">
            <a:off x="9254127" y="4031851"/>
            <a:ext cx="2335748" cy="2456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793">
            <a:off x="295280" y="3788730"/>
            <a:ext cx="1995848" cy="2599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683">
            <a:off x="215759" y="582054"/>
            <a:ext cx="2327330" cy="2408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675">
            <a:off x="9876324" y="293504"/>
            <a:ext cx="2074719" cy="2729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69" y="3878023"/>
            <a:ext cx="3621597" cy="28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00346" cy="409433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682388"/>
            <a:ext cx="3771330" cy="3616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Розслідувальна журналістика в Україні — професійна діяльність журналістів в Україні, спрямована на дослідження та публікацію суспільно-важливої інформації, що приховується її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Зокрема, основною відмінністю розслідувальної журналістики в Україні є характер інформації та способи її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24967" y="682388"/>
            <a:ext cx="31753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Журналістські розслідування в Україні користуються великою популярністю. Найпопулярніші за переглядами в Інтернеті колективи журналістів-розслідувачів — "Наші Гроші" з Денисом Бігусом та Схеми: корупція і деталях.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" b="3665"/>
          <a:stretch/>
        </p:blipFill>
        <p:spPr>
          <a:xfrm rot="21271886">
            <a:off x="101238" y="4282408"/>
            <a:ext cx="3683453" cy="2440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3"/>
          <a:stretch/>
        </p:blipFill>
        <p:spPr>
          <a:xfrm>
            <a:off x="4173692" y="3012311"/>
            <a:ext cx="3031267" cy="3658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494" y="3972577"/>
            <a:ext cx="4166324" cy="29201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92" y="682388"/>
            <a:ext cx="3058368" cy="20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078" y="2196240"/>
            <a:ext cx="6482687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Відомі українські журналістські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розслідування: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переворот» (1996), автор: 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Карпенко;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«Кучма, який живе в ілюзіях» (1999-2000), автор: 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Георгій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Гонгадзе;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«Перевертні» (2002), газета "Сьогодні";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«Син Бога» (2005), автор: 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Лещенко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«Найкращий дім» (2008–2009), газета "Сьогодні";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«Вишка для Бойка» (2011), автори: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Ніколов, 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Олексій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Шалайський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«Таємниці “Межигір’я”. Розкіш султана» (2011), автор: 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Сергій Лещенко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6839" y="201360"/>
            <a:ext cx="6312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Єдиний </a:t>
            </a:r>
            <a:r>
              <a:rPr lang="ru-RU" dirty="0"/>
              <a:t>моніторинг якості журналістських досліджень (методологія), який припинив своє існування в січні 2019 року — це моніторинг журналістських телерозслідувань від української громадської організації Детектор медіа.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54"/>
            <a:ext cx="1554615" cy="1682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993">
            <a:off x="9131297" y="4847823"/>
            <a:ext cx="2686050" cy="1533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704">
            <a:off x="6482687" y="2280175"/>
            <a:ext cx="3754070" cy="1901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89334">
            <a:off x="7671320" y="-297194"/>
            <a:ext cx="4426080" cy="3225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14526">
            <a:off x="6647373" y="4327747"/>
            <a:ext cx="2913723" cy="25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13994" cy="45037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Америка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927" y="4352327"/>
            <a:ext cx="3802435" cy="250567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 друкованим органом «макрейкерів» став журнал «Макклюрс».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11559" y="4352326"/>
            <a:ext cx="3802435" cy="250567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Видавець Семюель Макклюр вирішив створити щомісячник, який продавався за вкрай низьку ціну в 15 центів.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 зібрало найкращих журналістів Америки.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8615" y="809424"/>
            <a:ext cx="3802435" cy="250567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Свій початок жанр розвідувальної журналістики в США веде від так званих «макрейкерів» -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розгрібачів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бруду (буквально - «люди з гнійними вилами»), які на рубежі ХХ століття публікували у пресі викривальні статті.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21778" y="782358"/>
            <a:ext cx="3802435" cy="250160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«muckraking» був введений в ужиток президентом Теодором Рузвельтом в 1906 році, коли він назвав у своїй промові розгрібачами бруду журналістів і письменників.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253" y="754243"/>
            <a:ext cx="2085013" cy="28897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99" y="768301"/>
            <a:ext cx="2097206" cy="28756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362" y="4364519"/>
            <a:ext cx="1700931" cy="2420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276" y="4340133"/>
            <a:ext cx="1786283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642">
            <a:off x="6984084" y="1058792"/>
            <a:ext cx="1459815" cy="22488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4647">
            <a:off x="717266" y="3913546"/>
            <a:ext cx="2410487" cy="24104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1901">
            <a:off x="3899019" y="1101188"/>
            <a:ext cx="2968827" cy="222662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0" y="491320"/>
            <a:ext cx="3922687" cy="26630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Семюель Макклюр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запрошував 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 видання професійних журналістів, здатних писати на актуальні суспільні теми. Так, наприклад, Едвін Лефевр і Флінт Віллард підняли проблему муніципальної корупції.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70629" y="554341"/>
            <a:ext cx="3821371" cy="26630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Розгрібачі бруду» не залишали в спокої пороки американського суспільства: оприлюднювали скандальні факти корупції, хабарництва, шантажу, закулісних махінацій королів нафти, вугілля і сталі, розкрадань на залізницях, торгівлі живим товаром.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25838" y="4194978"/>
            <a:ext cx="3949983" cy="26630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1906 році «макрейкерів»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більше, вони з'явилися і в інших виданнях. 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урнал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«Кольєрс» почав серію публікацій проти шарлатанства в медицині, опублікувавши статті про запатентовані ліки, широко рекламованих у пресі, які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завдавали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шкоди здоров'ю.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885" y="3885664"/>
            <a:ext cx="3798137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3" y="-578"/>
            <a:ext cx="122138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43651" y="3311550"/>
            <a:ext cx="47566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17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 1972 року в Вашингтоні було заарештовано п'ять осіб, яких підозрювали у незаконному проникненні в готель «Уотергейт», де розташовувалася штаб-квартира демократичної партії. </a:t>
            </a:r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затриманні при них були знайдені підслуховуючі пристрої, електронна апаратура та фотоапарати.</a:t>
            </a:r>
          </a:p>
          <a:p>
            <a:r>
              <a:rPr lang="ru-RU" dirty="0" smtClean="0"/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94" y="2024142"/>
            <a:ext cx="2548349" cy="3090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152" y="-580"/>
            <a:ext cx="3548180" cy="2603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302" y="112206"/>
            <a:ext cx="2975106" cy="2377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718" y="4319425"/>
            <a:ext cx="3493311" cy="2359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863" y="4376135"/>
            <a:ext cx="3572566" cy="24812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43651" y="6032450"/>
            <a:ext cx="4667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чергу президент Ніксон всіляко заперечував участь Білого дому в скандалі.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69848" y="313651"/>
            <a:ext cx="47263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Наступний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про який варто сказати окремо, пов'язаний з «Уотергейською справою». 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Журналісти видання «Вашингтон пост» Роберт Вудворт і Карл Бернстайн стали відомі всьому світу завдяки розслідуванню, що стосується проникнення агентів Білого дому в передвиборчого штабу демократичної партії.</a:t>
            </a:r>
          </a:p>
        </p:txBody>
      </p:sp>
    </p:spTree>
    <p:extLst>
      <p:ext uri="{BB962C8B-B14F-4D97-AF65-F5344CB8AC3E}">
        <p14:creationId xmlns:p14="http://schemas.microsoft.com/office/powerpoint/2010/main" val="13850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20852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"/>
            <a:ext cx="5117910" cy="6858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великий 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галас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навколо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 справи і невдоволення громадськості 9 серпня 1973 року президент Ніксон добровільно покинув свій пост, а його радник був засуджений і чотири роки перебував в ув'язненні. </a:t>
            </a:r>
            <a:endParaRPr lang="ru-RU" sz="1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Наступний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Джералд Форд сказав в іннаугураціонной своїй промові: «Кошмар, що переслідував країну, закінчився. У нашій республіці керують закони, а не особистості 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Після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Уотергейтськї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справи» ЗМІ в Америці отримала ще 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довіру з боку суспільства. 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 розслідування по праву вважається найбільшому подвигом журналістики ХХ століття. </a:t>
            </a:r>
            <a:endParaRPr lang="ru-RU" sz="1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У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1976 році в Голлівуді зняли фільм «Вся президентська рать», в основі сюжету якого історія матеріалів Вудворта і Бернстайна. Фільм отримав чотири премії «Оскар».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068">
            <a:off x="8563805" y="4121333"/>
            <a:ext cx="3606769" cy="24168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7" y="1891693"/>
            <a:ext cx="3348105" cy="20609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789">
            <a:off x="4903186" y="4202130"/>
            <a:ext cx="3360695" cy="2305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5911">
            <a:off x="9583895" y="164165"/>
            <a:ext cx="2895851" cy="28958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9376" y="440103"/>
            <a:ext cx="2176461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1"/>
            <a:ext cx="11259403" cy="464024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523125"/>
            <a:ext cx="4462819" cy="996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Історія європейської журналістики також пов'язана з розвитком жанру розслідування.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01336" y="1268725"/>
            <a:ext cx="5097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Розслідувальна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журналістика найбільш сильно була представлена ​​в Швеції, де незалежність преси завжди мала дуже велике значення. Найперший в світі закон про свободу друку був прийнятий тут в 1766 році.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7683" y="2939834"/>
            <a:ext cx="51406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Саме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в Швеції молода журналістка Естер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Нордстом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влаштувалася хатньою робітницею в багату сім'ю, щоб познайомитися з життям надомних працівників. Так вона стала в Швеції першовідкривачем «таємної роботи».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60692" y="4609490"/>
            <a:ext cx="4121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 році вона написала книгу «Служниця серед слуг», яка стала причиною загальнонаціональних дебатів. З неї починається відлік історії шведської розслідувальної журналістики.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517">
            <a:off x="68436" y="2780956"/>
            <a:ext cx="1891756" cy="28038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028">
            <a:off x="1830675" y="3730403"/>
            <a:ext cx="1918748" cy="2954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105">
            <a:off x="10086090" y="232514"/>
            <a:ext cx="1959221" cy="29388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958">
            <a:off x="8245048" y="348766"/>
            <a:ext cx="1932087" cy="29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7780" y="233740"/>
            <a:ext cx="4121624" cy="116006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Класиком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розслідувальної журналістики в Німеччині став Гюнтер Вальраф, котрий використовував метод «включеного спостереження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9069" y="19209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Говорячи про журналістські розслідування в Європі важливо згадати також про Італію. Природно боротьба італійського правосуддя з мафією, що не закінчилася і до цього дня, не могла залишитися поза увагою преси.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7755" y="41779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розслідування деяких справ, що проводилися поліцією, були ініційовані публікаціями в газетах. Ця боротьба отримала назву «Чисті руки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203">
            <a:off x="1669829" y="120367"/>
            <a:ext cx="3138478" cy="1800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292">
            <a:off x="1807173" y="5356531"/>
            <a:ext cx="2926970" cy="12972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8821">
            <a:off x="519746" y="2221696"/>
            <a:ext cx="2470437" cy="17858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080">
            <a:off x="6399146" y="4938369"/>
            <a:ext cx="3352800" cy="16595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292">
            <a:off x="8812311" y="2727476"/>
            <a:ext cx="3366713" cy="2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-29424"/>
            <a:ext cx="11327643" cy="795547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версією журналіста Крофтона Блека, щоб почати розслідування, потрібно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 алгоритм за яким ви будете працювати. Сам журналіст виділяє 16 таких пунктів: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9242" y="776548"/>
            <a:ext cx="5172502" cy="11054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 ніж почати шукати інформацію, подумайте, що для вас є пріоритетним, другорядним,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допоміжним;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19498" y="795547"/>
            <a:ext cx="5172502" cy="11054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пошуку використовуйте правильну термінологію,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289890"/>
            <a:ext cx="5172502" cy="11054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довіряйте повністю цитатам: використовуйте їх лише як засіб пошуку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першоджерела;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64074" y="2290225"/>
            <a:ext cx="5172502" cy="11054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Рухайтеся у своєму розслідуванні за хронологією: від першої згадки / документа / події й до моменту, який вас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69242" y="3803231"/>
            <a:ext cx="5172502" cy="11054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 дані з офіційних сайтів держструктур, ГО, асоціацій, що працюють безпосередньо з темою, яку ви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розслідуєте;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19498" y="3803231"/>
            <a:ext cx="5172502" cy="11054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Звертайтеся до кешу пошуковиків: там можна знайти інформацію, якої не видно при звичайному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316237"/>
            <a:ext cx="5172502" cy="11054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Перевіряйте фотографії на достовірність: хто зображений, коли 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64074" y="5316237"/>
            <a:ext cx="5172502" cy="11054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Звертайтеся до архіву — там можна знайти багато цікавої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1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70851"/>
            <a:ext cx="5213174" cy="12282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Переглядайте документи до кінця — інколи в них трапляються помилки, які можуть вам допомогти: часом прізвища, згадки компаній тощо, які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затушовують;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6921" y="470850"/>
            <a:ext cx="5213174" cy="12282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Встановіть, чи сайти, на яких ви шукаєте потрібну вам інформацію, варті довіри: хто їх фінансує, яка аудиторія користувачів, які журналісти там працюють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4806" y="2063371"/>
            <a:ext cx="5213174" cy="12282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Встановіть, чи сайти, на яких ви шукаєте потрібну вам інформацію, варті довіри: хто їх фінансує, яка аудиторія користувачів, які журналісти там працюють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78826" y="2065075"/>
            <a:ext cx="5213174" cy="12282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Звіряйте, чи в тексті не використано матеріалів із Вікіпедії: це вам дасть уявлення про те, наскільки автор 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темі;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655893"/>
            <a:ext cx="5213174" cy="11873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Ставтеся скептично до чиїхось коментарів і цитат: краще самим безпосередньо сконтактуватися з потрібними вам людьми й запитати їх іще раз по темі, над якою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працюєте;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6921" y="3655893"/>
            <a:ext cx="5213174" cy="11873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Розрізняйте в коментарях власний досвід людини, її припущення та посилання на конкретні джерела, посадових осіб, статистику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4806" y="5205768"/>
            <a:ext cx="5213174" cy="11873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Найкраща верифікація — звернутися до фахівця, який / яка на цьому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78826" y="5205768"/>
            <a:ext cx="5213174" cy="11873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Ставте під сумнів будь-яку інформацію — самостійно перевіряйте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ew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1970</TotalTime>
  <Words>1291</Words>
  <Application>Microsoft Office PowerPoint</Application>
  <PresentationFormat>Произвольный</PresentationFormat>
  <Paragraphs>75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View</vt:lpstr>
      <vt:lpstr>Традиції розслідування у світовій американській, європейській, російській та українській літературі й журналістиці</vt:lpstr>
      <vt:lpstr>1. Америка</vt:lpstr>
      <vt:lpstr>Презентация PowerPoint</vt:lpstr>
      <vt:lpstr>Презентация PowerPoint</vt:lpstr>
      <vt:lpstr>Презентация PowerPoint</vt:lpstr>
      <vt:lpstr>Європа</vt:lpstr>
      <vt:lpstr>Презентация PowerPoint</vt:lpstr>
      <vt:lpstr>Презентация PowerPoint</vt:lpstr>
      <vt:lpstr>Презентация PowerPoint</vt:lpstr>
      <vt:lpstr>Росія</vt:lpstr>
      <vt:lpstr>Презентация PowerPoint</vt:lpstr>
      <vt:lpstr>Україна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vjik.vjik7999@gmail.com</dc:creator>
  <cp:lastModifiedBy>Юлия</cp:lastModifiedBy>
  <cp:revision>95</cp:revision>
  <dcterms:created xsi:type="dcterms:W3CDTF">2019-10-12T20:30:54Z</dcterms:created>
  <dcterms:modified xsi:type="dcterms:W3CDTF">2022-09-09T20:03:24Z</dcterms:modified>
</cp:coreProperties>
</file>