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6" r:id="rId18"/>
    <p:sldId id="277" r:id="rId19"/>
    <p:sldId id="274" r:id="rId20"/>
    <p:sldId id="275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DCB562-7506-48FF-AC02-F8A4049731A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9DA920-60B9-4730-8A6F-3CC611D46179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Види мовлення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83B82450-776C-427C-A22E-CCA1E6A1F084}" type="parTrans" cxnId="{EF46D1D2-F507-4A35-AD86-8BCD1F77FDE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91AC58AF-F224-47ED-A19F-6B9A7A95C9DD}" type="sibTrans" cxnId="{EF46D1D2-F507-4A35-AD86-8BCD1F77FDE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C211C2B-CF0A-479C-A8F1-3EF4E9C17E5F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Зовнішнє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4C4DB4F-95B4-4958-A75C-61B1ADEDE3F5}" type="parTrans" cxnId="{CDC8C61A-4BB1-4DDC-B1AE-BAC910F102A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9A89C59-F41D-4588-8ED5-A1DBAA78F252}" type="sibTrans" cxnId="{CDC8C61A-4BB1-4DDC-B1AE-BAC910F102A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733CC1B-8877-4A83-841C-957C461EF122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Усне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B6098E8-283F-4A1F-96F0-6DDAB5E377C1}" type="parTrans" cxnId="{097A4EBD-6F30-4BFE-8C0F-3D37344AE70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4FB00EC-5B8A-4602-9AE2-376CCA3E023F}" type="sibTrans" cxnId="{097A4EBD-6F30-4BFE-8C0F-3D37344AE70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C7DD08A-7943-490D-8D9A-647F2CEB5B04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Писемне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BF43092-4FB4-4CA5-B4AA-1792F01B5058}" type="parTrans" cxnId="{B7EDDB89-3492-4EF9-8070-8DEB7568B70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6BAF5B5-60A0-4DFF-9190-45BD12CA1C96}" type="sibTrans" cxnId="{B7EDDB89-3492-4EF9-8070-8DEB7568B70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1A63403-55EE-4C4D-AEDD-94C7753C7BC5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Внутрішнє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1D4450E-3C85-4001-8DCC-986FC2DBE6A4}" type="parTrans" cxnId="{055BAD30-A768-46F8-B88B-E05C5351762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E9A2B73-9231-4675-82DD-F0B5824A21E3}" type="sibTrans" cxnId="{055BAD30-A768-46F8-B88B-E05C5351762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5B6CF5C-4D5E-435A-B371-C03158A4916D}" type="pres">
      <dgm:prSet presAssocID="{A8DCB562-7506-48FF-AC02-F8A4049731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D37FA3-067B-4829-9502-3FEDA45DD3B4}" type="pres">
      <dgm:prSet presAssocID="{4C9DA920-60B9-4730-8A6F-3CC611D46179}" presName="hierRoot1" presStyleCnt="0"/>
      <dgm:spPr/>
    </dgm:pt>
    <dgm:pt modelId="{9092C4F8-816D-419D-BB32-53D775DF15F2}" type="pres">
      <dgm:prSet presAssocID="{4C9DA920-60B9-4730-8A6F-3CC611D46179}" presName="composite" presStyleCnt="0"/>
      <dgm:spPr/>
    </dgm:pt>
    <dgm:pt modelId="{58A03BEB-69F8-41EE-9865-6CDBFAAAE2F7}" type="pres">
      <dgm:prSet presAssocID="{4C9DA920-60B9-4730-8A6F-3CC611D46179}" presName="background" presStyleLbl="node0" presStyleIdx="0" presStyleCnt="1"/>
      <dgm:spPr/>
    </dgm:pt>
    <dgm:pt modelId="{0A1F8694-85EC-4A7B-BF23-72AFC119080E}" type="pres">
      <dgm:prSet presAssocID="{4C9DA920-60B9-4730-8A6F-3CC611D46179}" presName="text" presStyleLbl="fgAcc0" presStyleIdx="0" presStyleCnt="1" custScaleX="148685" custScaleY="524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ECB598-664C-4CAA-BB6D-E87FA5937169}" type="pres">
      <dgm:prSet presAssocID="{4C9DA920-60B9-4730-8A6F-3CC611D46179}" presName="hierChild2" presStyleCnt="0"/>
      <dgm:spPr/>
    </dgm:pt>
    <dgm:pt modelId="{7CC7093C-6B24-4A26-B42F-41CA830975C6}" type="pres">
      <dgm:prSet presAssocID="{B4C4DB4F-95B4-4958-A75C-61B1ADEDE3F5}" presName="Name10" presStyleLbl="parChTrans1D2" presStyleIdx="0" presStyleCnt="2"/>
      <dgm:spPr/>
    </dgm:pt>
    <dgm:pt modelId="{43F16663-3DA6-4A2C-8866-120B2B39A592}" type="pres">
      <dgm:prSet presAssocID="{3C211C2B-CF0A-479C-A8F1-3EF4E9C17E5F}" presName="hierRoot2" presStyleCnt="0"/>
      <dgm:spPr/>
    </dgm:pt>
    <dgm:pt modelId="{0A8A9FC3-815E-490E-ACE8-AF79D257310D}" type="pres">
      <dgm:prSet presAssocID="{3C211C2B-CF0A-479C-A8F1-3EF4E9C17E5F}" presName="composite2" presStyleCnt="0"/>
      <dgm:spPr/>
    </dgm:pt>
    <dgm:pt modelId="{36563670-6E11-4EDF-BA41-097CE13149C5}" type="pres">
      <dgm:prSet presAssocID="{3C211C2B-CF0A-479C-A8F1-3EF4E9C17E5F}" presName="background2" presStyleLbl="node2" presStyleIdx="0" presStyleCnt="2"/>
      <dgm:spPr/>
    </dgm:pt>
    <dgm:pt modelId="{111AD61C-4022-4B92-9FDF-6C9B568823BA}" type="pres">
      <dgm:prSet presAssocID="{3C211C2B-CF0A-479C-A8F1-3EF4E9C17E5F}" presName="text2" presStyleLbl="fgAcc2" presStyleIdx="0" presStyleCnt="2" custScaleY="59090">
        <dgm:presLayoutVars>
          <dgm:chPref val="3"/>
        </dgm:presLayoutVars>
      </dgm:prSet>
      <dgm:spPr/>
    </dgm:pt>
    <dgm:pt modelId="{053872F6-28F7-4504-AAC8-AABF364D619B}" type="pres">
      <dgm:prSet presAssocID="{3C211C2B-CF0A-479C-A8F1-3EF4E9C17E5F}" presName="hierChild3" presStyleCnt="0"/>
      <dgm:spPr/>
    </dgm:pt>
    <dgm:pt modelId="{A150936B-C8AA-47BF-9BFC-704DBEE6AFE3}" type="pres">
      <dgm:prSet presAssocID="{AB6098E8-283F-4A1F-96F0-6DDAB5E377C1}" presName="Name17" presStyleLbl="parChTrans1D3" presStyleIdx="0" presStyleCnt="2"/>
      <dgm:spPr/>
    </dgm:pt>
    <dgm:pt modelId="{1F5B43CA-BCC8-49E5-8680-E9FBD6B1B5C4}" type="pres">
      <dgm:prSet presAssocID="{7733CC1B-8877-4A83-841C-957C461EF122}" presName="hierRoot3" presStyleCnt="0"/>
      <dgm:spPr/>
    </dgm:pt>
    <dgm:pt modelId="{2290AF07-EAF6-4A2E-82BE-9D597AAD8109}" type="pres">
      <dgm:prSet presAssocID="{7733CC1B-8877-4A83-841C-957C461EF122}" presName="composite3" presStyleCnt="0"/>
      <dgm:spPr/>
    </dgm:pt>
    <dgm:pt modelId="{2854F2BD-2240-452C-99C9-178F51E8C5DC}" type="pres">
      <dgm:prSet presAssocID="{7733CC1B-8877-4A83-841C-957C461EF122}" presName="background3" presStyleLbl="node3" presStyleIdx="0" presStyleCnt="2"/>
      <dgm:spPr/>
    </dgm:pt>
    <dgm:pt modelId="{18EB56AF-999D-40DF-A768-2B9BEB519899}" type="pres">
      <dgm:prSet presAssocID="{7733CC1B-8877-4A83-841C-957C461EF122}" presName="text3" presStyleLbl="fgAcc3" presStyleIdx="0" presStyleCnt="2" custScaleY="58226">
        <dgm:presLayoutVars>
          <dgm:chPref val="3"/>
        </dgm:presLayoutVars>
      </dgm:prSet>
      <dgm:spPr/>
    </dgm:pt>
    <dgm:pt modelId="{014C3B78-0898-4C03-9A86-0FAF8630108F}" type="pres">
      <dgm:prSet presAssocID="{7733CC1B-8877-4A83-841C-957C461EF122}" presName="hierChild4" presStyleCnt="0"/>
      <dgm:spPr/>
    </dgm:pt>
    <dgm:pt modelId="{E7C67FA2-1FD6-4F63-ABFA-81A9EDA4C5AC}" type="pres">
      <dgm:prSet presAssocID="{3BF43092-4FB4-4CA5-B4AA-1792F01B5058}" presName="Name17" presStyleLbl="parChTrans1D3" presStyleIdx="1" presStyleCnt="2"/>
      <dgm:spPr/>
    </dgm:pt>
    <dgm:pt modelId="{D16250DC-12C1-49C4-A37F-60E09611FD9D}" type="pres">
      <dgm:prSet presAssocID="{2C7DD08A-7943-490D-8D9A-647F2CEB5B04}" presName="hierRoot3" presStyleCnt="0"/>
      <dgm:spPr/>
    </dgm:pt>
    <dgm:pt modelId="{EF995879-CC20-44D7-B841-5C6CE12C3787}" type="pres">
      <dgm:prSet presAssocID="{2C7DD08A-7943-490D-8D9A-647F2CEB5B04}" presName="composite3" presStyleCnt="0"/>
      <dgm:spPr/>
    </dgm:pt>
    <dgm:pt modelId="{9A925B92-64C5-48AC-8221-7BA55A8EFDC1}" type="pres">
      <dgm:prSet presAssocID="{2C7DD08A-7943-490D-8D9A-647F2CEB5B04}" presName="background3" presStyleLbl="node3" presStyleIdx="1" presStyleCnt="2"/>
      <dgm:spPr/>
    </dgm:pt>
    <dgm:pt modelId="{12BAE3F3-142A-4315-8829-F9B18205A7CC}" type="pres">
      <dgm:prSet presAssocID="{2C7DD08A-7943-490D-8D9A-647F2CEB5B04}" presName="text3" presStyleLbl="fgAcc3" presStyleIdx="1" presStyleCnt="2" custScaleY="58226">
        <dgm:presLayoutVars>
          <dgm:chPref val="3"/>
        </dgm:presLayoutVars>
      </dgm:prSet>
      <dgm:spPr/>
    </dgm:pt>
    <dgm:pt modelId="{AF491115-A877-47EB-9828-6CF39C12ABE3}" type="pres">
      <dgm:prSet presAssocID="{2C7DD08A-7943-490D-8D9A-647F2CEB5B04}" presName="hierChild4" presStyleCnt="0"/>
      <dgm:spPr/>
    </dgm:pt>
    <dgm:pt modelId="{E271F391-FE01-4350-A8BD-B792666279C9}" type="pres">
      <dgm:prSet presAssocID="{01D4450E-3C85-4001-8DCC-986FC2DBE6A4}" presName="Name10" presStyleLbl="parChTrans1D2" presStyleIdx="1" presStyleCnt="2"/>
      <dgm:spPr/>
    </dgm:pt>
    <dgm:pt modelId="{775E6E03-0ECD-4278-A613-1BCF3FEDDF85}" type="pres">
      <dgm:prSet presAssocID="{D1A63403-55EE-4C4D-AEDD-94C7753C7BC5}" presName="hierRoot2" presStyleCnt="0"/>
      <dgm:spPr/>
    </dgm:pt>
    <dgm:pt modelId="{9C5A76ED-FDDB-43A6-A7B0-6F179814D659}" type="pres">
      <dgm:prSet presAssocID="{D1A63403-55EE-4C4D-AEDD-94C7753C7BC5}" presName="composite2" presStyleCnt="0"/>
      <dgm:spPr/>
    </dgm:pt>
    <dgm:pt modelId="{52C27E23-B414-4403-BA36-3B908BBD80DF}" type="pres">
      <dgm:prSet presAssocID="{D1A63403-55EE-4C4D-AEDD-94C7753C7BC5}" presName="background2" presStyleLbl="node2" presStyleIdx="1" presStyleCnt="2"/>
      <dgm:spPr/>
    </dgm:pt>
    <dgm:pt modelId="{4422ED9C-445B-48F0-8992-2606D4896B14}" type="pres">
      <dgm:prSet presAssocID="{D1A63403-55EE-4C4D-AEDD-94C7753C7BC5}" presName="text2" presStyleLbl="fgAcc2" presStyleIdx="1" presStyleCnt="2" custScaleY="58392">
        <dgm:presLayoutVars>
          <dgm:chPref val="3"/>
        </dgm:presLayoutVars>
      </dgm:prSet>
      <dgm:spPr/>
    </dgm:pt>
    <dgm:pt modelId="{E02131F0-75D9-47FB-8D39-8B54F152588C}" type="pres">
      <dgm:prSet presAssocID="{D1A63403-55EE-4C4D-AEDD-94C7753C7BC5}" presName="hierChild3" presStyleCnt="0"/>
      <dgm:spPr/>
    </dgm:pt>
  </dgm:ptLst>
  <dgm:cxnLst>
    <dgm:cxn modelId="{46F7B3E8-7D1B-4FB7-9C68-A59EDC3350A0}" type="presOf" srcId="{7733CC1B-8877-4A83-841C-957C461EF122}" destId="{18EB56AF-999D-40DF-A768-2B9BEB519899}" srcOrd="0" destOrd="0" presId="urn:microsoft.com/office/officeart/2005/8/layout/hierarchy1"/>
    <dgm:cxn modelId="{EF46D1D2-F507-4A35-AD86-8BCD1F77FDE9}" srcId="{A8DCB562-7506-48FF-AC02-F8A4049731A6}" destId="{4C9DA920-60B9-4730-8A6F-3CC611D46179}" srcOrd="0" destOrd="0" parTransId="{83B82450-776C-427C-A22E-CCA1E6A1F084}" sibTransId="{91AC58AF-F224-47ED-A19F-6B9A7A95C9DD}"/>
    <dgm:cxn modelId="{9F5752C7-E925-4B1A-BD7E-CDA7469DC234}" type="presOf" srcId="{3C211C2B-CF0A-479C-A8F1-3EF4E9C17E5F}" destId="{111AD61C-4022-4B92-9FDF-6C9B568823BA}" srcOrd="0" destOrd="0" presId="urn:microsoft.com/office/officeart/2005/8/layout/hierarchy1"/>
    <dgm:cxn modelId="{9366BC08-CD0A-4F12-9421-3C437ECF9AE4}" type="presOf" srcId="{D1A63403-55EE-4C4D-AEDD-94C7753C7BC5}" destId="{4422ED9C-445B-48F0-8992-2606D4896B14}" srcOrd="0" destOrd="0" presId="urn:microsoft.com/office/officeart/2005/8/layout/hierarchy1"/>
    <dgm:cxn modelId="{B7EDDB89-3492-4EF9-8070-8DEB7568B701}" srcId="{3C211C2B-CF0A-479C-A8F1-3EF4E9C17E5F}" destId="{2C7DD08A-7943-490D-8D9A-647F2CEB5B04}" srcOrd="1" destOrd="0" parTransId="{3BF43092-4FB4-4CA5-B4AA-1792F01B5058}" sibTransId="{56BAF5B5-60A0-4DFF-9190-45BD12CA1C96}"/>
    <dgm:cxn modelId="{61CCB09F-5B4F-4660-AD94-DE04C28B01C2}" type="presOf" srcId="{AB6098E8-283F-4A1F-96F0-6DDAB5E377C1}" destId="{A150936B-C8AA-47BF-9BFC-704DBEE6AFE3}" srcOrd="0" destOrd="0" presId="urn:microsoft.com/office/officeart/2005/8/layout/hierarchy1"/>
    <dgm:cxn modelId="{055BAD30-A768-46F8-B88B-E05C5351762C}" srcId="{4C9DA920-60B9-4730-8A6F-3CC611D46179}" destId="{D1A63403-55EE-4C4D-AEDD-94C7753C7BC5}" srcOrd="1" destOrd="0" parTransId="{01D4450E-3C85-4001-8DCC-986FC2DBE6A4}" sibTransId="{1E9A2B73-9231-4675-82DD-F0B5824A21E3}"/>
    <dgm:cxn modelId="{4A49D607-1066-4DD5-B0B6-9FAC2984CD5D}" type="presOf" srcId="{2C7DD08A-7943-490D-8D9A-647F2CEB5B04}" destId="{12BAE3F3-142A-4315-8829-F9B18205A7CC}" srcOrd="0" destOrd="0" presId="urn:microsoft.com/office/officeart/2005/8/layout/hierarchy1"/>
    <dgm:cxn modelId="{A32D8824-F00A-4A6E-A842-4A30F203490D}" type="presOf" srcId="{A8DCB562-7506-48FF-AC02-F8A4049731A6}" destId="{F5B6CF5C-4D5E-435A-B371-C03158A4916D}" srcOrd="0" destOrd="0" presId="urn:microsoft.com/office/officeart/2005/8/layout/hierarchy1"/>
    <dgm:cxn modelId="{BD523147-25B0-4B91-B06B-C333570D581A}" type="presOf" srcId="{4C9DA920-60B9-4730-8A6F-3CC611D46179}" destId="{0A1F8694-85EC-4A7B-BF23-72AFC119080E}" srcOrd="0" destOrd="0" presId="urn:microsoft.com/office/officeart/2005/8/layout/hierarchy1"/>
    <dgm:cxn modelId="{E8793AEE-A357-4323-A700-766277B39A4B}" type="presOf" srcId="{B4C4DB4F-95B4-4958-A75C-61B1ADEDE3F5}" destId="{7CC7093C-6B24-4A26-B42F-41CA830975C6}" srcOrd="0" destOrd="0" presId="urn:microsoft.com/office/officeart/2005/8/layout/hierarchy1"/>
    <dgm:cxn modelId="{514D537B-8543-484D-B644-7B14807CB7BA}" type="presOf" srcId="{01D4450E-3C85-4001-8DCC-986FC2DBE6A4}" destId="{E271F391-FE01-4350-A8BD-B792666279C9}" srcOrd="0" destOrd="0" presId="urn:microsoft.com/office/officeart/2005/8/layout/hierarchy1"/>
    <dgm:cxn modelId="{097A4EBD-6F30-4BFE-8C0F-3D37344AE707}" srcId="{3C211C2B-CF0A-479C-A8F1-3EF4E9C17E5F}" destId="{7733CC1B-8877-4A83-841C-957C461EF122}" srcOrd="0" destOrd="0" parTransId="{AB6098E8-283F-4A1F-96F0-6DDAB5E377C1}" sibTransId="{74FB00EC-5B8A-4602-9AE2-376CCA3E023F}"/>
    <dgm:cxn modelId="{CDC8C61A-4BB1-4DDC-B1AE-BAC910F102A5}" srcId="{4C9DA920-60B9-4730-8A6F-3CC611D46179}" destId="{3C211C2B-CF0A-479C-A8F1-3EF4E9C17E5F}" srcOrd="0" destOrd="0" parTransId="{B4C4DB4F-95B4-4958-A75C-61B1ADEDE3F5}" sibTransId="{19A89C59-F41D-4588-8ED5-A1DBAA78F252}"/>
    <dgm:cxn modelId="{A993484F-57D8-49F9-92F2-89A4AED036AF}" type="presOf" srcId="{3BF43092-4FB4-4CA5-B4AA-1792F01B5058}" destId="{E7C67FA2-1FD6-4F63-ABFA-81A9EDA4C5AC}" srcOrd="0" destOrd="0" presId="urn:microsoft.com/office/officeart/2005/8/layout/hierarchy1"/>
    <dgm:cxn modelId="{B5AE8729-7A5B-48E4-A046-02C743D12A4C}" type="presParOf" srcId="{F5B6CF5C-4D5E-435A-B371-C03158A4916D}" destId="{8AD37FA3-067B-4829-9502-3FEDA45DD3B4}" srcOrd="0" destOrd="0" presId="urn:microsoft.com/office/officeart/2005/8/layout/hierarchy1"/>
    <dgm:cxn modelId="{66F41A0C-6928-4AAC-96F2-56B77F7CE896}" type="presParOf" srcId="{8AD37FA3-067B-4829-9502-3FEDA45DD3B4}" destId="{9092C4F8-816D-419D-BB32-53D775DF15F2}" srcOrd="0" destOrd="0" presId="urn:microsoft.com/office/officeart/2005/8/layout/hierarchy1"/>
    <dgm:cxn modelId="{9DF7F366-B579-411C-A338-195A515D4EE8}" type="presParOf" srcId="{9092C4F8-816D-419D-BB32-53D775DF15F2}" destId="{58A03BEB-69F8-41EE-9865-6CDBFAAAE2F7}" srcOrd="0" destOrd="0" presId="urn:microsoft.com/office/officeart/2005/8/layout/hierarchy1"/>
    <dgm:cxn modelId="{82845F44-CB6E-4171-BDCA-74B83430FB37}" type="presParOf" srcId="{9092C4F8-816D-419D-BB32-53D775DF15F2}" destId="{0A1F8694-85EC-4A7B-BF23-72AFC119080E}" srcOrd="1" destOrd="0" presId="urn:microsoft.com/office/officeart/2005/8/layout/hierarchy1"/>
    <dgm:cxn modelId="{F312B08A-ACD0-4EE4-8982-AA6F3F1F5C16}" type="presParOf" srcId="{8AD37FA3-067B-4829-9502-3FEDA45DD3B4}" destId="{53ECB598-664C-4CAA-BB6D-E87FA5937169}" srcOrd="1" destOrd="0" presId="urn:microsoft.com/office/officeart/2005/8/layout/hierarchy1"/>
    <dgm:cxn modelId="{9D08F15B-9619-4745-BD02-DA01A61D09DC}" type="presParOf" srcId="{53ECB598-664C-4CAA-BB6D-E87FA5937169}" destId="{7CC7093C-6B24-4A26-B42F-41CA830975C6}" srcOrd="0" destOrd="0" presId="urn:microsoft.com/office/officeart/2005/8/layout/hierarchy1"/>
    <dgm:cxn modelId="{0212569C-B20A-4552-A5A4-2C38E4930CB0}" type="presParOf" srcId="{53ECB598-664C-4CAA-BB6D-E87FA5937169}" destId="{43F16663-3DA6-4A2C-8866-120B2B39A592}" srcOrd="1" destOrd="0" presId="urn:microsoft.com/office/officeart/2005/8/layout/hierarchy1"/>
    <dgm:cxn modelId="{1B6CCABA-F9A5-40EE-9258-A15D447BB368}" type="presParOf" srcId="{43F16663-3DA6-4A2C-8866-120B2B39A592}" destId="{0A8A9FC3-815E-490E-ACE8-AF79D257310D}" srcOrd="0" destOrd="0" presId="urn:microsoft.com/office/officeart/2005/8/layout/hierarchy1"/>
    <dgm:cxn modelId="{FD3B98C3-7212-4010-AF34-82C0CAE2B49B}" type="presParOf" srcId="{0A8A9FC3-815E-490E-ACE8-AF79D257310D}" destId="{36563670-6E11-4EDF-BA41-097CE13149C5}" srcOrd="0" destOrd="0" presId="urn:microsoft.com/office/officeart/2005/8/layout/hierarchy1"/>
    <dgm:cxn modelId="{4701A281-4C49-4686-9165-2CCDEFFA1D24}" type="presParOf" srcId="{0A8A9FC3-815E-490E-ACE8-AF79D257310D}" destId="{111AD61C-4022-4B92-9FDF-6C9B568823BA}" srcOrd="1" destOrd="0" presId="urn:microsoft.com/office/officeart/2005/8/layout/hierarchy1"/>
    <dgm:cxn modelId="{4BD3E71A-F299-4E49-B983-A9E606F72816}" type="presParOf" srcId="{43F16663-3DA6-4A2C-8866-120B2B39A592}" destId="{053872F6-28F7-4504-AAC8-AABF364D619B}" srcOrd="1" destOrd="0" presId="urn:microsoft.com/office/officeart/2005/8/layout/hierarchy1"/>
    <dgm:cxn modelId="{3BA5AFEF-4547-4273-84D1-84B16955C9AB}" type="presParOf" srcId="{053872F6-28F7-4504-AAC8-AABF364D619B}" destId="{A150936B-C8AA-47BF-9BFC-704DBEE6AFE3}" srcOrd="0" destOrd="0" presId="urn:microsoft.com/office/officeart/2005/8/layout/hierarchy1"/>
    <dgm:cxn modelId="{1BC8453C-29AF-4068-87BE-5FBECC84E0D6}" type="presParOf" srcId="{053872F6-28F7-4504-AAC8-AABF364D619B}" destId="{1F5B43CA-BCC8-49E5-8680-E9FBD6B1B5C4}" srcOrd="1" destOrd="0" presId="urn:microsoft.com/office/officeart/2005/8/layout/hierarchy1"/>
    <dgm:cxn modelId="{158F1954-66B7-4402-B737-29D09B40575B}" type="presParOf" srcId="{1F5B43CA-BCC8-49E5-8680-E9FBD6B1B5C4}" destId="{2290AF07-EAF6-4A2E-82BE-9D597AAD8109}" srcOrd="0" destOrd="0" presId="urn:microsoft.com/office/officeart/2005/8/layout/hierarchy1"/>
    <dgm:cxn modelId="{59EAA4D8-B8A3-47E5-84FB-4C7FFEB90C71}" type="presParOf" srcId="{2290AF07-EAF6-4A2E-82BE-9D597AAD8109}" destId="{2854F2BD-2240-452C-99C9-178F51E8C5DC}" srcOrd="0" destOrd="0" presId="urn:microsoft.com/office/officeart/2005/8/layout/hierarchy1"/>
    <dgm:cxn modelId="{F6DF595A-1F46-4069-B28D-DF8EA61178D5}" type="presParOf" srcId="{2290AF07-EAF6-4A2E-82BE-9D597AAD8109}" destId="{18EB56AF-999D-40DF-A768-2B9BEB519899}" srcOrd="1" destOrd="0" presId="urn:microsoft.com/office/officeart/2005/8/layout/hierarchy1"/>
    <dgm:cxn modelId="{88100C13-C220-4E79-B193-513B80E66768}" type="presParOf" srcId="{1F5B43CA-BCC8-49E5-8680-E9FBD6B1B5C4}" destId="{014C3B78-0898-4C03-9A86-0FAF8630108F}" srcOrd="1" destOrd="0" presId="urn:microsoft.com/office/officeart/2005/8/layout/hierarchy1"/>
    <dgm:cxn modelId="{F60DC7ED-7EC9-4098-BB46-B78FE8362120}" type="presParOf" srcId="{053872F6-28F7-4504-AAC8-AABF364D619B}" destId="{E7C67FA2-1FD6-4F63-ABFA-81A9EDA4C5AC}" srcOrd="2" destOrd="0" presId="urn:microsoft.com/office/officeart/2005/8/layout/hierarchy1"/>
    <dgm:cxn modelId="{A22950B4-81AA-4AEB-A2F2-4616F1CA35DF}" type="presParOf" srcId="{053872F6-28F7-4504-AAC8-AABF364D619B}" destId="{D16250DC-12C1-49C4-A37F-60E09611FD9D}" srcOrd="3" destOrd="0" presId="urn:microsoft.com/office/officeart/2005/8/layout/hierarchy1"/>
    <dgm:cxn modelId="{D3A05A39-9818-476B-80FB-C59C25415E82}" type="presParOf" srcId="{D16250DC-12C1-49C4-A37F-60E09611FD9D}" destId="{EF995879-CC20-44D7-B841-5C6CE12C3787}" srcOrd="0" destOrd="0" presId="urn:microsoft.com/office/officeart/2005/8/layout/hierarchy1"/>
    <dgm:cxn modelId="{BB8463E6-50AE-4986-9DAD-BBF2E6725A93}" type="presParOf" srcId="{EF995879-CC20-44D7-B841-5C6CE12C3787}" destId="{9A925B92-64C5-48AC-8221-7BA55A8EFDC1}" srcOrd="0" destOrd="0" presId="urn:microsoft.com/office/officeart/2005/8/layout/hierarchy1"/>
    <dgm:cxn modelId="{D8BBE1EF-3A00-459B-8609-1D5BB8AE3A95}" type="presParOf" srcId="{EF995879-CC20-44D7-B841-5C6CE12C3787}" destId="{12BAE3F3-142A-4315-8829-F9B18205A7CC}" srcOrd="1" destOrd="0" presId="urn:microsoft.com/office/officeart/2005/8/layout/hierarchy1"/>
    <dgm:cxn modelId="{FFFAD7EE-9773-4F59-8C74-CFFA33FEA43B}" type="presParOf" srcId="{D16250DC-12C1-49C4-A37F-60E09611FD9D}" destId="{AF491115-A877-47EB-9828-6CF39C12ABE3}" srcOrd="1" destOrd="0" presId="urn:microsoft.com/office/officeart/2005/8/layout/hierarchy1"/>
    <dgm:cxn modelId="{CBFF39C6-6BCA-493E-B5B9-A4D02420A601}" type="presParOf" srcId="{53ECB598-664C-4CAA-BB6D-E87FA5937169}" destId="{E271F391-FE01-4350-A8BD-B792666279C9}" srcOrd="2" destOrd="0" presId="urn:microsoft.com/office/officeart/2005/8/layout/hierarchy1"/>
    <dgm:cxn modelId="{1ACD4894-9F19-4153-BD8A-5C6AEACD65A2}" type="presParOf" srcId="{53ECB598-664C-4CAA-BB6D-E87FA5937169}" destId="{775E6E03-0ECD-4278-A613-1BCF3FEDDF85}" srcOrd="3" destOrd="0" presId="urn:microsoft.com/office/officeart/2005/8/layout/hierarchy1"/>
    <dgm:cxn modelId="{B01AC757-0AF9-4115-A186-C771D92C9370}" type="presParOf" srcId="{775E6E03-0ECD-4278-A613-1BCF3FEDDF85}" destId="{9C5A76ED-FDDB-43A6-A7B0-6F179814D659}" srcOrd="0" destOrd="0" presId="urn:microsoft.com/office/officeart/2005/8/layout/hierarchy1"/>
    <dgm:cxn modelId="{34D9D82E-B457-4575-8E7B-4C5A596CFF80}" type="presParOf" srcId="{9C5A76ED-FDDB-43A6-A7B0-6F179814D659}" destId="{52C27E23-B414-4403-BA36-3B908BBD80DF}" srcOrd="0" destOrd="0" presId="urn:microsoft.com/office/officeart/2005/8/layout/hierarchy1"/>
    <dgm:cxn modelId="{63A42F7E-39D8-48E3-AB61-63E3C6F7FD68}" type="presParOf" srcId="{9C5A76ED-FDDB-43A6-A7B0-6F179814D659}" destId="{4422ED9C-445B-48F0-8992-2606D4896B14}" srcOrd="1" destOrd="0" presId="urn:microsoft.com/office/officeart/2005/8/layout/hierarchy1"/>
    <dgm:cxn modelId="{B8111A17-27BB-4225-9C26-44DB3F70DD8F}" type="presParOf" srcId="{775E6E03-0ECD-4278-A613-1BCF3FEDDF85}" destId="{E02131F0-75D9-47FB-8D39-8B54F152588C}" srcOrd="1" destOrd="0" presId="urn:microsoft.com/office/officeart/2005/8/layout/hierarchy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2EA3E7-DDE1-40D1-B63B-DE481FD821DC}" type="doc">
      <dgm:prSet loTypeId="urn:microsoft.com/office/officeart/2005/8/layout/orgChart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92BC8B41-494D-496B-B722-069F4CA982FA}">
      <dgm:prSet phldrT="[Текст]"/>
      <dgm:spPr/>
      <dgm:t>
        <a:bodyPr/>
        <a:lstStyle/>
        <a:p>
          <a:r>
            <a:rPr lang="uk-UA" b="1" dirty="0" smtClean="0">
              <a:latin typeface="Times New Roman" pitchFamily="18" charset="0"/>
              <a:cs typeface="Times New Roman" pitchFamily="18" charset="0"/>
            </a:rPr>
            <a:t>Усне мовлення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E87EAE93-2C86-4CBF-8EA2-B01C71261B5B}" type="parTrans" cxnId="{594B5238-A4DB-420F-B1D9-DBE6C26E5DB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1DD8B3A1-0FCE-48B5-893F-EFA5CC10EFB2}" type="sibTrans" cxnId="{594B5238-A4DB-420F-B1D9-DBE6C26E5DB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4C0429E-5480-4F97-A712-BE3F521E7B3A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Вигук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CC88CAC-8811-4755-AA1D-574523266EFB}" type="parTrans" cxnId="{571D3E6D-EBF3-436D-9114-B3BC2ADAB16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B25C49B-420A-420D-9F9E-24158662B9AA}" type="sibTrans" cxnId="{571D3E6D-EBF3-436D-9114-B3BC2ADAB169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AAD7BABC-A0FF-4DC4-98D4-C825ED261C35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Діалогічне 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EF9EB5D-687D-4153-9959-9CCCB9A5A938}" type="parTrans" cxnId="{488AFCBD-124E-4E53-84CB-AD84A5FEF91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B4B6CD6-6C66-423B-91B1-B4F1D8A9280D}" type="sibTrans" cxnId="{488AFCBD-124E-4E53-84CB-AD84A5FEF91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73BCF95-FA38-40DF-8D15-CBE4F6F8F6AA}">
      <dgm:prSet phldrT="[Текст]"/>
      <dgm:spPr/>
      <dgm:t>
        <a:bodyPr/>
        <a:lstStyle/>
        <a:p>
          <a:r>
            <a:rPr lang="uk-UA" dirty="0" smtClean="0">
              <a:latin typeface="Times New Roman" pitchFamily="18" charset="0"/>
              <a:cs typeface="Times New Roman" pitchFamily="18" charset="0"/>
            </a:rPr>
            <a:t>Монологічне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1B303BD2-DF7F-4BB5-9581-5E28F2B87F65}" type="parTrans" cxnId="{3DCBA7B3-228B-44C6-9F0F-1D8356893E6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45DFF79-24C8-4344-AAF3-750AE17BBD60}" type="sibTrans" cxnId="{3DCBA7B3-228B-44C6-9F0F-1D8356893E65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1FED984-45E6-40A5-8C28-50A37011C7DD}" type="pres">
      <dgm:prSet presAssocID="{782EA3E7-DDE1-40D1-B63B-DE481FD821D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981203-5F4C-45DB-9B2D-D32D69F1CF66}" type="pres">
      <dgm:prSet presAssocID="{92BC8B41-494D-496B-B722-069F4CA982FA}" presName="hierRoot1" presStyleCnt="0">
        <dgm:presLayoutVars>
          <dgm:hierBranch val="init"/>
        </dgm:presLayoutVars>
      </dgm:prSet>
      <dgm:spPr/>
    </dgm:pt>
    <dgm:pt modelId="{C0275D57-6FB3-494F-AA6A-35DFE9409E7D}" type="pres">
      <dgm:prSet presAssocID="{92BC8B41-494D-496B-B722-069F4CA982FA}" presName="rootComposite1" presStyleCnt="0"/>
      <dgm:spPr/>
    </dgm:pt>
    <dgm:pt modelId="{7A81F8A9-4BDE-4F96-ACBC-B119CEE6FD17}" type="pres">
      <dgm:prSet presAssocID="{92BC8B41-494D-496B-B722-069F4CA982FA}" presName="rootText1" presStyleLbl="node0" presStyleIdx="0" presStyleCnt="1" custScaleX="184089">
        <dgm:presLayoutVars>
          <dgm:chPref val="3"/>
        </dgm:presLayoutVars>
      </dgm:prSet>
      <dgm:spPr/>
    </dgm:pt>
    <dgm:pt modelId="{0C546D76-8B79-4DE6-BBB3-0C658B513BA5}" type="pres">
      <dgm:prSet presAssocID="{92BC8B41-494D-496B-B722-069F4CA982FA}" presName="rootConnector1" presStyleLbl="node1" presStyleIdx="0" presStyleCnt="0"/>
      <dgm:spPr/>
    </dgm:pt>
    <dgm:pt modelId="{299BA584-7116-4047-9757-726722CF2318}" type="pres">
      <dgm:prSet presAssocID="{92BC8B41-494D-496B-B722-069F4CA982FA}" presName="hierChild2" presStyleCnt="0"/>
      <dgm:spPr/>
    </dgm:pt>
    <dgm:pt modelId="{2B34C854-D2F3-4744-9134-345A24EF3B32}" type="pres">
      <dgm:prSet presAssocID="{7CC88CAC-8811-4755-AA1D-574523266EFB}" presName="Name37" presStyleLbl="parChTrans1D2" presStyleIdx="0" presStyleCnt="3"/>
      <dgm:spPr/>
    </dgm:pt>
    <dgm:pt modelId="{466DB232-268B-4522-8114-894E21A64994}" type="pres">
      <dgm:prSet presAssocID="{F4C0429E-5480-4F97-A712-BE3F521E7B3A}" presName="hierRoot2" presStyleCnt="0">
        <dgm:presLayoutVars>
          <dgm:hierBranch val="init"/>
        </dgm:presLayoutVars>
      </dgm:prSet>
      <dgm:spPr/>
    </dgm:pt>
    <dgm:pt modelId="{9FD1ECD1-E66F-4019-836D-EF88CF1E10F7}" type="pres">
      <dgm:prSet presAssocID="{F4C0429E-5480-4F97-A712-BE3F521E7B3A}" presName="rootComposite" presStyleCnt="0"/>
      <dgm:spPr/>
    </dgm:pt>
    <dgm:pt modelId="{B3B9C40D-598C-4569-9DEB-F1E829447A62}" type="pres">
      <dgm:prSet presAssocID="{F4C0429E-5480-4F97-A712-BE3F521E7B3A}" presName="rootText" presStyleLbl="node2" presStyleIdx="0" presStyleCnt="3" custScaleX="69788">
        <dgm:presLayoutVars>
          <dgm:chPref val="3"/>
        </dgm:presLayoutVars>
      </dgm:prSet>
      <dgm:spPr/>
    </dgm:pt>
    <dgm:pt modelId="{B18B035C-DFFA-4A3C-A739-092F0FFA8EFE}" type="pres">
      <dgm:prSet presAssocID="{F4C0429E-5480-4F97-A712-BE3F521E7B3A}" presName="rootConnector" presStyleLbl="node2" presStyleIdx="0" presStyleCnt="3"/>
      <dgm:spPr/>
    </dgm:pt>
    <dgm:pt modelId="{2AA79901-DA0D-42BA-942A-F2EA7E22594C}" type="pres">
      <dgm:prSet presAssocID="{F4C0429E-5480-4F97-A712-BE3F521E7B3A}" presName="hierChild4" presStyleCnt="0"/>
      <dgm:spPr/>
    </dgm:pt>
    <dgm:pt modelId="{B5C2B768-D77C-49D7-99E0-5C1A7820C53D}" type="pres">
      <dgm:prSet presAssocID="{F4C0429E-5480-4F97-A712-BE3F521E7B3A}" presName="hierChild5" presStyleCnt="0"/>
      <dgm:spPr/>
    </dgm:pt>
    <dgm:pt modelId="{D60323A0-E2D3-4824-ADE2-33DE977D339E}" type="pres">
      <dgm:prSet presAssocID="{CEF9EB5D-687D-4153-9959-9CCCB9A5A938}" presName="Name37" presStyleLbl="parChTrans1D2" presStyleIdx="1" presStyleCnt="3"/>
      <dgm:spPr/>
    </dgm:pt>
    <dgm:pt modelId="{6C613B18-7F65-4344-9304-E74C28D49622}" type="pres">
      <dgm:prSet presAssocID="{AAD7BABC-A0FF-4DC4-98D4-C825ED261C35}" presName="hierRoot2" presStyleCnt="0">
        <dgm:presLayoutVars>
          <dgm:hierBranch val="init"/>
        </dgm:presLayoutVars>
      </dgm:prSet>
      <dgm:spPr/>
    </dgm:pt>
    <dgm:pt modelId="{E69089AB-10E5-4BA6-9A8F-83A46EBA7EAF}" type="pres">
      <dgm:prSet presAssocID="{AAD7BABC-A0FF-4DC4-98D4-C825ED261C35}" presName="rootComposite" presStyleCnt="0"/>
      <dgm:spPr/>
    </dgm:pt>
    <dgm:pt modelId="{BED0F797-69D0-476E-A301-C71A5452E714}" type="pres">
      <dgm:prSet presAssocID="{AAD7BABC-A0FF-4DC4-98D4-C825ED261C35}" presName="rootText" presStyleLbl="node2" presStyleIdx="1" presStyleCnt="3">
        <dgm:presLayoutVars>
          <dgm:chPref val="3"/>
        </dgm:presLayoutVars>
      </dgm:prSet>
      <dgm:spPr/>
    </dgm:pt>
    <dgm:pt modelId="{AB282A8E-8AB6-409A-AB31-6E3D6FBF38A2}" type="pres">
      <dgm:prSet presAssocID="{AAD7BABC-A0FF-4DC4-98D4-C825ED261C35}" presName="rootConnector" presStyleLbl="node2" presStyleIdx="1" presStyleCnt="3"/>
      <dgm:spPr/>
    </dgm:pt>
    <dgm:pt modelId="{99F15B6E-C25F-41F6-8137-FFD7C2B9F4FC}" type="pres">
      <dgm:prSet presAssocID="{AAD7BABC-A0FF-4DC4-98D4-C825ED261C35}" presName="hierChild4" presStyleCnt="0"/>
      <dgm:spPr/>
    </dgm:pt>
    <dgm:pt modelId="{00B0B3DD-2781-46A7-A20F-974B7A6111DC}" type="pres">
      <dgm:prSet presAssocID="{AAD7BABC-A0FF-4DC4-98D4-C825ED261C35}" presName="hierChild5" presStyleCnt="0"/>
      <dgm:spPr/>
    </dgm:pt>
    <dgm:pt modelId="{04617CF8-0831-4EE3-A96D-CB161D90EE36}" type="pres">
      <dgm:prSet presAssocID="{1B303BD2-DF7F-4BB5-9581-5E28F2B87F65}" presName="Name37" presStyleLbl="parChTrans1D2" presStyleIdx="2" presStyleCnt="3"/>
      <dgm:spPr/>
    </dgm:pt>
    <dgm:pt modelId="{F493624E-E7C7-45F8-98B6-2A47C12B3ED6}" type="pres">
      <dgm:prSet presAssocID="{E73BCF95-FA38-40DF-8D15-CBE4F6F8F6AA}" presName="hierRoot2" presStyleCnt="0">
        <dgm:presLayoutVars>
          <dgm:hierBranch val="init"/>
        </dgm:presLayoutVars>
      </dgm:prSet>
      <dgm:spPr/>
    </dgm:pt>
    <dgm:pt modelId="{1FB703FD-0995-4808-87F9-A0F1686B0815}" type="pres">
      <dgm:prSet presAssocID="{E73BCF95-FA38-40DF-8D15-CBE4F6F8F6AA}" presName="rootComposite" presStyleCnt="0"/>
      <dgm:spPr/>
    </dgm:pt>
    <dgm:pt modelId="{5B518AEF-7E1A-479B-8BAB-336F8D0867B6}" type="pres">
      <dgm:prSet presAssocID="{E73BCF95-FA38-40DF-8D15-CBE4F6F8F6AA}" presName="rootText" presStyleLbl="node2" presStyleIdx="2" presStyleCnt="3">
        <dgm:presLayoutVars>
          <dgm:chPref val="3"/>
        </dgm:presLayoutVars>
      </dgm:prSet>
      <dgm:spPr/>
    </dgm:pt>
    <dgm:pt modelId="{08A9C4A9-C54E-4B6B-BE04-8A9B0948201D}" type="pres">
      <dgm:prSet presAssocID="{E73BCF95-FA38-40DF-8D15-CBE4F6F8F6AA}" presName="rootConnector" presStyleLbl="node2" presStyleIdx="2" presStyleCnt="3"/>
      <dgm:spPr/>
    </dgm:pt>
    <dgm:pt modelId="{6B3C091B-19CB-4A27-8A32-E1602181BABB}" type="pres">
      <dgm:prSet presAssocID="{E73BCF95-FA38-40DF-8D15-CBE4F6F8F6AA}" presName="hierChild4" presStyleCnt="0"/>
      <dgm:spPr/>
    </dgm:pt>
    <dgm:pt modelId="{B71445B1-EE5C-43D9-A339-ABB9AD94C95E}" type="pres">
      <dgm:prSet presAssocID="{E73BCF95-FA38-40DF-8D15-CBE4F6F8F6AA}" presName="hierChild5" presStyleCnt="0"/>
      <dgm:spPr/>
    </dgm:pt>
    <dgm:pt modelId="{5705B6A1-1F6A-474A-88E8-DACEB46BABFA}" type="pres">
      <dgm:prSet presAssocID="{92BC8B41-494D-496B-B722-069F4CA982FA}" presName="hierChild3" presStyleCnt="0"/>
      <dgm:spPr/>
    </dgm:pt>
  </dgm:ptLst>
  <dgm:cxnLst>
    <dgm:cxn modelId="{594B5238-A4DB-420F-B1D9-DBE6C26E5DB9}" srcId="{782EA3E7-DDE1-40D1-B63B-DE481FD821DC}" destId="{92BC8B41-494D-496B-B722-069F4CA982FA}" srcOrd="0" destOrd="0" parTransId="{E87EAE93-2C86-4CBF-8EA2-B01C71261B5B}" sibTransId="{1DD8B3A1-0FCE-48B5-893F-EFA5CC10EFB2}"/>
    <dgm:cxn modelId="{571D3E6D-EBF3-436D-9114-B3BC2ADAB169}" srcId="{92BC8B41-494D-496B-B722-069F4CA982FA}" destId="{F4C0429E-5480-4F97-A712-BE3F521E7B3A}" srcOrd="0" destOrd="0" parTransId="{7CC88CAC-8811-4755-AA1D-574523266EFB}" sibTransId="{8B25C49B-420A-420D-9F9E-24158662B9AA}"/>
    <dgm:cxn modelId="{3DCBA7B3-228B-44C6-9F0F-1D8356893E65}" srcId="{92BC8B41-494D-496B-B722-069F4CA982FA}" destId="{E73BCF95-FA38-40DF-8D15-CBE4F6F8F6AA}" srcOrd="2" destOrd="0" parTransId="{1B303BD2-DF7F-4BB5-9581-5E28F2B87F65}" sibTransId="{B45DFF79-24C8-4344-AAF3-750AE17BBD60}"/>
    <dgm:cxn modelId="{9D8B7964-5C08-43CC-8EBD-BFF9D9A21F2C}" type="presOf" srcId="{AAD7BABC-A0FF-4DC4-98D4-C825ED261C35}" destId="{BED0F797-69D0-476E-A301-C71A5452E714}" srcOrd="0" destOrd="0" presId="urn:microsoft.com/office/officeart/2005/8/layout/orgChart1"/>
    <dgm:cxn modelId="{3F743AA3-1E7F-4EE0-83DB-149590C8CEC6}" type="presOf" srcId="{92BC8B41-494D-496B-B722-069F4CA982FA}" destId="{7A81F8A9-4BDE-4F96-ACBC-B119CEE6FD17}" srcOrd="0" destOrd="0" presId="urn:microsoft.com/office/officeart/2005/8/layout/orgChart1"/>
    <dgm:cxn modelId="{6F110CB6-575F-478C-ABE9-4BCE5EA8549E}" type="presOf" srcId="{F4C0429E-5480-4F97-A712-BE3F521E7B3A}" destId="{B18B035C-DFFA-4A3C-A739-092F0FFA8EFE}" srcOrd="1" destOrd="0" presId="urn:microsoft.com/office/officeart/2005/8/layout/orgChart1"/>
    <dgm:cxn modelId="{CB698570-A275-406C-846C-DA1CFB75198B}" type="presOf" srcId="{F4C0429E-5480-4F97-A712-BE3F521E7B3A}" destId="{B3B9C40D-598C-4569-9DEB-F1E829447A62}" srcOrd="0" destOrd="0" presId="urn:microsoft.com/office/officeart/2005/8/layout/orgChart1"/>
    <dgm:cxn modelId="{F870F5F1-24DF-41C5-BE74-5853B17D2706}" type="presOf" srcId="{E73BCF95-FA38-40DF-8D15-CBE4F6F8F6AA}" destId="{5B518AEF-7E1A-479B-8BAB-336F8D0867B6}" srcOrd="0" destOrd="0" presId="urn:microsoft.com/office/officeart/2005/8/layout/orgChart1"/>
    <dgm:cxn modelId="{C258CBB5-C14E-4C0C-8681-23112283E005}" type="presOf" srcId="{E73BCF95-FA38-40DF-8D15-CBE4F6F8F6AA}" destId="{08A9C4A9-C54E-4B6B-BE04-8A9B0948201D}" srcOrd="1" destOrd="0" presId="urn:microsoft.com/office/officeart/2005/8/layout/orgChart1"/>
    <dgm:cxn modelId="{F94710B9-5D3B-4849-88EE-010CF6DDB967}" type="presOf" srcId="{782EA3E7-DDE1-40D1-B63B-DE481FD821DC}" destId="{41FED984-45E6-40A5-8C28-50A37011C7DD}" srcOrd="0" destOrd="0" presId="urn:microsoft.com/office/officeart/2005/8/layout/orgChart1"/>
    <dgm:cxn modelId="{CC071BB2-7C60-49A0-AB83-60CEA445E21D}" type="presOf" srcId="{92BC8B41-494D-496B-B722-069F4CA982FA}" destId="{0C546D76-8B79-4DE6-BBB3-0C658B513BA5}" srcOrd="1" destOrd="0" presId="urn:microsoft.com/office/officeart/2005/8/layout/orgChart1"/>
    <dgm:cxn modelId="{0F761DB7-7318-473C-BF61-345836AE8DF6}" type="presOf" srcId="{CEF9EB5D-687D-4153-9959-9CCCB9A5A938}" destId="{D60323A0-E2D3-4824-ADE2-33DE977D339E}" srcOrd="0" destOrd="0" presId="urn:microsoft.com/office/officeart/2005/8/layout/orgChart1"/>
    <dgm:cxn modelId="{1A2C2B5E-75B6-488E-B07C-D3448359F9C4}" type="presOf" srcId="{7CC88CAC-8811-4755-AA1D-574523266EFB}" destId="{2B34C854-D2F3-4744-9134-345A24EF3B32}" srcOrd="0" destOrd="0" presId="urn:microsoft.com/office/officeart/2005/8/layout/orgChart1"/>
    <dgm:cxn modelId="{488AFCBD-124E-4E53-84CB-AD84A5FEF915}" srcId="{92BC8B41-494D-496B-B722-069F4CA982FA}" destId="{AAD7BABC-A0FF-4DC4-98D4-C825ED261C35}" srcOrd="1" destOrd="0" parTransId="{CEF9EB5D-687D-4153-9959-9CCCB9A5A938}" sibTransId="{5B4B6CD6-6C66-423B-91B1-B4F1D8A9280D}"/>
    <dgm:cxn modelId="{B3140B8F-8192-421F-B25C-3A49D1059FBB}" type="presOf" srcId="{AAD7BABC-A0FF-4DC4-98D4-C825ED261C35}" destId="{AB282A8E-8AB6-409A-AB31-6E3D6FBF38A2}" srcOrd="1" destOrd="0" presId="urn:microsoft.com/office/officeart/2005/8/layout/orgChart1"/>
    <dgm:cxn modelId="{E8D53A9B-4328-4D92-B4AB-22F6E420913E}" type="presOf" srcId="{1B303BD2-DF7F-4BB5-9581-5E28F2B87F65}" destId="{04617CF8-0831-4EE3-A96D-CB161D90EE36}" srcOrd="0" destOrd="0" presId="urn:microsoft.com/office/officeart/2005/8/layout/orgChart1"/>
    <dgm:cxn modelId="{658FFB70-5BF5-4CCB-96AB-3EE1F4A58E59}" type="presParOf" srcId="{41FED984-45E6-40A5-8C28-50A37011C7DD}" destId="{F4981203-5F4C-45DB-9B2D-D32D69F1CF66}" srcOrd="0" destOrd="0" presId="urn:microsoft.com/office/officeart/2005/8/layout/orgChart1"/>
    <dgm:cxn modelId="{A8916AA2-F4C1-4947-A976-74E5C4B3A14C}" type="presParOf" srcId="{F4981203-5F4C-45DB-9B2D-D32D69F1CF66}" destId="{C0275D57-6FB3-494F-AA6A-35DFE9409E7D}" srcOrd="0" destOrd="0" presId="urn:microsoft.com/office/officeart/2005/8/layout/orgChart1"/>
    <dgm:cxn modelId="{269C77A4-0EC7-47F4-9FA7-F51D6F11C281}" type="presParOf" srcId="{C0275D57-6FB3-494F-AA6A-35DFE9409E7D}" destId="{7A81F8A9-4BDE-4F96-ACBC-B119CEE6FD17}" srcOrd="0" destOrd="0" presId="urn:microsoft.com/office/officeart/2005/8/layout/orgChart1"/>
    <dgm:cxn modelId="{43298FD2-EFC4-4833-AA6A-E02EE2B46C13}" type="presParOf" srcId="{C0275D57-6FB3-494F-AA6A-35DFE9409E7D}" destId="{0C546D76-8B79-4DE6-BBB3-0C658B513BA5}" srcOrd="1" destOrd="0" presId="urn:microsoft.com/office/officeart/2005/8/layout/orgChart1"/>
    <dgm:cxn modelId="{DBB06710-A668-4050-AFF2-7FDFBA0E99B5}" type="presParOf" srcId="{F4981203-5F4C-45DB-9B2D-D32D69F1CF66}" destId="{299BA584-7116-4047-9757-726722CF2318}" srcOrd="1" destOrd="0" presId="urn:microsoft.com/office/officeart/2005/8/layout/orgChart1"/>
    <dgm:cxn modelId="{A7C7C1EC-2859-46E8-ABEB-80D10358D27E}" type="presParOf" srcId="{299BA584-7116-4047-9757-726722CF2318}" destId="{2B34C854-D2F3-4744-9134-345A24EF3B32}" srcOrd="0" destOrd="0" presId="urn:microsoft.com/office/officeart/2005/8/layout/orgChart1"/>
    <dgm:cxn modelId="{3A44ACB8-05A1-40A6-B7BE-43C58A805B1C}" type="presParOf" srcId="{299BA584-7116-4047-9757-726722CF2318}" destId="{466DB232-268B-4522-8114-894E21A64994}" srcOrd="1" destOrd="0" presId="urn:microsoft.com/office/officeart/2005/8/layout/orgChart1"/>
    <dgm:cxn modelId="{1DED5C02-AA6F-4FF7-A33F-7D1EADD1E940}" type="presParOf" srcId="{466DB232-268B-4522-8114-894E21A64994}" destId="{9FD1ECD1-E66F-4019-836D-EF88CF1E10F7}" srcOrd="0" destOrd="0" presId="urn:microsoft.com/office/officeart/2005/8/layout/orgChart1"/>
    <dgm:cxn modelId="{23000CD5-41BB-4993-B044-952B56C757BA}" type="presParOf" srcId="{9FD1ECD1-E66F-4019-836D-EF88CF1E10F7}" destId="{B3B9C40D-598C-4569-9DEB-F1E829447A62}" srcOrd="0" destOrd="0" presId="urn:microsoft.com/office/officeart/2005/8/layout/orgChart1"/>
    <dgm:cxn modelId="{1F724FF5-2506-468C-8F27-4E0B4A69C90C}" type="presParOf" srcId="{9FD1ECD1-E66F-4019-836D-EF88CF1E10F7}" destId="{B18B035C-DFFA-4A3C-A739-092F0FFA8EFE}" srcOrd="1" destOrd="0" presId="urn:microsoft.com/office/officeart/2005/8/layout/orgChart1"/>
    <dgm:cxn modelId="{0EC02761-53EE-44A2-882A-0A19AC22FFCE}" type="presParOf" srcId="{466DB232-268B-4522-8114-894E21A64994}" destId="{2AA79901-DA0D-42BA-942A-F2EA7E22594C}" srcOrd="1" destOrd="0" presId="urn:microsoft.com/office/officeart/2005/8/layout/orgChart1"/>
    <dgm:cxn modelId="{C4116C87-9CFA-42D3-86FB-3C296BD1CE3A}" type="presParOf" srcId="{466DB232-268B-4522-8114-894E21A64994}" destId="{B5C2B768-D77C-49D7-99E0-5C1A7820C53D}" srcOrd="2" destOrd="0" presId="urn:microsoft.com/office/officeart/2005/8/layout/orgChart1"/>
    <dgm:cxn modelId="{721E80E9-AA1B-4E83-B00A-9473D525402C}" type="presParOf" srcId="{299BA584-7116-4047-9757-726722CF2318}" destId="{D60323A0-E2D3-4824-ADE2-33DE977D339E}" srcOrd="2" destOrd="0" presId="urn:microsoft.com/office/officeart/2005/8/layout/orgChart1"/>
    <dgm:cxn modelId="{269C5F88-4F92-4ADE-83C3-D1A0C2582F52}" type="presParOf" srcId="{299BA584-7116-4047-9757-726722CF2318}" destId="{6C613B18-7F65-4344-9304-E74C28D49622}" srcOrd="3" destOrd="0" presId="urn:microsoft.com/office/officeart/2005/8/layout/orgChart1"/>
    <dgm:cxn modelId="{7CA212EB-97E2-42FD-BCC8-23D9E3410DFB}" type="presParOf" srcId="{6C613B18-7F65-4344-9304-E74C28D49622}" destId="{E69089AB-10E5-4BA6-9A8F-83A46EBA7EAF}" srcOrd="0" destOrd="0" presId="urn:microsoft.com/office/officeart/2005/8/layout/orgChart1"/>
    <dgm:cxn modelId="{20EF12AE-B804-4EC4-B997-029191718875}" type="presParOf" srcId="{E69089AB-10E5-4BA6-9A8F-83A46EBA7EAF}" destId="{BED0F797-69D0-476E-A301-C71A5452E714}" srcOrd="0" destOrd="0" presId="urn:microsoft.com/office/officeart/2005/8/layout/orgChart1"/>
    <dgm:cxn modelId="{C812D860-B9B8-4FF0-A85F-B640D4FD6313}" type="presParOf" srcId="{E69089AB-10E5-4BA6-9A8F-83A46EBA7EAF}" destId="{AB282A8E-8AB6-409A-AB31-6E3D6FBF38A2}" srcOrd="1" destOrd="0" presId="urn:microsoft.com/office/officeart/2005/8/layout/orgChart1"/>
    <dgm:cxn modelId="{FC794D7A-8E96-4241-8EC9-BC3B70FF2B56}" type="presParOf" srcId="{6C613B18-7F65-4344-9304-E74C28D49622}" destId="{99F15B6E-C25F-41F6-8137-FFD7C2B9F4FC}" srcOrd="1" destOrd="0" presId="urn:microsoft.com/office/officeart/2005/8/layout/orgChart1"/>
    <dgm:cxn modelId="{829C675E-196C-4AFE-9E79-9D32B74CD65A}" type="presParOf" srcId="{6C613B18-7F65-4344-9304-E74C28D49622}" destId="{00B0B3DD-2781-46A7-A20F-974B7A6111DC}" srcOrd="2" destOrd="0" presId="urn:microsoft.com/office/officeart/2005/8/layout/orgChart1"/>
    <dgm:cxn modelId="{3F5D9F34-2C1C-4006-866B-1E074E5A1B78}" type="presParOf" srcId="{299BA584-7116-4047-9757-726722CF2318}" destId="{04617CF8-0831-4EE3-A96D-CB161D90EE36}" srcOrd="4" destOrd="0" presId="urn:microsoft.com/office/officeart/2005/8/layout/orgChart1"/>
    <dgm:cxn modelId="{525FDC69-27A7-41B6-AA1D-2668C1579FD8}" type="presParOf" srcId="{299BA584-7116-4047-9757-726722CF2318}" destId="{F493624E-E7C7-45F8-98B6-2A47C12B3ED6}" srcOrd="5" destOrd="0" presId="urn:microsoft.com/office/officeart/2005/8/layout/orgChart1"/>
    <dgm:cxn modelId="{0D22A8B5-344C-47C1-A862-D1F07817CF88}" type="presParOf" srcId="{F493624E-E7C7-45F8-98B6-2A47C12B3ED6}" destId="{1FB703FD-0995-4808-87F9-A0F1686B0815}" srcOrd="0" destOrd="0" presId="urn:microsoft.com/office/officeart/2005/8/layout/orgChart1"/>
    <dgm:cxn modelId="{0D1B1429-9B24-4D2C-B297-D77292117383}" type="presParOf" srcId="{1FB703FD-0995-4808-87F9-A0F1686B0815}" destId="{5B518AEF-7E1A-479B-8BAB-336F8D0867B6}" srcOrd="0" destOrd="0" presId="urn:microsoft.com/office/officeart/2005/8/layout/orgChart1"/>
    <dgm:cxn modelId="{3B1F7492-5F73-46F0-A7E5-D1529B896391}" type="presParOf" srcId="{1FB703FD-0995-4808-87F9-A0F1686B0815}" destId="{08A9C4A9-C54E-4B6B-BE04-8A9B0948201D}" srcOrd="1" destOrd="0" presId="urn:microsoft.com/office/officeart/2005/8/layout/orgChart1"/>
    <dgm:cxn modelId="{6AA013FE-6EF3-44E7-A56C-7E09F84FC11B}" type="presParOf" srcId="{F493624E-E7C7-45F8-98B6-2A47C12B3ED6}" destId="{6B3C091B-19CB-4A27-8A32-E1602181BABB}" srcOrd="1" destOrd="0" presId="urn:microsoft.com/office/officeart/2005/8/layout/orgChart1"/>
    <dgm:cxn modelId="{045EA01B-B71D-461F-BFAF-F9678C913245}" type="presParOf" srcId="{F493624E-E7C7-45F8-98B6-2A47C12B3ED6}" destId="{B71445B1-EE5C-43D9-A339-ABB9AD94C95E}" srcOrd="2" destOrd="0" presId="urn:microsoft.com/office/officeart/2005/8/layout/orgChart1"/>
    <dgm:cxn modelId="{A8C7249B-18F3-4F71-90B6-7943AE178766}" type="presParOf" srcId="{F4981203-5F4C-45DB-9B2D-D32D69F1CF66}" destId="{5705B6A1-1F6A-474A-88E8-DACEB46BABFA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928802"/>
            <a:ext cx="8156448" cy="2559746"/>
          </a:xfrm>
        </p:spPr>
        <p:txBody>
          <a:bodyPr/>
          <a:lstStyle/>
          <a:p>
            <a:pPr algn="ctr"/>
            <a:r>
              <a:rPr lang="ru-RU" sz="6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Мовлення</a:t>
            </a:r>
            <a:endParaRPr lang="ru-RU" sz="6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071546"/>
            <a:ext cx="8001056" cy="5143536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Словесний код відображення дійсності виник на образному рівні її відображення, а слова - як код уявлень про реальність. У ході розвитку мова за своєю структурою стала виражати певні відношення реальності або розподіляти всі об'єкти на певні семантичні класи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85728"/>
            <a:ext cx="8215370" cy="6072230"/>
          </a:xfrm>
        </p:spPr>
        <p:txBody>
          <a:bodyPr>
            <a:no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Отже, мова виникла у праці, обслуговувала її й несла яскравий відбиток цього свого походження в головній функції. Сама логіка трудової діяльності звела людину з категоріями причинності, субстанції, належності (властивості), відношень у просторі та часі, знаряддя та мети, множинності та кількості тощо, які закріпилися в самій структурі мови, перетворилися в способи опису та інтерпретації реальності мовою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85794"/>
            <a:ext cx="7977214" cy="5500726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Тенденція від часткового до загального, абстрактного спостерігалася і в розвитку писемного мовлення. Це наочно можна спостерігати на прикладі ідеографічної писемності, яскравим прикладом якої виступає китайська писемність, представлена різноманітними ієрогліфами - первісна китайська енциклопедія в малюнках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Функції мовлення:</a:t>
            </a:r>
            <a:endParaRPr lang="ru-RU" sz="3200" dirty="0">
              <a:solidFill>
                <a:schemeClr val="accent6">
                  <a:lumMod val="20000"/>
                  <a:lumOff val="8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357298"/>
            <a:ext cx="8262966" cy="464347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32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сигніфікативна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знакова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виражає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позначення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узагальнення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слово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конкретний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окремий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об'єкт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цілу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подібних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3200" i="1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комунікативн</a:t>
            </a:r>
            <a:r>
              <a:rPr lang="uk-UA" sz="32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функцією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передачі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почуттів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уявлень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відношень</a:t>
            </a:r>
            <a:r>
              <a:rPr lang="ru-RU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solidFill>
                <a:schemeClr val="accent6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8191528" cy="4581546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Периферійним органом звукового мовлення є голосовий апарат, який складається з трьох головних частин: 1) легень, 2) гортані, 3) системи повітряних порожнин, розташованих над гортанню (глотка, носоглотка, рот, ніс)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142984"/>
            <a:ext cx="8477280" cy="5143536"/>
          </a:xfrm>
        </p:spPr>
        <p:txBody>
          <a:bodyPr>
            <a:no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Фонація приголосних звуків визначається не тільки зв'язками, але й рядом інших моментів, таких як: 1) тертя струменя повітря між губами (б, п), між зубами (с), між язиком і зубами (д, т), між язиком та твердим піднебінням (х, з, ш, ч), між язиком та м'яким піднебінням (г, к); 2) переривчастий рух язика (р); 3) збудження звучання носової глотки (м, н).</a:t>
            </a:r>
          </a:p>
          <a:p>
            <a:pPr algn="just"/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642918"/>
            <a:ext cx="8262966" cy="5643602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Органи мовлення поділяються на:</a:t>
            </a:r>
          </a:p>
          <a:p>
            <a:pPr lvl="0"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1) дихальні органи, які утворюють під час видиху потрібний для мовлення потік повітря;</a:t>
            </a:r>
          </a:p>
          <a:p>
            <a:pPr lvl="0"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2) голосові, де утворюється й модулюється голос;</a:t>
            </a:r>
          </a:p>
          <a:p>
            <a:pPr lvl="0"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3) артикуляційні, у яких утворюються основні елементи мови, тобто звуки.</a:t>
            </a:r>
          </a:p>
          <a:p>
            <a:pPr algn="just"/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14356"/>
            <a:ext cx="8334404" cy="5500726"/>
          </a:xfrm>
        </p:spPr>
        <p:txBody>
          <a:bodyPr>
            <a:no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Функції дихальних органів необхідно добре знати, оскільки для того, щоб гарно говорити, треба мати правильне дихання, оскільки неправильне може бути серйозною перешкодою для мовлення. Якщо людина спокійна, вона і дихає спокійно, її вдихи та видихи рівномірні. Натомість під час мовлення виникає потреба економно витрачати повітря, крім того, час видиху довший, ніж час вдиху.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71480"/>
            <a:ext cx="8191528" cy="5786478"/>
          </a:xfrm>
        </p:spPr>
        <p:txBody>
          <a:bodyPr>
            <a:no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Третьою складовою частиною органів мовлення є органи артикуляції, до яких належать усі органи мовлення, що розміщені над гортанню: губи, щелепи, верхні та нижні зуби — різці, м'яке й тверде піднебіння, язичок та язик. І хоча більшість мов мають всього-на-всього близько п'ятдесяти звуків, артикуляційний апарат може створювати їх у кілька разів більше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620024" cy="4438670"/>
          </a:xfrm>
        </p:spPr>
        <p:txBody>
          <a:bodyPr>
            <a:normAutofit/>
          </a:bodyPr>
          <a:lstStyle/>
          <a:p>
            <a:pPr algn="ctr"/>
            <a:r>
              <a:rPr lang="uk-UA" sz="3600" smtClean="0">
                <a:latin typeface="Times New Roman" pitchFamily="18" charset="0"/>
                <a:cs typeface="Times New Roman" pitchFamily="18" charset="0"/>
              </a:rPr>
              <a:t>Того гучного гарного </a:t>
            </a:r>
            <a:r>
              <a:rPr lang="uk-UA" sz="3600" smtClean="0">
                <a:latin typeface="Times New Roman" pitchFamily="18" charset="0"/>
                <a:cs typeface="Times New Roman" pitchFamily="18" charset="0"/>
              </a:rPr>
              <a:t>голосу</a:t>
            </a:r>
            <a:endParaRPr lang="uk-UA"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500034" y="714356"/>
            <a:ext cx="8222816" cy="5143536"/>
          </a:xfrm>
        </p:spPr>
        <p:txBody>
          <a:bodyPr>
            <a:normAutofit/>
          </a:bodyPr>
          <a:lstStyle/>
          <a:p>
            <a:pPr algn="just"/>
            <a:r>
              <a:rPr lang="uk-UA" sz="3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Мова – це суспільно зумовлена система словесних знаків, котрі є засобом спілкування в даному суспільстві</a:t>
            </a:r>
          </a:p>
          <a:p>
            <a:pPr algn="just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just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      Мовлення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 процес використання людиною мови для спілкування з іншими людьми</a:t>
            </a:r>
            <a:endParaRPr lang="ru-RU" sz="3600" dirty="0" smtClean="0"/>
          </a:p>
          <a:p>
            <a:pPr algn="just"/>
            <a:endParaRPr lang="uk-UA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642918"/>
            <a:ext cx="8262966" cy="5643602"/>
          </a:xfrm>
        </p:spPr>
        <p:txBody>
          <a:bodyPr>
            <a:no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Голос має силу, висоту та забарвлення. Сила голосу залежить від сили потоку повітря, що його вдихає людина, розвитку голосових зв'язок, а також від стану резонансних порожнин під голосовими зв'язками. Діапазон людського голосу перед мутацією – приблизно півтори октави, а в дорослих - приблизно дві октави, а під час звичайної розмови він не перебільшує однієї сексти.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8355390" cy="571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381000" y="357166"/>
            <a:ext cx="8334404" cy="6072230"/>
          </a:xfrm>
        </p:spPr>
        <p:txBody>
          <a:bodyPr>
            <a:no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 Фізіологічні механізми мовлення - тимчасові нервові зв'язки, які виникають у корі головного мозку під впливом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другосигнальних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подразників, що утворюються у двох напрямах. Перший — це утворення тимчасових зв'язків між звуками, що складають цілі слова, а між словами - речення. Другий виникає як результат тимчасових зв'язків між елементами самого мовлення й тими предметами та явищами оточуючого світу, які позначаються відповідними словами.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357166"/>
          <a:ext cx="8229600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71480"/>
          <a:ext cx="8229600" cy="5883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85794"/>
            <a:ext cx="8191528" cy="5643602"/>
          </a:xfrm>
        </p:spPr>
        <p:txBody>
          <a:bodyPr>
            <a:norm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Мова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та мовлення тісно взаємопов'язані й являють собою єдине ціле. Отже, мовлення виступає як психологічна діяльність, що виявляється у спілкуванні людей за допомогою мови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  Мова – це суспільно-історичне явище, що зумовлене національними особливостями, на відміну від мовлення, яке є не що інше, як загальнолюдське явище і в кожному конкретному випадку чітко індивідуальне.</a:t>
            </a: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928670"/>
            <a:ext cx="8334404" cy="5072098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 Індивідуальність мовлення проявляється і в будові її вимови. Одна людина вимовляє звуки чітко, ясно, голосно, друга - тихо, невиразно, третя - розмовляє швидко, збуджено, а інша - повільно, не поспішаючи, а дехто має певні вади у вимові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заїкання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шепелявість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гаркавлення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ощо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571480"/>
            <a:ext cx="8191528" cy="54292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О.Р.Лурія стверджував, що під мовою ми розуміємо складну систему кодів, що означають предмети, ознаки, дії або відношення, які несуть функцію кодування, передачі інформації та введення її в різні системи. Усі ці ознаки властиві лише людині.</a:t>
            </a:r>
          </a:p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квазімова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речі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властивості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передає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таким чином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об'єктивну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переробляє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природна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постійних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речей,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відношень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виражає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переживання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тварини</a:t>
            </a: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857232"/>
            <a:ext cx="8215370" cy="5357850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     Щодо походження мовлення розглядалися теорії, згідно з якими мовлення - продукт певного роду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соціальної домовленості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Аналогічною була й теорія інстинктивного походження мовлення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яка не могла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відмінності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набула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теорія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ономатопоетичного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названа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вау-вау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М.Мюллер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звукозображення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наслідування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теорією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підґрунтям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4348" y="1785926"/>
            <a:ext cx="8001056" cy="3929090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  Певну зацікавленість викликає і теорія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Нуаре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, згідно з якою слова виникають зі звуків, які у трудовому процесі виявляються у вигляді мимовільних зітхань, котрі викликаються напруженою роботою.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7905776" cy="4438670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Значения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складалися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понять.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виростали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чуттєвих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образів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уявлень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Слова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виступали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тут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центрами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кристалізації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певних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комплексів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уявлень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85794"/>
            <a:ext cx="7977214" cy="5429288"/>
          </a:xfrm>
        </p:spPr>
        <p:txBody>
          <a:bodyPr>
            <a:norm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       Друге джерело, яке підтверджує первинний, образний характер словесних значень - це етимологія, тобто дослідження походження та змін значень слів. Найбільш яскравий матеріал у цьому плані дають аглютинативні мови. У них всі уточнення значень слова досягаються нарощуванням (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agglutinare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— склеювати, приклеювати) до кореня різних частин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Другая 19">
      <a:dk1>
        <a:sysClr val="windowText" lastClr="000000"/>
      </a:dk1>
      <a:lt1>
        <a:srgbClr val="FEFAC9"/>
      </a:lt1>
      <a:dk2>
        <a:srgbClr val="222613"/>
      </a:dk2>
      <a:lt2>
        <a:srgbClr val="FEFAC9"/>
      </a:lt2>
      <a:accent1>
        <a:srgbClr val="000000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97</TotalTime>
  <Words>1034</Words>
  <PresentationFormat>Экран (4:3)</PresentationFormat>
  <Paragraphs>40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Яркая</vt:lpstr>
      <vt:lpstr>Мовлення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Функції мовлення: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Мовлення</dc:title>
  <dc:creator>1</dc:creator>
  <cp:lastModifiedBy>1</cp:lastModifiedBy>
  <cp:revision>6</cp:revision>
  <dcterms:created xsi:type="dcterms:W3CDTF">2020-11-17T06:47:26Z</dcterms:created>
  <dcterms:modified xsi:type="dcterms:W3CDTF">2020-11-17T09:00:57Z</dcterms:modified>
</cp:coreProperties>
</file>