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4" r:id="rId9"/>
    <p:sldId id="265" r:id="rId10"/>
    <p:sldId id="266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38BED-7D38-493E-8C46-D4EDA14D8CB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69596-E011-45F0-9B2C-7C501F9C2079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Функції емоцій та почуттів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B2659-EFE2-4F9D-9B4F-2C0F6B917812}" type="parTrans" cxnId="{82857AEB-E3D5-4DE5-A20F-B89F06CCF3B9}">
      <dgm:prSet/>
      <dgm:spPr/>
      <dgm:t>
        <a:bodyPr/>
        <a:lstStyle/>
        <a:p>
          <a:endParaRPr lang="ru-RU"/>
        </a:p>
      </dgm:t>
    </dgm:pt>
    <dgm:pt modelId="{317AF6B7-985E-43F0-A5AD-157A15162D9B}" type="sibTrans" cxnId="{82857AEB-E3D5-4DE5-A20F-B89F06CCF3B9}">
      <dgm:prSet/>
      <dgm:spPr/>
      <dgm:t>
        <a:bodyPr/>
        <a:lstStyle/>
        <a:p>
          <a:endParaRPr lang="ru-RU"/>
        </a:p>
      </dgm:t>
    </dgm:pt>
    <dgm:pt modelId="{3586C8D5-2648-4EF9-9C9F-7EDBD93202BA}" type="asst">
      <dgm:prSet phldrT="[Текст]"/>
      <dgm:spPr/>
      <dgm:t>
        <a:bodyPr/>
        <a:lstStyle/>
        <a:p>
          <a:r>
            <a:rPr lang="uk-UA" dirty="0" smtClean="0"/>
            <a:t>Сигнальна (виражаються, у тому, що переживання виникають і змінюються у </a:t>
          </a:r>
          <a:r>
            <a:rPr lang="uk-UA" dirty="0" err="1" smtClean="0"/>
            <a:t>звязку</a:t>
          </a:r>
          <a:r>
            <a:rPr lang="uk-UA" dirty="0" smtClean="0"/>
            <a:t> зі змінами навколишнього середовища або організму людини)</a:t>
          </a:r>
          <a:endParaRPr lang="ru-RU" dirty="0"/>
        </a:p>
      </dgm:t>
    </dgm:pt>
    <dgm:pt modelId="{44409438-35C7-4FD0-9E05-66336DF64FC3}" type="parTrans" cxnId="{79DDEE86-755E-44E2-B37C-D9A5D7A82A9B}">
      <dgm:prSet/>
      <dgm:spPr/>
      <dgm:t>
        <a:bodyPr/>
        <a:lstStyle/>
        <a:p>
          <a:endParaRPr lang="ru-RU"/>
        </a:p>
      </dgm:t>
    </dgm:pt>
    <dgm:pt modelId="{238CD8E3-527C-4C57-883B-8FCC2E956DF2}" type="sibTrans" cxnId="{79DDEE86-755E-44E2-B37C-D9A5D7A82A9B}">
      <dgm:prSet/>
      <dgm:spPr/>
      <dgm:t>
        <a:bodyPr/>
        <a:lstStyle/>
        <a:p>
          <a:endParaRPr lang="ru-RU"/>
        </a:p>
      </dgm:t>
    </dgm:pt>
    <dgm:pt modelId="{2DE32460-60AF-4B6B-9B2A-A4137D14CD51}" type="asst">
      <dgm:prSet/>
      <dgm:spPr/>
      <dgm:t>
        <a:bodyPr/>
        <a:lstStyle/>
        <a:p>
          <a:r>
            <a:rPr lang="uk-UA" dirty="0" smtClean="0"/>
            <a:t>Регулятивна (стійке переживання спрямовує </a:t>
          </a:r>
          <a:r>
            <a:rPr lang="uk-UA" dirty="0" err="1" smtClean="0"/>
            <a:t>повекдінку</a:t>
          </a:r>
          <a:r>
            <a:rPr lang="uk-UA" dirty="0" smtClean="0"/>
            <a:t>, змушують переборювати труднощі, або заважають виконанню діяльності)</a:t>
          </a:r>
          <a:endParaRPr lang="ru-RU" dirty="0"/>
        </a:p>
      </dgm:t>
    </dgm:pt>
    <dgm:pt modelId="{FC019175-A831-47C7-B104-0CD5F3C28E6E}" type="parTrans" cxnId="{8A063E79-5D71-4EFF-A86E-FB9C23DEB387}">
      <dgm:prSet/>
      <dgm:spPr/>
      <dgm:t>
        <a:bodyPr/>
        <a:lstStyle/>
        <a:p>
          <a:endParaRPr lang="ru-RU"/>
        </a:p>
      </dgm:t>
    </dgm:pt>
    <dgm:pt modelId="{E3016739-F644-4269-BB83-F61D06E24D29}" type="sibTrans" cxnId="{8A063E79-5D71-4EFF-A86E-FB9C23DEB387}">
      <dgm:prSet/>
      <dgm:spPr/>
      <dgm:t>
        <a:bodyPr/>
        <a:lstStyle/>
        <a:p>
          <a:endParaRPr lang="ru-RU"/>
        </a:p>
      </dgm:t>
    </dgm:pt>
    <dgm:pt modelId="{80CA0717-B46A-468D-B647-E2C7D73C784E}" type="asst">
      <dgm:prSet/>
      <dgm:spPr/>
      <dgm:t>
        <a:bodyPr/>
        <a:lstStyle/>
        <a:p>
          <a:endParaRPr lang="ru-RU"/>
        </a:p>
      </dgm:t>
    </dgm:pt>
    <dgm:pt modelId="{BD2A5D4A-794A-40B9-A68B-362322F69DB1}" type="parTrans" cxnId="{6007FB1E-FBC5-4617-8280-865B2CFA26ED}">
      <dgm:prSet/>
      <dgm:spPr/>
      <dgm:t>
        <a:bodyPr/>
        <a:lstStyle/>
        <a:p>
          <a:endParaRPr lang="ru-RU"/>
        </a:p>
      </dgm:t>
    </dgm:pt>
    <dgm:pt modelId="{36D098C8-26B5-42C8-8ECD-8CB9D2C2D1E4}" type="sibTrans" cxnId="{6007FB1E-FBC5-4617-8280-865B2CFA26ED}">
      <dgm:prSet/>
      <dgm:spPr/>
      <dgm:t>
        <a:bodyPr/>
        <a:lstStyle/>
        <a:p>
          <a:endParaRPr lang="ru-RU"/>
        </a:p>
      </dgm:t>
    </dgm:pt>
    <dgm:pt modelId="{8E7A8F94-76C4-4A75-B717-049B109E2708}" type="asst">
      <dgm:prSet/>
      <dgm:spPr/>
      <dgm:t>
        <a:bodyPr/>
        <a:lstStyle/>
        <a:p>
          <a:endParaRPr lang="ru-RU"/>
        </a:p>
      </dgm:t>
    </dgm:pt>
    <dgm:pt modelId="{1250A174-00F3-4065-BADC-A504A6158512}" type="parTrans" cxnId="{1B35C6E1-6748-4D71-8BBC-50A98EB74798}">
      <dgm:prSet/>
      <dgm:spPr/>
    </dgm:pt>
    <dgm:pt modelId="{9EA36E19-8D92-4CC5-9273-0EE9957534A2}" type="sibTrans" cxnId="{1B35C6E1-6748-4D71-8BBC-50A98EB74798}">
      <dgm:prSet/>
      <dgm:spPr/>
    </dgm:pt>
    <dgm:pt modelId="{958A9A60-6C22-4027-989E-EDA8C9B07B38}" type="asst">
      <dgm:prSet/>
      <dgm:spPr/>
      <dgm:t>
        <a:bodyPr/>
        <a:lstStyle/>
        <a:p>
          <a:endParaRPr lang="ru-RU"/>
        </a:p>
      </dgm:t>
    </dgm:pt>
    <dgm:pt modelId="{6DB62DC0-5ADE-4767-A276-196FD19D7040}" type="parTrans" cxnId="{79C891F6-9661-48F4-9403-4F08DECFCCB2}">
      <dgm:prSet/>
      <dgm:spPr/>
    </dgm:pt>
    <dgm:pt modelId="{A7EFD9F6-3959-4F04-9576-A8D5731473B8}" type="sibTrans" cxnId="{79C891F6-9661-48F4-9403-4F08DECFCCB2}">
      <dgm:prSet/>
      <dgm:spPr/>
    </dgm:pt>
    <dgm:pt modelId="{41042A71-2146-4DBB-8840-CF7C3214B585}" type="asst">
      <dgm:prSet/>
      <dgm:spPr/>
      <dgm:t>
        <a:bodyPr/>
        <a:lstStyle/>
        <a:p>
          <a:endParaRPr lang="ru-RU"/>
        </a:p>
      </dgm:t>
    </dgm:pt>
    <dgm:pt modelId="{3341E3B8-CECC-4078-9638-A7EBBD0D6BEA}" type="parTrans" cxnId="{42033996-CDA4-44A4-BED1-FC781BE07258}">
      <dgm:prSet/>
      <dgm:spPr/>
    </dgm:pt>
    <dgm:pt modelId="{EE55858B-63A1-4DB2-9CC8-8807A2156DB9}" type="sibTrans" cxnId="{42033996-CDA4-44A4-BED1-FC781BE07258}">
      <dgm:prSet/>
      <dgm:spPr/>
    </dgm:pt>
    <dgm:pt modelId="{8EC14A3A-3B0F-4EDE-9676-47756D262CDF}" type="asst">
      <dgm:prSet/>
      <dgm:spPr/>
      <dgm:t>
        <a:bodyPr/>
        <a:lstStyle/>
        <a:p>
          <a:endParaRPr lang="ru-RU"/>
        </a:p>
      </dgm:t>
    </dgm:pt>
    <dgm:pt modelId="{98E07984-5B51-40B2-8EC4-5680D73AD053}" type="parTrans" cxnId="{DD30BB13-827A-4164-BE2E-37C25C71CC83}">
      <dgm:prSet/>
      <dgm:spPr/>
    </dgm:pt>
    <dgm:pt modelId="{77248410-A586-4F52-955B-5A16E12F2865}" type="sibTrans" cxnId="{DD30BB13-827A-4164-BE2E-37C25C71CC83}">
      <dgm:prSet/>
      <dgm:spPr/>
    </dgm:pt>
    <dgm:pt modelId="{BD75ACDD-AD07-44F3-A68F-4215B5B4EB45}" type="pres">
      <dgm:prSet presAssocID="{C8F38BED-7D38-493E-8C46-D4EDA14D8C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39415E-C4E6-4EEA-99E3-447B2E31CF21}" type="pres">
      <dgm:prSet presAssocID="{BEA69596-E011-45F0-9B2C-7C501F9C2079}" presName="vertOne" presStyleCnt="0"/>
      <dgm:spPr/>
    </dgm:pt>
    <dgm:pt modelId="{63F0B443-BCDD-48A7-893C-00528BF3F451}" type="pres">
      <dgm:prSet presAssocID="{BEA69596-E011-45F0-9B2C-7C501F9C2079}" presName="txOne" presStyleLbl="node0" presStyleIdx="0" presStyleCnt="1" custScaleY="37486">
        <dgm:presLayoutVars>
          <dgm:chPref val="3"/>
        </dgm:presLayoutVars>
      </dgm:prSet>
      <dgm:spPr/>
    </dgm:pt>
    <dgm:pt modelId="{262B5FB4-92B9-4576-9AB0-BC3E5D9A8489}" type="pres">
      <dgm:prSet presAssocID="{BEA69596-E011-45F0-9B2C-7C501F9C2079}" presName="parTransOne" presStyleCnt="0"/>
      <dgm:spPr/>
    </dgm:pt>
    <dgm:pt modelId="{C48EE538-ABD2-4FBE-B93A-7FE36E4DBCE1}" type="pres">
      <dgm:prSet presAssocID="{BEA69596-E011-45F0-9B2C-7C501F9C2079}" presName="horzOne" presStyleCnt="0"/>
      <dgm:spPr/>
    </dgm:pt>
    <dgm:pt modelId="{8936DEED-71C6-4511-91C5-50D719E581A2}" type="pres">
      <dgm:prSet presAssocID="{3586C8D5-2648-4EF9-9C9F-7EDBD93202BA}" presName="vertTwo" presStyleCnt="0"/>
      <dgm:spPr/>
    </dgm:pt>
    <dgm:pt modelId="{25AC3456-6E21-49F2-B6E9-3385C8D60B1E}" type="pres">
      <dgm:prSet presAssocID="{3586C8D5-2648-4EF9-9C9F-7EDBD93202BA}" presName="txTwo" presStyleLbl="asst1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C2BBE-919E-429C-9D7F-554A901830B6}" type="pres">
      <dgm:prSet presAssocID="{3586C8D5-2648-4EF9-9C9F-7EDBD93202BA}" presName="horzTwo" presStyleCnt="0"/>
      <dgm:spPr/>
    </dgm:pt>
    <dgm:pt modelId="{B456DD92-E496-49C7-9645-B149E318B54D}" type="pres">
      <dgm:prSet presAssocID="{238CD8E3-527C-4C57-883B-8FCC2E956DF2}" presName="sibSpaceTwo" presStyleCnt="0"/>
      <dgm:spPr/>
    </dgm:pt>
    <dgm:pt modelId="{58EA5714-8AD0-48DF-BB60-515E3189250C}" type="pres">
      <dgm:prSet presAssocID="{2DE32460-60AF-4B6B-9B2A-A4137D14CD51}" presName="vertTwo" presStyleCnt="0"/>
      <dgm:spPr/>
    </dgm:pt>
    <dgm:pt modelId="{589DEB7C-45E9-48CB-B90B-4D9C459EDEA3}" type="pres">
      <dgm:prSet presAssocID="{2DE32460-60AF-4B6B-9B2A-A4137D14CD51}" presName="txTwo" presStyleLbl="asst1" presStyleIdx="1" presStyleCnt="7" custLinFactNeighborX="-13528" custLinFactNeighborY="-7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02653-16AC-4351-B361-8D8CAF475729}" type="pres">
      <dgm:prSet presAssocID="{2DE32460-60AF-4B6B-9B2A-A4137D14CD51}" presName="horzTwo" presStyleCnt="0"/>
      <dgm:spPr/>
    </dgm:pt>
    <dgm:pt modelId="{A319B921-A5A1-44EF-92F0-6BA8AA85ED3B}" type="pres">
      <dgm:prSet presAssocID="{E3016739-F644-4269-BB83-F61D06E24D29}" presName="sibSpaceTwo" presStyleCnt="0"/>
      <dgm:spPr/>
    </dgm:pt>
    <dgm:pt modelId="{93AC1EFA-F475-48A8-B539-99F631371794}" type="pres">
      <dgm:prSet presAssocID="{80CA0717-B46A-468D-B647-E2C7D73C784E}" presName="vertTwo" presStyleCnt="0"/>
      <dgm:spPr/>
    </dgm:pt>
    <dgm:pt modelId="{C224DD1D-C5CD-4BF6-856C-EB523DFE4BD4}" type="pres">
      <dgm:prSet presAssocID="{80CA0717-B46A-468D-B647-E2C7D73C784E}" presName="txTwo" presStyleLbl="asst1" presStyleIdx="2" presStyleCnt="7">
        <dgm:presLayoutVars>
          <dgm:chPref val="3"/>
        </dgm:presLayoutVars>
      </dgm:prSet>
      <dgm:spPr/>
    </dgm:pt>
    <dgm:pt modelId="{7AA46882-5643-4BBB-BAF0-24E3B75E1973}" type="pres">
      <dgm:prSet presAssocID="{80CA0717-B46A-468D-B647-E2C7D73C784E}" presName="horzTwo" presStyleCnt="0"/>
      <dgm:spPr/>
    </dgm:pt>
    <dgm:pt modelId="{6AE55499-AC6F-4A00-8AFD-A6E6349C0FC7}" type="pres">
      <dgm:prSet presAssocID="{36D098C8-26B5-42C8-8ECD-8CB9D2C2D1E4}" presName="sibSpaceTwo" presStyleCnt="0"/>
      <dgm:spPr/>
    </dgm:pt>
    <dgm:pt modelId="{D77F4820-FF41-4FD3-AD31-15CEE5543E4F}" type="pres">
      <dgm:prSet presAssocID="{8E7A8F94-76C4-4A75-B717-049B109E2708}" presName="vertTwo" presStyleCnt="0"/>
      <dgm:spPr/>
    </dgm:pt>
    <dgm:pt modelId="{AA142A90-B5A6-4914-9395-BE316033BC5F}" type="pres">
      <dgm:prSet presAssocID="{8E7A8F94-76C4-4A75-B717-049B109E2708}" presName="txTwo" presStyleLbl="asst1" presStyleIdx="3" presStyleCnt="7">
        <dgm:presLayoutVars>
          <dgm:chPref val="3"/>
        </dgm:presLayoutVars>
      </dgm:prSet>
      <dgm:spPr/>
    </dgm:pt>
    <dgm:pt modelId="{6C24241E-4A52-4233-B594-6DE9B63B0A65}" type="pres">
      <dgm:prSet presAssocID="{8E7A8F94-76C4-4A75-B717-049B109E2708}" presName="horzTwo" presStyleCnt="0"/>
      <dgm:spPr/>
    </dgm:pt>
    <dgm:pt modelId="{FF8BC441-16E5-4A26-80B8-0485E265758C}" type="pres">
      <dgm:prSet presAssocID="{9EA36E19-8D92-4CC5-9273-0EE9957534A2}" presName="sibSpaceTwo" presStyleCnt="0"/>
      <dgm:spPr/>
    </dgm:pt>
    <dgm:pt modelId="{CEE6A18D-2685-4721-A8C7-F97E3180F388}" type="pres">
      <dgm:prSet presAssocID="{8EC14A3A-3B0F-4EDE-9676-47756D262CDF}" presName="vertTwo" presStyleCnt="0"/>
      <dgm:spPr/>
    </dgm:pt>
    <dgm:pt modelId="{4E94A885-748C-4E2E-ACBD-57E765983949}" type="pres">
      <dgm:prSet presAssocID="{8EC14A3A-3B0F-4EDE-9676-47756D262CDF}" presName="txTwo" presStyleLbl="asst1" presStyleIdx="4" presStyleCnt="7">
        <dgm:presLayoutVars>
          <dgm:chPref val="3"/>
        </dgm:presLayoutVars>
      </dgm:prSet>
      <dgm:spPr/>
    </dgm:pt>
    <dgm:pt modelId="{F552A9A6-AF71-4948-8716-2105DFE53BA4}" type="pres">
      <dgm:prSet presAssocID="{8EC14A3A-3B0F-4EDE-9676-47756D262CDF}" presName="horzTwo" presStyleCnt="0"/>
      <dgm:spPr/>
    </dgm:pt>
    <dgm:pt modelId="{52EB2570-89C6-47EA-BA0C-2E1BDAF6D1F6}" type="pres">
      <dgm:prSet presAssocID="{77248410-A586-4F52-955B-5A16E12F2865}" presName="sibSpaceTwo" presStyleCnt="0"/>
      <dgm:spPr/>
    </dgm:pt>
    <dgm:pt modelId="{98FF1510-84A1-4310-9699-6DBBBCD15B41}" type="pres">
      <dgm:prSet presAssocID="{958A9A60-6C22-4027-989E-EDA8C9B07B38}" presName="vertTwo" presStyleCnt="0"/>
      <dgm:spPr/>
    </dgm:pt>
    <dgm:pt modelId="{755960B6-62FD-45B2-B363-9D52A273B620}" type="pres">
      <dgm:prSet presAssocID="{958A9A60-6C22-4027-989E-EDA8C9B07B38}" presName="txTwo" presStyleLbl="asst1" presStyleIdx="5" presStyleCnt="7">
        <dgm:presLayoutVars>
          <dgm:chPref val="3"/>
        </dgm:presLayoutVars>
      </dgm:prSet>
      <dgm:spPr/>
    </dgm:pt>
    <dgm:pt modelId="{C10830FA-F940-4ABE-9436-8949FEF565A9}" type="pres">
      <dgm:prSet presAssocID="{958A9A60-6C22-4027-989E-EDA8C9B07B38}" presName="horzTwo" presStyleCnt="0"/>
      <dgm:spPr/>
    </dgm:pt>
    <dgm:pt modelId="{7957E34B-9351-48DA-BAEC-FEC6895CF34E}" type="pres">
      <dgm:prSet presAssocID="{A7EFD9F6-3959-4F04-9576-A8D5731473B8}" presName="sibSpaceTwo" presStyleCnt="0"/>
      <dgm:spPr/>
    </dgm:pt>
    <dgm:pt modelId="{2412737A-1D00-4AD4-9E4C-441D8A0D7079}" type="pres">
      <dgm:prSet presAssocID="{41042A71-2146-4DBB-8840-CF7C3214B585}" presName="vertTwo" presStyleCnt="0"/>
      <dgm:spPr/>
    </dgm:pt>
    <dgm:pt modelId="{B66ECEC5-4BBB-4073-ABBD-FB151B1548F5}" type="pres">
      <dgm:prSet presAssocID="{41042A71-2146-4DBB-8840-CF7C3214B585}" presName="txTwo" presStyleLbl="asst1" presStyleIdx="6" presStyleCnt="7">
        <dgm:presLayoutVars>
          <dgm:chPref val="3"/>
        </dgm:presLayoutVars>
      </dgm:prSet>
      <dgm:spPr/>
    </dgm:pt>
    <dgm:pt modelId="{AB52D223-BD0C-4EB4-8EC3-0C3A2569BDA6}" type="pres">
      <dgm:prSet presAssocID="{41042A71-2146-4DBB-8840-CF7C3214B585}" presName="horzTwo" presStyleCnt="0"/>
      <dgm:spPr/>
    </dgm:pt>
  </dgm:ptLst>
  <dgm:cxnLst>
    <dgm:cxn modelId="{8A063E79-5D71-4EFF-A86E-FB9C23DEB387}" srcId="{BEA69596-E011-45F0-9B2C-7C501F9C2079}" destId="{2DE32460-60AF-4B6B-9B2A-A4137D14CD51}" srcOrd="1" destOrd="0" parTransId="{FC019175-A831-47C7-B104-0CD5F3C28E6E}" sibTransId="{E3016739-F644-4269-BB83-F61D06E24D29}"/>
    <dgm:cxn modelId="{6007FB1E-FBC5-4617-8280-865B2CFA26ED}" srcId="{BEA69596-E011-45F0-9B2C-7C501F9C2079}" destId="{80CA0717-B46A-468D-B647-E2C7D73C784E}" srcOrd="2" destOrd="0" parTransId="{BD2A5D4A-794A-40B9-A68B-362322F69DB1}" sibTransId="{36D098C8-26B5-42C8-8ECD-8CB9D2C2D1E4}"/>
    <dgm:cxn modelId="{6F4C0262-A45D-4FCB-80D6-3F6EF5A28338}" type="presOf" srcId="{C8F38BED-7D38-493E-8C46-D4EDA14D8CBC}" destId="{BD75ACDD-AD07-44F3-A68F-4215B5B4EB45}" srcOrd="0" destOrd="0" presId="urn:microsoft.com/office/officeart/2005/8/layout/hierarchy4"/>
    <dgm:cxn modelId="{454BDE8A-8991-4A62-B667-F05F986362C4}" type="presOf" srcId="{41042A71-2146-4DBB-8840-CF7C3214B585}" destId="{B66ECEC5-4BBB-4073-ABBD-FB151B1548F5}" srcOrd="0" destOrd="0" presId="urn:microsoft.com/office/officeart/2005/8/layout/hierarchy4"/>
    <dgm:cxn modelId="{79C891F6-9661-48F4-9403-4F08DECFCCB2}" srcId="{BEA69596-E011-45F0-9B2C-7C501F9C2079}" destId="{958A9A60-6C22-4027-989E-EDA8C9B07B38}" srcOrd="5" destOrd="0" parTransId="{6DB62DC0-5ADE-4767-A276-196FD19D7040}" sibTransId="{A7EFD9F6-3959-4F04-9576-A8D5731473B8}"/>
    <dgm:cxn modelId="{4045E227-628A-4985-8D34-F5C0B057BB8F}" type="presOf" srcId="{8EC14A3A-3B0F-4EDE-9676-47756D262CDF}" destId="{4E94A885-748C-4E2E-ACBD-57E765983949}" srcOrd="0" destOrd="0" presId="urn:microsoft.com/office/officeart/2005/8/layout/hierarchy4"/>
    <dgm:cxn modelId="{82857AEB-E3D5-4DE5-A20F-B89F06CCF3B9}" srcId="{C8F38BED-7D38-493E-8C46-D4EDA14D8CBC}" destId="{BEA69596-E011-45F0-9B2C-7C501F9C2079}" srcOrd="0" destOrd="0" parTransId="{545B2659-EFE2-4F9D-9B4F-2C0F6B917812}" sibTransId="{317AF6B7-985E-43F0-A5AD-157A15162D9B}"/>
    <dgm:cxn modelId="{DD30BB13-827A-4164-BE2E-37C25C71CC83}" srcId="{BEA69596-E011-45F0-9B2C-7C501F9C2079}" destId="{8EC14A3A-3B0F-4EDE-9676-47756D262CDF}" srcOrd="4" destOrd="0" parTransId="{98E07984-5B51-40B2-8EC4-5680D73AD053}" sibTransId="{77248410-A586-4F52-955B-5A16E12F2865}"/>
    <dgm:cxn modelId="{1B35C6E1-6748-4D71-8BBC-50A98EB74798}" srcId="{BEA69596-E011-45F0-9B2C-7C501F9C2079}" destId="{8E7A8F94-76C4-4A75-B717-049B109E2708}" srcOrd="3" destOrd="0" parTransId="{1250A174-00F3-4065-BADC-A504A6158512}" sibTransId="{9EA36E19-8D92-4CC5-9273-0EE9957534A2}"/>
    <dgm:cxn modelId="{68D60F38-0ED5-4BC7-9E96-58A8277C9780}" type="presOf" srcId="{3586C8D5-2648-4EF9-9C9F-7EDBD93202BA}" destId="{25AC3456-6E21-49F2-B6E9-3385C8D60B1E}" srcOrd="0" destOrd="0" presId="urn:microsoft.com/office/officeart/2005/8/layout/hierarchy4"/>
    <dgm:cxn modelId="{230879A9-64DB-48ED-A79F-6287317956F6}" type="presOf" srcId="{80CA0717-B46A-468D-B647-E2C7D73C784E}" destId="{C224DD1D-C5CD-4BF6-856C-EB523DFE4BD4}" srcOrd="0" destOrd="0" presId="urn:microsoft.com/office/officeart/2005/8/layout/hierarchy4"/>
    <dgm:cxn modelId="{D500F0DF-2000-43B2-AAA0-531716DDA64B}" type="presOf" srcId="{958A9A60-6C22-4027-989E-EDA8C9B07B38}" destId="{755960B6-62FD-45B2-B363-9D52A273B620}" srcOrd="0" destOrd="0" presId="urn:microsoft.com/office/officeart/2005/8/layout/hierarchy4"/>
    <dgm:cxn modelId="{EFB5472E-BA15-4749-9154-4F90409436FB}" type="presOf" srcId="{BEA69596-E011-45F0-9B2C-7C501F9C2079}" destId="{63F0B443-BCDD-48A7-893C-00528BF3F451}" srcOrd="0" destOrd="0" presId="urn:microsoft.com/office/officeart/2005/8/layout/hierarchy4"/>
    <dgm:cxn modelId="{8D547CD8-32D0-4DF7-B8CC-161CA2D6CDDC}" type="presOf" srcId="{8E7A8F94-76C4-4A75-B717-049B109E2708}" destId="{AA142A90-B5A6-4914-9395-BE316033BC5F}" srcOrd="0" destOrd="0" presId="urn:microsoft.com/office/officeart/2005/8/layout/hierarchy4"/>
    <dgm:cxn modelId="{42033996-CDA4-44A4-BED1-FC781BE07258}" srcId="{BEA69596-E011-45F0-9B2C-7C501F9C2079}" destId="{41042A71-2146-4DBB-8840-CF7C3214B585}" srcOrd="6" destOrd="0" parTransId="{3341E3B8-CECC-4078-9638-A7EBBD0D6BEA}" sibTransId="{EE55858B-63A1-4DB2-9CC8-8807A2156DB9}"/>
    <dgm:cxn modelId="{65C5C16E-92CE-486F-ACE9-2A8A1C261CB4}" type="presOf" srcId="{2DE32460-60AF-4B6B-9B2A-A4137D14CD51}" destId="{589DEB7C-45E9-48CB-B90B-4D9C459EDEA3}" srcOrd="0" destOrd="0" presId="urn:microsoft.com/office/officeart/2005/8/layout/hierarchy4"/>
    <dgm:cxn modelId="{79DDEE86-755E-44E2-B37C-D9A5D7A82A9B}" srcId="{BEA69596-E011-45F0-9B2C-7C501F9C2079}" destId="{3586C8D5-2648-4EF9-9C9F-7EDBD93202BA}" srcOrd="0" destOrd="0" parTransId="{44409438-35C7-4FD0-9E05-66336DF64FC3}" sibTransId="{238CD8E3-527C-4C57-883B-8FCC2E956DF2}"/>
    <dgm:cxn modelId="{008CA2C4-0B73-4BE7-86C4-8E74E0B16A2D}" type="presParOf" srcId="{BD75ACDD-AD07-44F3-A68F-4215B5B4EB45}" destId="{7E39415E-C4E6-4EEA-99E3-447B2E31CF21}" srcOrd="0" destOrd="0" presId="urn:microsoft.com/office/officeart/2005/8/layout/hierarchy4"/>
    <dgm:cxn modelId="{97012D7E-22B2-4650-A94C-F6ADA4CDFACA}" type="presParOf" srcId="{7E39415E-C4E6-4EEA-99E3-447B2E31CF21}" destId="{63F0B443-BCDD-48A7-893C-00528BF3F451}" srcOrd="0" destOrd="0" presId="urn:microsoft.com/office/officeart/2005/8/layout/hierarchy4"/>
    <dgm:cxn modelId="{852D32E7-04FC-4322-AACA-FD793A7EA9C5}" type="presParOf" srcId="{7E39415E-C4E6-4EEA-99E3-447B2E31CF21}" destId="{262B5FB4-92B9-4576-9AB0-BC3E5D9A8489}" srcOrd="1" destOrd="0" presId="urn:microsoft.com/office/officeart/2005/8/layout/hierarchy4"/>
    <dgm:cxn modelId="{A6154AF1-B5D9-4F83-92C8-4ACE952BBF45}" type="presParOf" srcId="{7E39415E-C4E6-4EEA-99E3-447B2E31CF21}" destId="{C48EE538-ABD2-4FBE-B93A-7FE36E4DBCE1}" srcOrd="2" destOrd="0" presId="urn:microsoft.com/office/officeart/2005/8/layout/hierarchy4"/>
    <dgm:cxn modelId="{C96AA63E-4595-45D4-BACE-0B7143B9A1B4}" type="presParOf" srcId="{C48EE538-ABD2-4FBE-B93A-7FE36E4DBCE1}" destId="{8936DEED-71C6-4511-91C5-50D719E581A2}" srcOrd="0" destOrd="0" presId="urn:microsoft.com/office/officeart/2005/8/layout/hierarchy4"/>
    <dgm:cxn modelId="{D94FDEDE-22CF-401E-B2A5-1FDEE068EDAE}" type="presParOf" srcId="{8936DEED-71C6-4511-91C5-50D719E581A2}" destId="{25AC3456-6E21-49F2-B6E9-3385C8D60B1E}" srcOrd="0" destOrd="0" presId="urn:microsoft.com/office/officeart/2005/8/layout/hierarchy4"/>
    <dgm:cxn modelId="{657300A3-9FF4-4892-8612-027615E61923}" type="presParOf" srcId="{8936DEED-71C6-4511-91C5-50D719E581A2}" destId="{730C2BBE-919E-429C-9D7F-554A901830B6}" srcOrd="1" destOrd="0" presId="urn:microsoft.com/office/officeart/2005/8/layout/hierarchy4"/>
    <dgm:cxn modelId="{008706E6-F48F-4E8A-B5B7-05F36C728A15}" type="presParOf" srcId="{C48EE538-ABD2-4FBE-B93A-7FE36E4DBCE1}" destId="{B456DD92-E496-49C7-9645-B149E318B54D}" srcOrd="1" destOrd="0" presId="urn:microsoft.com/office/officeart/2005/8/layout/hierarchy4"/>
    <dgm:cxn modelId="{7EF7D79D-C0BE-4F75-97D8-B887903B4532}" type="presParOf" srcId="{C48EE538-ABD2-4FBE-B93A-7FE36E4DBCE1}" destId="{58EA5714-8AD0-48DF-BB60-515E3189250C}" srcOrd="2" destOrd="0" presId="urn:microsoft.com/office/officeart/2005/8/layout/hierarchy4"/>
    <dgm:cxn modelId="{3C5F6E89-121D-4954-8AFD-C23886194213}" type="presParOf" srcId="{58EA5714-8AD0-48DF-BB60-515E3189250C}" destId="{589DEB7C-45E9-48CB-B90B-4D9C459EDEA3}" srcOrd="0" destOrd="0" presId="urn:microsoft.com/office/officeart/2005/8/layout/hierarchy4"/>
    <dgm:cxn modelId="{E0D6CB25-5716-48ED-BCD8-B6D47B19E1B1}" type="presParOf" srcId="{58EA5714-8AD0-48DF-BB60-515E3189250C}" destId="{4BC02653-16AC-4351-B361-8D8CAF475729}" srcOrd="1" destOrd="0" presId="urn:microsoft.com/office/officeart/2005/8/layout/hierarchy4"/>
    <dgm:cxn modelId="{8765CC54-E280-4F3B-8980-B9A986EC7CC1}" type="presParOf" srcId="{C48EE538-ABD2-4FBE-B93A-7FE36E4DBCE1}" destId="{A319B921-A5A1-44EF-92F0-6BA8AA85ED3B}" srcOrd="3" destOrd="0" presId="urn:microsoft.com/office/officeart/2005/8/layout/hierarchy4"/>
    <dgm:cxn modelId="{A605963B-74AB-4E57-ACA4-9B0EA51E0153}" type="presParOf" srcId="{C48EE538-ABD2-4FBE-B93A-7FE36E4DBCE1}" destId="{93AC1EFA-F475-48A8-B539-99F631371794}" srcOrd="4" destOrd="0" presId="urn:microsoft.com/office/officeart/2005/8/layout/hierarchy4"/>
    <dgm:cxn modelId="{E6B05A78-C68C-482B-92B8-926B75D678E4}" type="presParOf" srcId="{93AC1EFA-F475-48A8-B539-99F631371794}" destId="{C224DD1D-C5CD-4BF6-856C-EB523DFE4BD4}" srcOrd="0" destOrd="0" presId="urn:microsoft.com/office/officeart/2005/8/layout/hierarchy4"/>
    <dgm:cxn modelId="{34B2F975-2244-4E33-8369-2A5B07ABB388}" type="presParOf" srcId="{93AC1EFA-F475-48A8-B539-99F631371794}" destId="{7AA46882-5643-4BBB-BAF0-24E3B75E1973}" srcOrd="1" destOrd="0" presId="urn:microsoft.com/office/officeart/2005/8/layout/hierarchy4"/>
    <dgm:cxn modelId="{8ED2F81E-16AF-47C4-9B1E-8CA0566EF307}" type="presParOf" srcId="{C48EE538-ABD2-4FBE-B93A-7FE36E4DBCE1}" destId="{6AE55499-AC6F-4A00-8AFD-A6E6349C0FC7}" srcOrd="5" destOrd="0" presId="urn:microsoft.com/office/officeart/2005/8/layout/hierarchy4"/>
    <dgm:cxn modelId="{0E26E148-9AF7-4411-9B4E-C995BE6CBEFD}" type="presParOf" srcId="{C48EE538-ABD2-4FBE-B93A-7FE36E4DBCE1}" destId="{D77F4820-FF41-4FD3-AD31-15CEE5543E4F}" srcOrd="6" destOrd="0" presId="urn:microsoft.com/office/officeart/2005/8/layout/hierarchy4"/>
    <dgm:cxn modelId="{72C967E9-5722-44A8-9E54-396360FB58CC}" type="presParOf" srcId="{D77F4820-FF41-4FD3-AD31-15CEE5543E4F}" destId="{AA142A90-B5A6-4914-9395-BE316033BC5F}" srcOrd="0" destOrd="0" presId="urn:microsoft.com/office/officeart/2005/8/layout/hierarchy4"/>
    <dgm:cxn modelId="{F5D5C7A4-8A38-4D80-AC1A-49AB087C04D1}" type="presParOf" srcId="{D77F4820-FF41-4FD3-AD31-15CEE5543E4F}" destId="{6C24241E-4A52-4233-B594-6DE9B63B0A65}" srcOrd="1" destOrd="0" presId="urn:microsoft.com/office/officeart/2005/8/layout/hierarchy4"/>
    <dgm:cxn modelId="{E9F00670-ACFB-453D-A855-1207714A56B4}" type="presParOf" srcId="{C48EE538-ABD2-4FBE-B93A-7FE36E4DBCE1}" destId="{FF8BC441-16E5-4A26-80B8-0485E265758C}" srcOrd="7" destOrd="0" presId="urn:microsoft.com/office/officeart/2005/8/layout/hierarchy4"/>
    <dgm:cxn modelId="{BD1836CB-C9EF-4E4D-AE75-E79E16D1B716}" type="presParOf" srcId="{C48EE538-ABD2-4FBE-B93A-7FE36E4DBCE1}" destId="{CEE6A18D-2685-4721-A8C7-F97E3180F388}" srcOrd="8" destOrd="0" presId="urn:microsoft.com/office/officeart/2005/8/layout/hierarchy4"/>
    <dgm:cxn modelId="{BFE9C684-8EFA-473E-B0AB-64E2454F2679}" type="presParOf" srcId="{CEE6A18D-2685-4721-A8C7-F97E3180F388}" destId="{4E94A885-748C-4E2E-ACBD-57E765983949}" srcOrd="0" destOrd="0" presId="urn:microsoft.com/office/officeart/2005/8/layout/hierarchy4"/>
    <dgm:cxn modelId="{B4B2794A-82DF-4393-9B83-55BC3607BA81}" type="presParOf" srcId="{CEE6A18D-2685-4721-A8C7-F97E3180F388}" destId="{F552A9A6-AF71-4948-8716-2105DFE53BA4}" srcOrd="1" destOrd="0" presId="urn:microsoft.com/office/officeart/2005/8/layout/hierarchy4"/>
    <dgm:cxn modelId="{71A05A31-E3EE-49C3-ACCA-7982C02F6E43}" type="presParOf" srcId="{C48EE538-ABD2-4FBE-B93A-7FE36E4DBCE1}" destId="{52EB2570-89C6-47EA-BA0C-2E1BDAF6D1F6}" srcOrd="9" destOrd="0" presId="urn:microsoft.com/office/officeart/2005/8/layout/hierarchy4"/>
    <dgm:cxn modelId="{39B3C997-74F7-413F-9036-FEC8E99D7E23}" type="presParOf" srcId="{C48EE538-ABD2-4FBE-B93A-7FE36E4DBCE1}" destId="{98FF1510-84A1-4310-9699-6DBBBCD15B41}" srcOrd="10" destOrd="0" presId="urn:microsoft.com/office/officeart/2005/8/layout/hierarchy4"/>
    <dgm:cxn modelId="{3AFBE8B6-9EA7-4C19-BC55-B476EA69324E}" type="presParOf" srcId="{98FF1510-84A1-4310-9699-6DBBBCD15B41}" destId="{755960B6-62FD-45B2-B363-9D52A273B620}" srcOrd="0" destOrd="0" presId="urn:microsoft.com/office/officeart/2005/8/layout/hierarchy4"/>
    <dgm:cxn modelId="{536A7388-E84B-4D52-82B0-6B80CB48D9BE}" type="presParOf" srcId="{98FF1510-84A1-4310-9699-6DBBBCD15B41}" destId="{C10830FA-F940-4ABE-9436-8949FEF565A9}" srcOrd="1" destOrd="0" presId="urn:microsoft.com/office/officeart/2005/8/layout/hierarchy4"/>
    <dgm:cxn modelId="{912989FE-F8D7-42C0-9783-F06C764498B8}" type="presParOf" srcId="{C48EE538-ABD2-4FBE-B93A-7FE36E4DBCE1}" destId="{7957E34B-9351-48DA-BAEC-FEC6895CF34E}" srcOrd="11" destOrd="0" presId="urn:microsoft.com/office/officeart/2005/8/layout/hierarchy4"/>
    <dgm:cxn modelId="{ED50BF87-F172-4267-BF16-7152AD239D2B}" type="presParOf" srcId="{C48EE538-ABD2-4FBE-B93A-7FE36E4DBCE1}" destId="{2412737A-1D00-4AD4-9E4C-441D8A0D7079}" srcOrd="12" destOrd="0" presId="urn:microsoft.com/office/officeart/2005/8/layout/hierarchy4"/>
    <dgm:cxn modelId="{CF6CC8A3-F993-4C64-A2C7-EB868CB1CE11}" type="presParOf" srcId="{2412737A-1D00-4AD4-9E4C-441D8A0D7079}" destId="{B66ECEC5-4BBB-4073-ABBD-FB151B1548F5}" srcOrd="0" destOrd="0" presId="urn:microsoft.com/office/officeart/2005/8/layout/hierarchy4"/>
    <dgm:cxn modelId="{E8AE47C4-6923-4528-88C4-DD1C68C51D5C}" type="presParOf" srcId="{2412737A-1D00-4AD4-9E4C-441D8A0D7079}" destId="{AB52D223-BD0C-4EB4-8EC3-0C3A2569BD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B443-BCDD-48A7-893C-00528BF3F451}">
      <dsp:nvSpPr>
        <dsp:cNvPr id="0" name=""/>
        <dsp:cNvSpPr/>
      </dsp:nvSpPr>
      <dsp:spPr>
        <a:xfrm>
          <a:off x="7838" y="541"/>
          <a:ext cx="10144323" cy="1473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Функції емоцій та почуттів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93" y="43696"/>
        <a:ext cx="10058013" cy="1387096"/>
      </dsp:txXfrm>
    </dsp:sp>
    <dsp:sp modelId="{25AC3456-6E21-49F2-B6E9-3385C8D60B1E}">
      <dsp:nvSpPr>
        <dsp:cNvPr id="0" name=""/>
        <dsp:cNvSpPr/>
      </dsp:nvSpPr>
      <dsp:spPr>
        <a:xfrm>
          <a:off x="7838" y="1860107"/>
          <a:ext cx="1351855" cy="393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Сигнальна (виражаються, у тому, що переживання виникають і змінюються у </a:t>
          </a:r>
          <a:r>
            <a:rPr lang="uk-UA" sz="1100" kern="1200" dirty="0" err="1" smtClean="0"/>
            <a:t>звязку</a:t>
          </a:r>
          <a:r>
            <a:rPr lang="uk-UA" sz="1100" kern="1200" dirty="0" smtClean="0"/>
            <a:t> зі змінами навколишнього середовища або організму людини)</a:t>
          </a:r>
          <a:endParaRPr lang="ru-RU" sz="1100" kern="1200" dirty="0"/>
        </a:p>
      </dsp:txBody>
      <dsp:txXfrm>
        <a:off x="47432" y="1899701"/>
        <a:ext cx="1272667" cy="3851362"/>
      </dsp:txXfrm>
    </dsp:sp>
    <dsp:sp modelId="{589DEB7C-45E9-48CB-B90B-4D9C459EDEA3}">
      <dsp:nvSpPr>
        <dsp:cNvPr id="0" name=""/>
        <dsp:cNvSpPr/>
      </dsp:nvSpPr>
      <dsp:spPr>
        <a:xfrm>
          <a:off x="1290370" y="1562918"/>
          <a:ext cx="1351855" cy="393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Регулятивна (стійке переживання спрямовує </a:t>
          </a:r>
          <a:r>
            <a:rPr lang="uk-UA" sz="1100" kern="1200" dirty="0" err="1" smtClean="0"/>
            <a:t>повекдінку</a:t>
          </a:r>
          <a:r>
            <a:rPr lang="uk-UA" sz="1100" kern="1200" dirty="0" smtClean="0"/>
            <a:t>, змушують переборювати труднощі, або заважають виконанню діяльності)</a:t>
          </a:r>
          <a:endParaRPr lang="ru-RU" sz="1100" kern="1200" dirty="0"/>
        </a:p>
      </dsp:txBody>
      <dsp:txXfrm>
        <a:off x="1329964" y="1602512"/>
        <a:ext cx="1272667" cy="3851362"/>
      </dsp:txXfrm>
    </dsp:sp>
    <dsp:sp modelId="{C224DD1D-C5CD-4BF6-856C-EB523DFE4BD4}">
      <dsp:nvSpPr>
        <dsp:cNvPr id="0" name=""/>
        <dsp:cNvSpPr/>
      </dsp:nvSpPr>
      <dsp:spPr>
        <a:xfrm>
          <a:off x="2938660" y="1860107"/>
          <a:ext cx="1351855" cy="393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978254" y="1899701"/>
        <a:ext cx="1272667" cy="3851362"/>
      </dsp:txXfrm>
    </dsp:sp>
    <dsp:sp modelId="{AA142A90-B5A6-4914-9395-BE316033BC5F}">
      <dsp:nvSpPr>
        <dsp:cNvPr id="0" name=""/>
        <dsp:cNvSpPr/>
      </dsp:nvSpPr>
      <dsp:spPr>
        <a:xfrm>
          <a:off x="4404072" y="1860107"/>
          <a:ext cx="1351855" cy="393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43666" y="1899701"/>
        <a:ext cx="1272667" cy="3851362"/>
      </dsp:txXfrm>
    </dsp:sp>
    <dsp:sp modelId="{4E94A885-748C-4E2E-ACBD-57E765983949}">
      <dsp:nvSpPr>
        <dsp:cNvPr id="0" name=""/>
        <dsp:cNvSpPr/>
      </dsp:nvSpPr>
      <dsp:spPr>
        <a:xfrm>
          <a:off x="5869483" y="1860107"/>
          <a:ext cx="1351855" cy="393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909077" y="1899701"/>
        <a:ext cx="1272667" cy="3851362"/>
      </dsp:txXfrm>
    </dsp:sp>
    <dsp:sp modelId="{755960B6-62FD-45B2-B363-9D52A273B620}">
      <dsp:nvSpPr>
        <dsp:cNvPr id="0" name=""/>
        <dsp:cNvSpPr/>
      </dsp:nvSpPr>
      <dsp:spPr>
        <a:xfrm>
          <a:off x="7334894" y="1860107"/>
          <a:ext cx="1351855" cy="393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374488" y="1899701"/>
        <a:ext cx="1272667" cy="3851362"/>
      </dsp:txXfrm>
    </dsp:sp>
    <dsp:sp modelId="{B66ECEC5-4BBB-4073-ABBD-FB151B1548F5}">
      <dsp:nvSpPr>
        <dsp:cNvPr id="0" name=""/>
        <dsp:cNvSpPr/>
      </dsp:nvSpPr>
      <dsp:spPr>
        <a:xfrm>
          <a:off x="8800306" y="1860107"/>
          <a:ext cx="1351855" cy="393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8839900" y="1899701"/>
        <a:ext cx="1272667" cy="385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9A734-78AA-4240-A274-0F929F6F7CD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0543-D455-4D2A-B239-88D4D4F4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C0543-D455-4D2A-B239-88D4D4F46D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1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5" y="1792225"/>
            <a:ext cx="990599" cy="304798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3"/>
            <a:ext cx="3859795" cy="3048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1" y="295730"/>
            <a:ext cx="838199" cy="767687"/>
          </a:xfrm>
        </p:spPr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2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6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9" y="1063417"/>
            <a:ext cx="8831817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0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6" y="3678767"/>
            <a:ext cx="773122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5029199"/>
            <a:ext cx="9244898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9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98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2"/>
            <a:ext cx="3141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5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0"/>
            <a:ext cx="314701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79764"/>
            <a:ext cx="3147010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6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532844"/>
            <a:ext cx="30504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6" y="5109106"/>
            <a:ext cx="305043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7" y="4532845"/>
            <a:ext cx="305043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4" y="5109105"/>
            <a:ext cx="305043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6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2" y="6391839"/>
            <a:ext cx="3644283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0" y="6391839"/>
            <a:ext cx="990599" cy="304799"/>
          </a:xfrm>
        </p:spPr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3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7" y="1278467"/>
            <a:ext cx="1409964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9"/>
            <a:ext cx="992135" cy="304799"/>
          </a:xfrm>
        </p:spPr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5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677645"/>
            <a:ext cx="4351026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0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0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6" y="2603500"/>
            <a:ext cx="4825157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8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6" y="3179762"/>
            <a:ext cx="4825157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3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5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6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8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295400"/>
            <a:ext cx="2793157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7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3129280"/>
            <a:ext cx="2793157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7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4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0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9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C3209D4-C734-4B33-BFA9-214E6E6E34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2" y="6391839"/>
            <a:ext cx="38597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8E3DDD6-8BBD-4AB3-B002-7E81FEF5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6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429225" cy="2677648"/>
          </a:xfrm>
        </p:spPr>
        <p:txBody>
          <a:bodyPr/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18.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 та почуття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7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2880" y="949643"/>
            <a:ext cx="11544300" cy="5634037"/>
          </a:xfrm>
        </p:spPr>
        <p:txBody>
          <a:bodyPr>
            <a:normAutofit fontScale="92500"/>
          </a:bodyPr>
          <a:lstStyle/>
          <a:p>
            <a:pPr lvl="0"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Сигнальна (виражаються, у тому, що переживання виникають і змінюються 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змінами навколишнього середовища або організму людини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Регулятивна (стійке переживання спрямовує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 людини,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змушують переборювати труднощі, або заважають виконанню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діяльності).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Мотиваційна (мотивують поведінку і вчинки особистості)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Оціночна (емоції та почуття сприяють узагальненій оцінці явищ та подій навколишньої дійсності).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Підкріплююча (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забарвлені події запам'ятовуються краще).</a:t>
            </a: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Спонукальна (спонукають людину до дії).</a:t>
            </a:r>
          </a:p>
          <a:p>
            <a:pPr lvl="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Пристосувальна(встановлюють значимість умов з цілю задоволення актуальних потреб)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6538" y="241618"/>
            <a:ext cx="8761413" cy="708025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емоцій та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856" y="493608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основи емоцій та почуттів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Физиологические основы эмоций и чувст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1148920"/>
            <a:ext cx="9966960" cy="56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9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ласифiкацiя емоцiй i почуттi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0"/>
            <a:ext cx="7406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4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и переживання почутті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" y="0"/>
            <a:ext cx="893826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19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2331720"/>
            <a:ext cx="11384280" cy="4343400"/>
          </a:xfrm>
        </p:spPr>
        <p:txBody>
          <a:bodyPr>
            <a:noAutofit/>
          </a:bodyPr>
          <a:lstStyle/>
          <a:p>
            <a:pPr lvl="0"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емоції та почуття, їх особливості.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емоцій.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емоцій та почуттів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основи переживання людиною емоцій та почуттів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 та почуттів.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Вищі почуття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переживання емоційних станів людиною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7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2980" y="937261"/>
            <a:ext cx="10424160" cy="3291840"/>
          </a:xfrm>
        </p:spPr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психічні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і стани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та вищих тварин; це відповідні реакції на зовнішні та внутрішні подразники, які проявляються у вигляді задоволення або незадоволення, радості, страху, гніву тощо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емоцій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писок позитивних і негативних емоцій - Dovidka.biz.u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9281" y="-1"/>
            <a:ext cx="7340759" cy="69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5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134" y="1097281"/>
            <a:ext cx="9703546" cy="3210201"/>
          </a:xfrm>
        </p:spPr>
        <p:txBody>
          <a:bodyPr/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стійке емоційне ставлення людини до явищ дійсності, яке відображає значення цих явищ відповідно до її потреб і мотивів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82006" y="3244335"/>
            <a:ext cx="4827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Емоціям та почуттям властиві такі особливості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17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57680" y="264479"/>
            <a:ext cx="10160000" cy="708025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емоцій та почуттів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40080" y="1211580"/>
            <a:ext cx="10972800" cy="5349558"/>
          </a:xfrm>
        </p:spPr>
        <p:txBody>
          <a:bodyPr>
            <a:normAutofit/>
          </a:bodyPr>
          <a:lstStyle/>
          <a:p>
            <a:pPr algn="just"/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Полярність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вираження позитивного або негативного відтінку переживання (горе-радість, любов-ненависть),</a:t>
            </a:r>
          </a:p>
          <a:p>
            <a:pPr algn="just"/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активності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спонукання або пригнічення активності і діяльності людини (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стенічні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астенічні),</a:t>
            </a:r>
          </a:p>
          <a:p>
            <a:pPr algn="just"/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сила прояву емоцій і почуттів,</a:t>
            </a:r>
          </a:p>
          <a:p>
            <a:pPr algn="just"/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часові характеристики переживань (тривалі та короткочасні)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0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2920" y="198438"/>
            <a:ext cx="8761413" cy="7080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" y="906463"/>
            <a:ext cx="6560819" cy="56546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характеристики емоцій: </a:t>
            </a:r>
          </a:p>
          <a:p>
            <a:pPr algn="just"/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Переключення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можливість перенесення емоційного забарвлення з причин почуттів на другорядні умови </a:t>
            </a:r>
          </a:p>
          <a:p>
            <a:pPr algn="just"/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Передбачення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емоційний сигнал про можливі наслідки дій, які будуть виконуватися </a:t>
            </a:r>
          </a:p>
          <a:p>
            <a:pPr algn="just"/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Просторово-часове зміщення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зміщення з самої події у згадку про неї, коли переживання стає ще більш виразним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6926580" y="2400300"/>
            <a:ext cx="4937760" cy="3596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характеристики емоцій: </a:t>
            </a:r>
          </a:p>
          <a:p>
            <a:pPr algn="just"/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Ситуативність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вираження значущого для людини тут і тепер; </a:t>
            </a:r>
          </a:p>
          <a:p>
            <a:pPr algn="just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Предметність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суттєва ознака емоцій, пов’язана з виділенням актуального предметного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332113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100302"/>
            <a:ext cx="8761413" cy="70802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емоцій: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3236" y="706582"/>
            <a:ext cx="11776364" cy="60267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Еволюційна теорія емоцій Ч.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Дарвіна (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емоційних реакцій є природженими і виявляються з моменту народження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Соматична теорія емоцій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Джеймса-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Ланге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пов'язати емоційні переживання і вегетативні зрушення в організмі людини, що їх супроводжують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Психоаналітична концепція 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З.Фройда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 природи емоцій вирішальна роль приділяється механізму афекту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Тлумачна теорія 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Кенона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-Барда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 теорії суб'єктивне переживання емоцій виділене як самостійна ланка і пов'язане з діяльністю кори великих півкуль головного мозку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Активаційна теорія 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Ліндслі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реакція на певний стимул виникає в результаті активуючого збудження нейронів стовбура мозку, що надалі посилають імпульси до таламусу, гіпоталамусу і кори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 теорія Анохіна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моціям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 еволюційно-пристосувальна роль регулятора адаптаційної поведінки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uk-UA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Потребово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-інформаційна теорія П.В.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Симонова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(Ґрунтується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тому, що емоції вищих тварин і людини визначаються, з одного боку,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актуальною потребою,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 іншого, - оцінкою на основі філогенетичного і індивідуального досвіду, можливості її задоволення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spcBef>
                <a:spcPts val="0"/>
              </a:spcBef>
            </a:pPr>
            <a:r>
              <a:rPr lang="uk-UA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Нейрокультурна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 П. 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Екмана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(Експресивні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шести основних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 є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універсальними і практично не чутливими до впливу факторів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середовища).</a:t>
            </a: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9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379733"/>
              </p:ext>
            </p:extLst>
          </p:nvPr>
        </p:nvGraphicFramePr>
        <p:xfrm>
          <a:off x="1155700" y="228600"/>
          <a:ext cx="10160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971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</TotalTime>
  <Words>558</Words>
  <Application>Microsoft Office PowerPoint</Application>
  <PresentationFormat>Широкоэкранный</PresentationFormat>
  <Paragraphs>47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Лекція 18. Емоції та почуття</vt:lpstr>
      <vt:lpstr>План:</vt:lpstr>
      <vt:lpstr>Емоції – психічні процеси і стани  людини та вищих тварин; це відповідні реакції на зовнішні та внутрішні подразники, які проявляються у вигляді задоволення або незадоволення, радості, страху, гніву тощо</vt:lpstr>
      <vt:lpstr>Приклади емоцій</vt:lpstr>
      <vt:lpstr>Почуття - стійке емоційне ставлення людини до явищ дійсності, яке відображає значення цих явищ відповідно до її потреб і мотивів</vt:lpstr>
      <vt:lpstr>Властивості емоцій та почуттів:</vt:lpstr>
      <vt:lpstr>Характеристики емоцій та почуттів</vt:lpstr>
      <vt:lpstr>Теорії емоцій:</vt:lpstr>
      <vt:lpstr>Презентация PowerPoint</vt:lpstr>
      <vt:lpstr>Функції емоцій та почуттів</vt:lpstr>
      <vt:lpstr>Фізіологічні основи емоцій та почуттів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18. Емоції та почуття</dc:title>
  <dc:creator>Пользователь</dc:creator>
  <cp:lastModifiedBy>Пользователь</cp:lastModifiedBy>
  <cp:revision>13</cp:revision>
  <dcterms:created xsi:type="dcterms:W3CDTF">2021-10-27T06:32:09Z</dcterms:created>
  <dcterms:modified xsi:type="dcterms:W3CDTF">2021-10-27T08:57:37Z</dcterms:modified>
</cp:coreProperties>
</file>