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B1E537-2084-4979-860C-AB220E7A9E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B38E9BA-AD23-4A95-A6C9-1D117502D7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C9FD13F-E970-46AE-9A71-131C65702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B70C4-4B66-4360-BB15-9AAB0C5A70A0}" type="datetimeFigureOut">
              <a:rPr lang="ru-RU" smtClean="0"/>
              <a:t>10.04.2023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F0D2991-3901-4F9B-A923-7312673D3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7EA9AEB-F61A-4AB8-9613-D7F414B1B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F4B3B-EBA4-4732-8B51-FFFB405AE3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9432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848A0E-BF78-4F10-BA9F-5F227EDB0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A00CAD7-FAFE-4DCC-B0A0-4116C50646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F7BC6FA-D60E-4D24-93DD-7FA434300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B70C4-4B66-4360-BB15-9AAB0C5A70A0}" type="datetimeFigureOut">
              <a:rPr lang="ru-RU" smtClean="0"/>
              <a:t>10.04.2023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13EF8EB-3D17-4843-B652-72F1B0F13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3F15C93-2F73-44A4-90CD-6B3CB3886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F4B3B-EBA4-4732-8B51-FFFB405AE3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3732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880A963-4E3E-4AD3-9465-D15A8852A7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41223DF-4FA1-4E2D-8A30-80E5F60C5D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E635EA9-A9CF-4649-A481-13FA823D9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B70C4-4B66-4360-BB15-9AAB0C5A70A0}" type="datetimeFigureOut">
              <a:rPr lang="ru-RU" smtClean="0"/>
              <a:t>10.04.2023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0168B30-72DB-4B77-87B0-BFE63D9A8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51DDF2B-BFDB-4734-9B39-8B83AD089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F4B3B-EBA4-4732-8B51-FFFB405AE3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0402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062BBB-6529-4C0B-8650-22C85FF82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A549610-2093-4F78-BFEE-3D552507DA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09B31A8-A00E-4AFD-AA5F-14D12D11B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B70C4-4B66-4360-BB15-9AAB0C5A70A0}" type="datetimeFigureOut">
              <a:rPr lang="ru-RU" smtClean="0"/>
              <a:t>10.04.2023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EA29EF3-9A39-4C19-A0B9-7819935D6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26C1599-D1E5-43D5-94EC-A4B4CE9E5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F4B3B-EBA4-4732-8B51-FFFB405AE3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0811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B3D676-E440-4182-B4F5-255B38A005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A305D17-6B7E-47C4-B793-7D721D827D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90054DC-14F3-4D16-9ADB-3BD95C79C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B70C4-4B66-4360-BB15-9AAB0C5A70A0}" type="datetimeFigureOut">
              <a:rPr lang="ru-RU" smtClean="0"/>
              <a:t>10.04.2023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5B41634-7B64-4572-BB01-B18761180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9DF444D-9DC2-4BDC-9B64-781899561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F4B3B-EBA4-4732-8B51-FFFB405AE3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2729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0063E6-B5F2-45D3-BF5D-B83A802B7B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54153DC-28D7-410C-BC1F-4567E12D91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38AB065-50CE-49F8-8923-51F3E7FB16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653C73F-C23E-4218-9679-4704D4B70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B70C4-4B66-4360-BB15-9AAB0C5A70A0}" type="datetimeFigureOut">
              <a:rPr lang="ru-RU" smtClean="0"/>
              <a:t>10.04.2023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B1AD6DC-3746-46D0-B396-0715F8A2E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8346F4D-C549-4410-8007-922FF8B16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F4B3B-EBA4-4732-8B51-FFFB405AE3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1698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BBE9C3-186D-4CFB-8F09-B6DA1F5BB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7BED005-F5F7-41FA-8A45-E7586838BA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87E7524-01B6-4907-A82F-A96A724B1C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835A397-34C7-48EA-AFD8-EABEC1B849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ABBFEBE-90B2-47D7-B268-AA461BB334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2898336-8F0E-401D-AF90-D963E8970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B70C4-4B66-4360-BB15-9AAB0C5A70A0}" type="datetimeFigureOut">
              <a:rPr lang="ru-RU" smtClean="0"/>
              <a:t>10.04.2023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FA5E46A-E376-4DE8-B130-69DED6244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85B8234-3DDE-4926-84DB-FCC5374E9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F4B3B-EBA4-4732-8B51-FFFB405AE3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5977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7589D2-21CA-4963-9193-7566DBA92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E48011E-E404-47CA-B9A8-9B76DA487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B70C4-4B66-4360-BB15-9AAB0C5A70A0}" type="datetimeFigureOut">
              <a:rPr lang="ru-RU" smtClean="0"/>
              <a:t>10.04.2023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E5BE37D-D133-46DB-857B-DE9AB900F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1CB44BA-7361-4D9F-A2DF-385548A56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F4B3B-EBA4-4732-8B51-FFFB405AE3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4770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F421C1D-4D2F-444A-9744-AB13D83FB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B70C4-4B66-4360-BB15-9AAB0C5A70A0}" type="datetimeFigureOut">
              <a:rPr lang="ru-RU" smtClean="0"/>
              <a:t>10.04.2023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C1C3242-112D-4810-AAC5-A616DDAD4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F22F902-BEE8-468B-8E8C-5DF4A1125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F4B3B-EBA4-4732-8B51-FFFB405AE3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9933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444691-F88B-4AF9-AC76-87049B2705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0B75420-FC4E-4D2B-9822-BF525752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E25D60A-35CF-406A-BA36-EC9202882C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E7634F5-667B-46C3-A769-F62AF8702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B70C4-4B66-4360-BB15-9AAB0C5A70A0}" type="datetimeFigureOut">
              <a:rPr lang="ru-RU" smtClean="0"/>
              <a:t>10.04.2023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B9F1C87-2C97-456A-9B6E-3F3797611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0D0BEAB-94A2-4034-9DE4-89D6B6D05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F4B3B-EBA4-4732-8B51-FFFB405AE3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005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E6E799-2E33-451F-9D9A-B21E1424E1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7EF8EF1-BF0B-4411-99CE-ADCEB8EC11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83B49E0-9809-4BDA-B2C2-426AFF7660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F223899-8EEC-404E-BF3D-DBCF6B6D6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B70C4-4B66-4360-BB15-9AAB0C5A70A0}" type="datetimeFigureOut">
              <a:rPr lang="ru-RU" smtClean="0"/>
              <a:t>10.04.2023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97C1A9A-9F3C-4539-BBDB-3D4BB6307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305B778-4877-4C8A-B44B-0351B1970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F4B3B-EBA4-4732-8B51-FFFB405AE3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492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DBCE9C-E0C9-4386-AB7D-55CFFD1759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E44A721-370A-42E8-AF01-8266669CD1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2E4A362-D594-44ED-8F59-414048C7D1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B70C4-4B66-4360-BB15-9AAB0C5A70A0}" type="datetimeFigureOut">
              <a:rPr lang="ru-RU" smtClean="0"/>
              <a:t>10.04.2023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6251F55-4208-4727-8388-C33DFC6DF4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A527EA0-8B04-4A20-BC44-86A99D9FEF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EF4B3B-EBA4-4732-8B51-FFFB405AE3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9441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C7A5AE-C41C-48B0-9F80-73A89BE8D0B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226994D-F9A3-4F2C-B315-7B5571BCF23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19396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E295B9-BF10-4C8A-855C-6E68ED69A9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1675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3200" b="1" i="1" dirty="0" err="1"/>
              <a:t>Ціна</a:t>
            </a:r>
            <a:r>
              <a:rPr lang="ru-RU" sz="3200" b="1" i="1" dirty="0"/>
              <a:t> позову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FEAFBBF-704B-4746-89F1-5C2C04C7BC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85875"/>
            <a:ext cx="10515600" cy="4891088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5556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75DBD7-1203-4FFC-8864-9DAE61B613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017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3200" b="1" i="1" dirty="0"/>
              <a:t>ПОЗОВНЕ ПРОВАДЖЕННЯ</a:t>
            </a:r>
            <a:endParaRPr lang="ru-RU" sz="3200" i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AAC4D73-772B-400B-B714-A41C7FBD9D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9725"/>
            <a:ext cx="10515600" cy="4567238"/>
          </a:xfrm>
        </p:spPr>
        <p:txBody>
          <a:bodyPr/>
          <a:lstStyle/>
          <a:p>
            <a:r>
              <a:rPr lang="uk-UA" dirty="0"/>
              <a:t>План:</a:t>
            </a:r>
          </a:p>
          <a:p>
            <a:r>
              <a:rPr lang="ru-RU" i="1" dirty="0" err="1"/>
              <a:t>Письмові</a:t>
            </a:r>
            <a:r>
              <a:rPr lang="ru-RU" i="1" dirty="0"/>
              <a:t> заяви </a:t>
            </a:r>
            <a:r>
              <a:rPr lang="ru-RU" i="1" dirty="0" err="1"/>
              <a:t>учасників</a:t>
            </a:r>
            <a:r>
              <a:rPr lang="ru-RU" i="1" dirty="0"/>
              <a:t> </a:t>
            </a:r>
            <a:r>
              <a:rPr lang="ru-RU" i="1" dirty="0" err="1"/>
              <a:t>справи</a:t>
            </a:r>
            <a:endParaRPr lang="ru-RU" i="1" dirty="0"/>
          </a:p>
          <a:p>
            <a:r>
              <a:rPr lang="ru-RU" i="1" dirty="0" err="1"/>
              <a:t>Відкриття</a:t>
            </a:r>
            <a:r>
              <a:rPr lang="ru-RU" i="1" dirty="0"/>
              <a:t> </a:t>
            </a:r>
            <a:r>
              <a:rPr lang="ru-RU" i="1" dirty="0" err="1"/>
              <a:t>провадження</a:t>
            </a:r>
            <a:r>
              <a:rPr lang="ru-RU" i="1" dirty="0"/>
              <a:t> у </a:t>
            </a:r>
            <a:r>
              <a:rPr lang="ru-RU" i="1" dirty="0" err="1"/>
              <a:t>справі</a:t>
            </a:r>
            <a:endParaRPr lang="ru-RU" i="1" dirty="0"/>
          </a:p>
          <a:p>
            <a:r>
              <a:rPr lang="ru-RU" i="1" dirty="0" err="1"/>
              <a:t>Підготовче</a:t>
            </a:r>
            <a:r>
              <a:rPr lang="ru-RU" i="1" dirty="0"/>
              <a:t> </a:t>
            </a:r>
            <a:r>
              <a:rPr lang="ru-RU" i="1" dirty="0" err="1"/>
              <a:t>провадження</a:t>
            </a:r>
            <a:endParaRPr lang="ru-RU" i="1" dirty="0"/>
          </a:p>
          <a:p>
            <a:r>
              <a:rPr lang="ru-RU" i="1" dirty="0" err="1"/>
              <a:t>Врегулювання</a:t>
            </a:r>
            <a:r>
              <a:rPr lang="ru-RU" i="1" dirty="0"/>
              <a:t> спору за </a:t>
            </a:r>
            <a:r>
              <a:rPr lang="ru-RU" i="1" dirty="0" err="1"/>
              <a:t>участю</a:t>
            </a:r>
            <a:r>
              <a:rPr lang="ru-RU" i="1" dirty="0"/>
              <a:t> </a:t>
            </a:r>
            <a:r>
              <a:rPr lang="ru-RU" i="1" dirty="0" err="1"/>
              <a:t>судді</a:t>
            </a:r>
            <a:endParaRPr lang="ru-RU" i="1" dirty="0"/>
          </a:p>
          <a:p>
            <a:r>
              <a:rPr lang="ru-RU" i="1" dirty="0" err="1"/>
              <a:t>Відмова</a:t>
            </a:r>
            <a:r>
              <a:rPr lang="ru-RU" i="1" dirty="0"/>
              <a:t> </a:t>
            </a:r>
            <a:r>
              <a:rPr lang="ru-RU" i="1" dirty="0" err="1"/>
              <a:t>позивача</a:t>
            </a:r>
            <a:r>
              <a:rPr lang="ru-RU" i="1" dirty="0"/>
              <a:t> </a:t>
            </a:r>
            <a:r>
              <a:rPr lang="ru-RU" i="1" dirty="0" err="1"/>
              <a:t>від</a:t>
            </a:r>
            <a:r>
              <a:rPr lang="ru-RU" i="1" dirty="0"/>
              <a:t> позову. </a:t>
            </a:r>
            <a:r>
              <a:rPr lang="ru-RU" i="1" dirty="0" err="1"/>
              <a:t>Мирова</a:t>
            </a:r>
            <a:r>
              <a:rPr lang="ru-RU" i="1" dirty="0"/>
              <a:t> угода </a:t>
            </a:r>
            <a:r>
              <a:rPr lang="ru-RU" i="1" dirty="0" err="1"/>
              <a:t>сторін</a:t>
            </a:r>
            <a:endParaRPr lang="ru-RU" i="1" dirty="0"/>
          </a:p>
          <a:p>
            <a:r>
              <a:rPr lang="ru-RU" i="1" dirty="0" err="1"/>
              <a:t>Розгляд</a:t>
            </a:r>
            <a:r>
              <a:rPr lang="ru-RU" i="1" dirty="0"/>
              <a:t> </a:t>
            </a:r>
            <a:r>
              <a:rPr lang="ru-RU" i="1" dirty="0" err="1"/>
              <a:t>справи</a:t>
            </a:r>
            <a:r>
              <a:rPr lang="ru-RU" i="1" dirty="0"/>
              <a:t> по </a:t>
            </a:r>
            <a:r>
              <a:rPr lang="ru-RU" i="1" dirty="0" err="1"/>
              <a:t>суті</a:t>
            </a:r>
            <a:endParaRPr lang="ru-RU" i="1" dirty="0"/>
          </a:p>
          <a:p>
            <a:r>
              <a:rPr lang="ru-RU" i="1" dirty="0" err="1"/>
              <a:t>Судові</a:t>
            </a:r>
            <a:r>
              <a:rPr lang="ru-RU" i="1" dirty="0"/>
              <a:t> </a:t>
            </a:r>
            <a:r>
              <a:rPr lang="ru-RU" i="1" dirty="0" err="1"/>
              <a:t>рішення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1664799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6E459F-8F46-4A58-987C-6C181CC1F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577850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ru-RU" sz="3200" b="1" i="1" dirty="0" err="1"/>
              <a:t>Письмові</a:t>
            </a:r>
            <a:r>
              <a:rPr lang="ru-RU" sz="3200" b="1" i="1" dirty="0"/>
              <a:t> заяви </a:t>
            </a:r>
            <a:r>
              <a:rPr lang="ru-RU" sz="3200" b="1" i="1" dirty="0" err="1"/>
              <a:t>учасників</a:t>
            </a:r>
            <a:r>
              <a:rPr lang="ru-RU" sz="3200" b="1" i="1" dirty="0"/>
              <a:t> </a:t>
            </a:r>
            <a:r>
              <a:rPr lang="ru-RU" sz="3200" b="1" i="1" dirty="0" err="1"/>
              <a:t>справи</a:t>
            </a:r>
            <a:endParaRPr lang="ru-RU" sz="3200" i="1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3075783-0821-4271-8B7E-1C4AEB30ED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285875"/>
            <a:ext cx="5157787" cy="657225"/>
          </a:xfrm>
          <a:solidFill>
            <a:srgbClr val="FFC000"/>
          </a:solidFill>
        </p:spPr>
        <p:txBody>
          <a:bodyPr/>
          <a:lstStyle/>
          <a:p>
            <a:pPr algn="ctr"/>
            <a:r>
              <a:rPr lang="ru-RU" dirty="0"/>
              <a:t>Заяви по </a:t>
            </a:r>
            <a:r>
              <a:rPr lang="ru-RU" dirty="0" err="1"/>
              <a:t>суті</a:t>
            </a:r>
            <a:r>
              <a:rPr lang="ru-RU" dirty="0"/>
              <a:t> </a:t>
            </a:r>
            <a:r>
              <a:rPr lang="ru-RU" dirty="0" err="1"/>
              <a:t>справи</a:t>
            </a:r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4002168-FB54-473B-96A9-D8FA57FA480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err="1"/>
              <a:t>позовна</a:t>
            </a:r>
            <a:r>
              <a:rPr lang="ru-RU" dirty="0"/>
              <a:t> </a:t>
            </a:r>
            <a:r>
              <a:rPr lang="ru-RU" dirty="0" err="1"/>
              <a:t>заява</a:t>
            </a:r>
            <a:r>
              <a:rPr lang="ru-RU" dirty="0"/>
              <a:t>; </a:t>
            </a:r>
            <a:r>
              <a:rPr lang="ru-RU" dirty="0" err="1"/>
              <a:t>відзив</a:t>
            </a:r>
            <a:r>
              <a:rPr lang="ru-RU" dirty="0"/>
              <a:t> на </a:t>
            </a:r>
            <a:r>
              <a:rPr lang="ru-RU" dirty="0" err="1"/>
              <a:t>позовну</a:t>
            </a:r>
            <a:r>
              <a:rPr lang="ru-RU" dirty="0"/>
              <a:t> </a:t>
            </a:r>
            <a:r>
              <a:rPr lang="ru-RU" dirty="0" err="1"/>
              <a:t>заяву</a:t>
            </a:r>
            <a:r>
              <a:rPr lang="ru-RU" dirty="0"/>
              <a:t> (</a:t>
            </a:r>
            <a:r>
              <a:rPr lang="ru-RU" dirty="0" err="1"/>
              <a:t>відзив</a:t>
            </a:r>
            <a:r>
              <a:rPr lang="ru-RU" dirty="0"/>
              <a:t>); </a:t>
            </a:r>
            <a:r>
              <a:rPr lang="ru-RU" dirty="0" err="1"/>
              <a:t>відповідь</a:t>
            </a:r>
            <a:r>
              <a:rPr lang="ru-RU" dirty="0"/>
              <a:t> на </a:t>
            </a:r>
            <a:r>
              <a:rPr lang="ru-RU" dirty="0" err="1"/>
              <a:t>відзив</a:t>
            </a:r>
            <a:r>
              <a:rPr lang="ru-RU" dirty="0"/>
              <a:t>; </a:t>
            </a:r>
            <a:r>
              <a:rPr lang="ru-RU" dirty="0" err="1"/>
              <a:t>заперечення</a:t>
            </a:r>
            <a:r>
              <a:rPr lang="ru-RU" dirty="0"/>
              <a:t>; </a:t>
            </a:r>
            <a:r>
              <a:rPr lang="ru-RU" dirty="0" err="1"/>
              <a:t>пояснення</a:t>
            </a:r>
            <a:r>
              <a:rPr lang="ru-RU" dirty="0"/>
              <a:t> </a:t>
            </a:r>
            <a:r>
              <a:rPr lang="ru-RU" dirty="0" err="1"/>
              <a:t>третьої</a:t>
            </a:r>
            <a:r>
              <a:rPr lang="ru-RU" dirty="0"/>
              <a:t> особи </a:t>
            </a:r>
            <a:r>
              <a:rPr lang="ru-RU" dirty="0" err="1"/>
              <a:t>щодо</a:t>
            </a:r>
            <a:r>
              <a:rPr lang="ru-RU" dirty="0"/>
              <a:t> позову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відзиву</a:t>
            </a:r>
            <a:r>
              <a:rPr lang="ru-RU" dirty="0"/>
              <a:t>.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AF2DB3C-75C4-4F23-89AD-6AB481DD00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285875"/>
            <a:ext cx="5183188" cy="657225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ru-RU" dirty="0"/>
              <a:t>Заяви з </a:t>
            </a:r>
            <a:r>
              <a:rPr lang="ru-RU" dirty="0" err="1"/>
              <a:t>процесуальних</a:t>
            </a:r>
            <a:r>
              <a:rPr lang="ru-RU" dirty="0"/>
              <a:t> </a:t>
            </a:r>
            <a:r>
              <a:rPr lang="ru-RU" dirty="0" err="1"/>
              <a:t>питань</a:t>
            </a:r>
            <a:endParaRPr lang="ru-RU" dirty="0"/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0F619ED-0FC4-46B2-8E17-FC9DECE32267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/>
              <a:t>Заяви, </a:t>
            </a:r>
            <a:r>
              <a:rPr lang="ru-RU" dirty="0" err="1"/>
              <a:t>клопотання</a:t>
            </a:r>
            <a:r>
              <a:rPr lang="ru-RU" dirty="0"/>
              <a:t> і </a:t>
            </a:r>
            <a:r>
              <a:rPr lang="ru-RU" dirty="0" err="1"/>
              <a:t>заперечення</a:t>
            </a:r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60214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03D2A0-B7BF-4AE3-99C2-1DECFF8C1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8350"/>
          </a:xfrm>
          <a:solidFill>
            <a:srgbClr val="FFFF00"/>
          </a:solidFill>
        </p:spPr>
        <p:txBody>
          <a:bodyPr/>
          <a:lstStyle/>
          <a:p>
            <a:pPr algn="ctr"/>
            <a:r>
              <a:rPr lang="ru-RU" i="1" dirty="0" err="1"/>
              <a:t>Позовна</a:t>
            </a:r>
            <a:r>
              <a:rPr lang="ru-RU" i="1" dirty="0"/>
              <a:t> </a:t>
            </a:r>
            <a:r>
              <a:rPr lang="ru-RU" i="1" dirty="0" err="1"/>
              <a:t>заява</a:t>
            </a:r>
            <a:endParaRPr lang="ru-RU" i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DD25298-70FB-4688-B658-CBFB368C0D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2550"/>
            <a:ext cx="10515600" cy="4824413"/>
          </a:xfrm>
        </p:spPr>
        <p:txBody>
          <a:bodyPr>
            <a:normAutofit/>
          </a:bodyPr>
          <a:lstStyle/>
          <a:p>
            <a:r>
              <a:rPr lang="ru-RU" dirty="0"/>
              <a:t>є </a:t>
            </a:r>
            <a:r>
              <a:rPr lang="ru-RU" dirty="0" err="1"/>
              <a:t>Заявою</a:t>
            </a:r>
            <a:r>
              <a:rPr lang="ru-RU" dirty="0"/>
              <a:t> по </a:t>
            </a:r>
            <a:r>
              <a:rPr lang="ru-RU" dirty="0" err="1"/>
              <a:t>суті</a:t>
            </a:r>
            <a:r>
              <a:rPr lang="ru-RU" dirty="0"/>
              <a:t> </a:t>
            </a:r>
            <a:r>
              <a:rPr lang="ru-RU" dirty="0" err="1"/>
              <a:t>справи</a:t>
            </a:r>
            <a:r>
              <a:rPr lang="ru-RU" dirty="0"/>
              <a:t> </a:t>
            </a:r>
          </a:p>
          <a:p>
            <a:r>
              <a:rPr lang="ru-RU" dirty="0" err="1"/>
              <a:t>Подання</a:t>
            </a:r>
            <a:r>
              <a:rPr lang="ru-RU" dirty="0"/>
              <a:t> </a:t>
            </a:r>
            <a:r>
              <a:rPr lang="ru-RU" dirty="0" err="1"/>
              <a:t>заяв</a:t>
            </a:r>
            <a:r>
              <a:rPr lang="ru-RU" dirty="0"/>
              <a:t> по </a:t>
            </a:r>
            <a:r>
              <a:rPr lang="ru-RU" dirty="0" err="1"/>
              <a:t>суті</a:t>
            </a:r>
            <a:r>
              <a:rPr lang="ru-RU" dirty="0"/>
              <a:t> </a:t>
            </a:r>
            <a:r>
              <a:rPr lang="ru-RU" dirty="0" err="1"/>
              <a:t>справи</a:t>
            </a:r>
            <a:r>
              <a:rPr lang="ru-RU" dirty="0"/>
              <a:t> є правом </a:t>
            </a:r>
            <a:r>
              <a:rPr lang="ru-RU" dirty="0" err="1"/>
              <a:t>учасників</a:t>
            </a:r>
            <a:r>
              <a:rPr lang="ru-RU" dirty="0"/>
              <a:t> </a:t>
            </a:r>
            <a:r>
              <a:rPr lang="ru-RU" dirty="0" err="1"/>
              <a:t>справи</a:t>
            </a:r>
            <a:r>
              <a:rPr lang="ru-RU" dirty="0"/>
              <a:t>.</a:t>
            </a:r>
          </a:p>
          <a:p>
            <a:r>
              <a:rPr lang="ru-RU" dirty="0"/>
              <a:t>Суд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дозволити</a:t>
            </a:r>
            <a:r>
              <a:rPr lang="ru-RU" dirty="0"/>
              <a:t> </a:t>
            </a:r>
            <a:r>
              <a:rPr lang="ru-RU" dirty="0" err="1"/>
              <a:t>учаснику</a:t>
            </a:r>
            <a:r>
              <a:rPr lang="ru-RU" dirty="0"/>
              <a:t> </a:t>
            </a:r>
            <a:r>
              <a:rPr lang="ru-RU" dirty="0" err="1"/>
              <a:t>справи</a:t>
            </a:r>
            <a:r>
              <a:rPr lang="ru-RU" dirty="0"/>
              <a:t> подати </a:t>
            </a:r>
            <a:r>
              <a:rPr lang="ru-RU" dirty="0" err="1"/>
              <a:t>додаткові</a:t>
            </a:r>
            <a:r>
              <a:rPr lang="ru-RU" dirty="0"/>
              <a:t> </a:t>
            </a:r>
            <a:r>
              <a:rPr lang="ru-RU" dirty="0" err="1"/>
              <a:t>пояснення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окремого</a:t>
            </a:r>
            <a:r>
              <a:rPr lang="ru-RU" dirty="0"/>
              <a:t> </a:t>
            </a:r>
            <a:r>
              <a:rPr lang="ru-RU" dirty="0" err="1"/>
              <a:t>питання</a:t>
            </a:r>
            <a:r>
              <a:rPr lang="ru-RU" dirty="0"/>
              <a:t>, яке </a:t>
            </a:r>
            <a:r>
              <a:rPr lang="ru-RU" dirty="0" err="1"/>
              <a:t>виникло</a:t>
            </a:r>
            <a:r>
              <a:rPr lang="ru-RU" dirty="0"/>
              <a:t> при </a:t>
            </a:r>
            <a:r>
              <a:rPr lang="ru-RU" dirty="0" err="1"/>
              <a:t>розгляді</a:t>
            </a:r>
            <a:r>
              <a:rPr lang="ru-RU" dirty="0"/>
              <a:t> </a:t>
            </a:r>
            <a:r>
              <a:rPr lang="ru-RU" dirty="0" err="1"/>
              <a:t>справи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визнає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необхідним</a:t>
            </a:r>
            <a:r>
              <a:rPr lang="ru-RU" dirty="0"/>
              <a:t>.</a:t>
            </a:r>
          </a:p>
          <a:p>
            <a:r>
              <a:rPr lang="ru-RU" dirty="0"/>
              <a:t> </a:t>
            </a:r>
            <a:r>
              <a:rPr lang="ru-RU" i="1" dirty="0"/>
              <a:t>У </a:t>
            </a:r>
            <a:r>
              <a:rPr lang="ru-RU" i="1" dirty="0" err="1"/>
              <a:t>позовній</a:t>
            </a:r>
            <a:r>
              <a:rPr lang="ru-RU" i="1" dirty="0"/>
              <a:t> </a:t>
            </a:r>
            <a:r>
              <a:rPr lang="ru-RU" i="1" dirty="0" err="1"/>
              <a:t>заяві</a:t>
            </a:r>
            <a:r>
              <a:rPr lang="ru-RU" i="1" dirty="0"/>
              <a:t> </a:t>
            </a:r>
            <a:r>
              <a:rPr lang="ru-RU" i="1" dirty="0" err="1"/>
              <a:t>позивач</a:t>
            </a:r>
            <a:r>
              <a:rPr lang="ru-RU" i="1" dirty="0"/>
              <a:t> </a:t>
            </a:r>
            <a:r>
              <a:rPr lang="ru-RU" i="1" dirty="0" err="1"/>
              <a:t>викладає</a:t>
            </a:r>
            <a:r>
              <a:rPr lang="ru-RU" i="1" dirty="0"/>
              <a:t> </a:t>
            </a:r>
            <a:r>
              <a:rPr lang="ru-RU" i="1" dirty="0" err="1"/>
              <a:t>свої</a:t>
            </a:r>
            <a:r>
              <a:rPr lang="ru-RU" i="1" dirty="0"/>
              <a:t> </a:t>
            </a:r>
            <a:r>
              <a:rPr lang="ru-RU" i="1" dirty="0" err="1"/>
              <a:t>вимоги</a:t>
            </a:r>
            <a:r>
              <a:rPr lang="ru-RU" i="1" dirty="0"/>
              <a:t> </a:t>
            </a:r>
            <a:r>
              <a:rPr lang="ru-RU" i="1" dirty="0" err="1"/>
              <a:t>щодо</a:t>
            </a:r>
            <a:r>
              <a:rPr lang="ru-RU" i="1" dirty="0"/>
              <a:t> предмета спору та </a:t>
            </a:r>
            <a:r>
              <a:rPr lang="ru-RU" i="1" dirty="0" err="1"/>
              <a:t>їх</a:t>
            </a:r>
            <a:r>
              <a:rPr lang="ru-RU" i="1" dirty="0"/>
              <a:t> </a:t>
            </a:r>
            <a:r>
              <a:rPr lang="ru-RU" i="1" dirty="0" err="1"/>
              <a:t>обґрунтування</a:t>
            </a:r>
            <a:r>
              <a:rPr lang="ru-RU" i="1" dirty="0"/>
              <a:t>.</a:t>
            </a:r>
          </a:p>
          <a:p>
            <a:r>
              <a:rPr lang="ru-RU" dirty="0" err="1"/>
              <a:t>Позовна</a:t>
            </a:r>
            <a:r>
              <a:rPr lang="ru-RU" dirty="0"/>
              <a:t> </a:t>
            </a:r>
            <a:r>
              <a:rPr lang="ru-RU" dirty="0" err="1"/>
              <a:t>заява</a:t>
            </a:r>
            <a:r>
              <a:rPr lang="ru-RU" dirty="0"/>
              <a:t> </a:t>
            </a:r>
            <a:r>
              <a:rPr lang="ru-RU" dirty="0" err="1"/>
              <a:t>подається</a:t>
            </a:r>
            <a:r>
              <a:rPr lang="ru-RU" dirty="0"/>
              <a:t> до суду в </a:t>
            </a:r>
            <a:r>
              <a:rPr lang="ru-RU" dirty="0" err="1"/>
              <a:t>письмовій</a:t>
            </a:r>
            <a:r>
              <a:rPr lang="ru-RU" dirty="0"/>
              <a:t> </a:t>
            </a:r>
            <a:r>
              <a:rPr lang="ru-RU" dirty="0" err="1"/>
              <a:t>формі</a:t>
            </a:r>
            <a:r>
              <a:rPr lang="ru-RU" dirty="0"/>
              <a:t> і </a:t>
            </a:r>
            <a:r>
              <a:rPr lang="ru-RU" dirty="0" err="1"/>
              <a:t>підписується</a:t>
            </a:r>
            <a:r>
              <a:rPr lang="ru-RU" dirty="0"/>
              <a:t> </a:t>
            </a:r>
            <a:r>
              <a:rPr lang="ru-RU" dirty="0" err="1"/>
              <a:t>позивачем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представником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іншою</a:t>
            </a:r>
            <a:r>
              <a:rPr lang="ru-RU" dirty="0"/>
              <a:t> особою, </a:t>
            </a:r>
            <a:r>
              <a:rPr lang="ru-RU" dirty="0" err="1"/>
              <a:t>якій</a:t>
            </a:r>
            <a:r>
              <a:rPr lang="ru-RU" dirty="0"/>
              <a:t> законом </a:t>
            </a:r>
            <a:r>
              <a:rPr lang="ru-RU" dirty="0" err="1"/>
              <a:t>надано</a:t>
            </a:r>
            <a:r>
              <a:rPr lang="ru-RU" dirty="0"/>
              <a:t> право </a:t>
            </a:r>
            <a:r>
              <a:rPr lang="ru-RU" dirty="0" err="1"/>
              <a:t>звертатися</a:t>
            </a:r>
            <a:r>
              <a:rPr lang="ru-RU" dirty="0"/>
              <a:t> до суду в </a:t>
            </a:r>
            <a:r>
              <a:rPr lang="ru-RU" dirty="0" err="1"/>
              <a:t>інтересах</a:t>
            </a:r>
            <a:r>
              <a:rPr lang="ru-RU" dirty="0"/>
              <a:t> </a:t>
            </a:r>
            <a:r>
              <a:rPr lang="ru-RU" dirty="0" err="1"/>
              <a:t>іншої</a:t>
            </a:r>
            <a:r>
              <a:rPr lang="ru-RU" dirty="0"/>
              <a:t> особи.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001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03D2A0-B7BF-4AE3-99C2-1DECFF8C1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8350"/>
          </a:xfrm>
          <a:solidFill>
            <a:srgbClr val="FFFF00"/>
          </a:solidFill>
        </p:spPr>
        <p:txBody>
          <a:bodyPr/>
          <a:lstStyle/>
          <a:p>
            <a:pPr algn="ctr"/>
            <a:r>
              <a:rPr lang="ru-RU" i="1" dirty="0" err="1"/>
              <a:t>Позовна</a:t>
            </a:r>
            <a:r>
              <a:rPr lang="ru-RU" i="1" dirty="0"/>
              <a:t> </a:t>
            </a:r>
            <a:r>
              <a:rPr lang="ru-RU" i="1" dirty="0" err="1"/>
              <a:t>заява</a:t>
            </a:r>
            <a:endParaRPr lang="ru-RU" i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DD25298-70FB-4688-B658-CBFB368C0D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2550"/>
            <a:ext cx="10515600" cy="4824413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/>
              <a:t>Позовна</a:t>
            </a:r>
            <a:r>
              <a:rPr lang="ru-RU" dirty="0"/>
              <a:t> </a:t>
            </a:r>
            <a:r>
              <a:rPr lang="ru-RU" dirty="0" err="1"/>
              <a:t>заява</a:t>
            </a:r>
            <a:r>
              <a:rPr lang="ru-RU" dirty="0"/>
              <a:t> повинна </a:t>
            </a:r>
            <a:r>
              <a:rPr lang="ru-RU" dirty="0" err="1"/>
              <a:t>містити</a:t>
            </a:r>
            <a:r>
              <a:rPr lang="ru-RU" dirty="0"/>
              <a:t>:</a:t>
            </a:r>
          </a:p>
          <a:p>
            <a:r>
              <a:rPr lang="ru-RU" dirty="0"/>
              <a:t>1) </a:t>
            </a:r>
            <a:r>
              <a:rPr lang="ru-RU" dirty="0" err="1"/>
              <a:t>найменування</a:t>
            </a:r>
            <a:r>
              <a:rPr lang="ru-RU" dirty="0"/>
              <a:t> суду </a:t>
            </a:r>
            <a:r>
              <a:rPr lang="ru-RU" dirty="0" err="1"/>
              <a:t>першої</a:t>
            </a:r>
            <a:r>
              <a:rPr lang="ru-RU" dirty="0"/>
              <a:t> </a:t>
            </a:r>
            <a:r>
              <a:rPr lang="ru-RU" dirty="0" err="1"/>
              <a:t>інстанції</a:t>
            </a:r>
            <a:r>
              <a:rPr lang="ru-RU" dirty="0"/>
              <a:t>, до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подається</a:t>
            </a:r>
            <a:r>
              <a:rPr lang="ru-RU" dirty="0"/>
              <a:t> </a:t>
            </a:r>
            <a:r>
              <a:rPr lang="ru-RU" dirty="0" err="1"/>
              <a:t>заява</a:t>
            </a:r>
            <a:r>
              <a:rPr lang="ru-RU" dirty="0"/>
              <a:t>;</a:t>
            </a:r>
          </a:p>
          <a:p>
            <a:r>
              <a:rPr lang="ru-RU" dirty="0"/>
              <a:t>2) </a:t>
            </a:r>
            <a:r>
              <a:rPr lang="ru-RU" dirty="0" err="1"/>
              <a:t>повне</a:t>
            </a:r>
            <a:r>
              <a:rPr lang="ru-RU" dirty="0"/>
              <a:t> </a:t>
            </a:r>
            <a:r>
              <a:rPr lang="ru-RU" dirty="0" err="1"/>
              <a:t>найменування</a:t>
            </a:r>
            <a:r>
              <a:rPr lang="ru-RU" dirty="0"/>
              <a:t> (для </a:t>
            </a:r>
            <a:r>
              <a:rPr lang="ru-RU" dirty="0" err="1"/>
              <a:t>юридичних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)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ім’я</a:t>
            </a:r>
            <a:r>
              <a:rPr lang="ru-RU" dirty="0"/>
              <a:t> (</a:t>
            </a:r>
            <a:r>
              <a:rPr lang="ru-RU" dirty="0" err="1"/>
              <a:t>прізвище</a:t>
            </a:r>
            <a:r>
              <a:rPr lang="ru-RU" dirty="0"/>
              <a:t>, </a:t>
            </a:r>
            <a:r>
              <a:rPr lang="ru-RU" dirty="0" err="1"/>
              <a:t>ім’я</a:t>
            </a:r>
            <a:r>
              <a:rPr lang="ru-RU" dirty="0"/>
              <a:t> та по </a:t>
            </a:r>
            <a:r>
              <a:rPr lang="ru-RU" dirty="0" err="1"/>
              <a:t>батькові</a:t>
            </a:r>
            <a:r>
              <a:rPr lang="ru-RU" dirty="0"/>
              <a:t> - для </a:t>
            </a:r>
            <a:r>
              <a:rPr lang="ru-RU" dirty="0" err="1"/>
              <a:t>фізичних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) </a:t>
            </a:r>
            <a:r>
              <a:rPr lang="ru-RU" dirty="0" err="1"/>
              <a:t>сторін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учасників</a:t>
            </a:r>
            <a:r>
              <a:rPr lang="ru-RU" dirty="0"/>
              <a:t> </a:t>
            </a:r>
            <a:r>
              <a:rPr lang="ru-RU" dirty="0" err="1"/>
              <a:t>справи</a:t>
            </a:r>
            <a:r>
              <a:rPr lang="ru-RU" dirty="0"/>
              <a:t>,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місцезнаходження</a:t>
            </a:r>
            <a:r>
              <a:rPr lang="ru-RU" dirty="0"/>
              <a:t> (для </a:t>
            </a:r>
            <a:r>
              <a:rPr lang="ru-RU" dirty="0" err="1"/>
              <a:t>юридичних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)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проживання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перебування</a:t>
            </a:r>
            <a:r>
              <a:rPr lang="ru-RU" dirty="0"/>
              <a:t> (для </a:t>
            </a:r>
            <a:r>
              <a:rPr lang="ru-RU" dirty="0" err="1"/>
              <a:t>фізичних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); </a:t>
            </a:r>
            <a:r>
              <a:rPr lang="ru-RU" dirty="0" err="1"/>
              <a:t>поштовий</a:t>
            </a:r>
            <a:r>
              <a:rPr lang="ru-RU" dirty="0"/>
              <a:t> </a:t>
            </a:r>
            <a:r>
              <a:rPr lang="ru-RU" dirty="0" err="1"/>
              <a:t>індекс</a:t>
            </a:r>
            <a:r>
              <a:rPr lang="ru-RU" dirty="0"/>
              <a:t>; </a:t>
            </a:r>
            <a:r>
              <a:rPr lang="ru-RU" dirty="0" err="1"/>
              <a:t>ідентифікаційний</a:t>
            </a:r>
            <a:r>
              <a:rPr lang="ru-RU" dirty="0"/>
              <a:t> код </a:t>
            </a:r>
            <a:r>
              <a:rPr lang="ru-RU" dirty="0" err="1"/>
              <a:t>юридичної</a:t>
            </a:r>
            <a:r>
              <a:rPr lang="ru-RU" dirty="0"/>
              <a:t> особи в </a:t>
            </a:r>
            <a:r>
              <a:rPr lang="ru-RU" dirty="0" err="1"/>
              <a:t>Єдиному</a:t>
            </a:r>
            <a:r>
              <a:rPr lang="ru-RU" dirty="0"/>
              <a:t> державному </a:t>
            </a:r>
            <a:r>
              <a:rPr lang="ru-RU" dirty="0" err="1"/>
              <a:t>реєстрі</a:t>
            </a:r>
            <a:r>
              <a:rPr lang="ru-RU" dirty="0"/>
              <a:t> </a:t>
            </a:r>
            <a:r>
              <a:rPr lang="ru-RU" dirty="0" err="1"/>
              <a:t>підприємств</a:t>
            </a:r>
            <a:r>
              <a:rPr lang="ru-RU" dirty="0"/>
              <a:t> і </a:t>
            </a:r>
            <a:r>
              <a:rPr lang="ru-RU" dirty="0" err="1"/>
              <a:t>організацій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(для </a:t>
            </a:r>
            <a:r>
              <a:rPr lang="ru-RU" dirty="0" err="1"/>
              <a:t>юридичних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зареєстрованих</a:t>
            </a:r>
            <a:r>
              <a:rPr lang="ru-RU" dirty="0"/>
              <a:t> за </a:t>
            </a:r>
            <a:r>
              <a:rPr lang="ru-RU" dirty="0" err="1"/>
              <a:t>законодавством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),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реєстраційний</a:t>
            </a:r>
            <a:r>
              <a:rPr lang="ru-RU" dirty="0"/>
              <a:t> номер </a:t>
            </a:r>
            <a:r>
              <a:rPr lang="ru-RU" dirty="0" err="1"/>
              <a:t>облікової</a:t>
            </a:r>
            <a:r>
              <a:rPr lang="ru-RU" dirty="0"/>
              <a:t> </a:t>
            </a:r>
            <a:r>
              <a:rPr lang="ru-RU" dirty="0" err="1"/>
              <a:t>картки</a:t>
            </a:r>
            <a:r>
              <a:rPr lang="ru-RU" dirty="0"/>
              <a:t> </a:t>
            </a:r>
            <a:r>
              <a:rPr lang="ru-RU" dirty="0" err="1"/>
              <a:t>платника</a:t>
            </a:r>
            <a:r>
              <a:rPr lang="ru-RU" dirty="0"/>
              <a:t> </a:t>
            </a:r>
            <a:r>
              <a:rPr lang="ru-RU" dirty="0" err="1"/>
              <a:t>податків</a:t>
            </a:r>
            <a:r>
              <a:rPr lang="ru-RU" dirty="0"/>
              <a:t> (для </a:t>
            </a:r>
            <a:r>
              <a:rPr lang="ru-RU" dirty="0" err="1"/>
              <a:t>фізичних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) за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наявності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номер і </a:t>
            </a:r>
            <a:r>
              <a:rPr lang="ru-RU" dirty="0" err="1"/>
              <a:t>серію</a:t>
            </a:r>
            <a:r>
              <a:rPr lang="ru-RU" dirty="0"/>
              <a:t> паспорта для </a:t>
            </a:r>
            <a:r>
              <a:rPr lang="ru-RU" dirty="0" err="1"/>
              <a:t>фізичних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- </a:t>
            </a:r>
            <a:r>
              <a:rPr lang="ru-RU" dirty="0" err="1"/>
              <a:t>громадян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(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відомості</a:t>
            </a:r>
            <a:r>
              <a:rPr lang="ru-RU" dirty="0"/>
              <a:t> </a:t>
            </a:r>
            <a:r>
              <a:rPr lang="ru-RU" dirty="0" err="1"/>
              <a:t>відомі</a:t>
            </a:r>
            <a:r>
              <a:rPr lang="ru-RU" dirty="0"/>
              <a:t> </a:t>
            </a:r>
            <a:r>
              <a:rPr lang="ru-RU" dirty="0" err="1"/>
              <a:t>позивачу</a:t>
            </a:r>
            <a:r>
              <a:rPr lang="ru-RU" dirty="0"/>
              <a:t>), </a:t>
            </a:r>
            <a:r>
              <a:rPr lang="ru-RU" dirty="0" err="1"/>
              <a:t>вказівку</a:t>
            </a:r>
            <a:r>
              <a:rPr lang="ru-RU" dirty="0"/>
              <a:t> на статус </a:t>
            </a:r>
            <a:r>
              <a:rPr lang="ru-RU" dirty="0" err="1"/>
              <a:t>фізичної</a:t>
            </a:r>
            <a:r>
              <a:rPr lang="ru-RU" dirty="0"/>
              <a:t> особи - </a:t>
            </a:r>
            <a:r>
              <a:rPr lang="ru-RU" dirty="0" err="1"/>
              <a:t>підприємця</a:t>
            </a:r>
            <a:r>
              <a:rPr lang="ru-RU" dirty="0"/>
              <a:t> (для </a:t>
            </a:r>
            <a:r>
              <a:rPr lang="ru-RU" dirty="0" err="1"/>
              <a:t>фізичних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- </a:t>
            </a:r>
            <a:r>
              <a:rPr lang="ru-RU" dirty="0" err="1"/>
              <a:t>підприємців</a:t>
            </a:r>
            <a:r>
              <a:rPr lang="ru-RU" dirty="0"/>
              <a:t>); </a:t>
            </a:r>
            <a:r>
              <a:rPr lang="ru-RU" dirty="0" err="1"/>
              <a:t>відомі</a:t>
            </a:r>
            <a:r>
              <a:rPr lang="ru-RU" dirty="0"/>
              <a:t> </a:t>
            </a:r>
            <a:r>
              <a:rPr lang="ru-RU" dirty="0" err="1"/>
              <a:t>номери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зв’язку</a:t>
            </a:r>
            <a:r>
              <a:rPr lang="ru-RU" dirty="0"/>
              <a:t>, </a:t>
            </a:r>
            <a:r>
              <a:rPr lang="ru-RU" dirty="0" err="1"/>
              <a:t>офіційної</a:t>
            </a:r>
            <a:r>
              <a:rPr lang="ru-RU" dirty="0"/>
              <a:t> </a:t>
            </a:r>
            <a:r>
              <a:rPr lang="ru-RU" dirty="0" err="1"/>
              <a:t>електронної</a:t>
            </a:r>
            <a:r>
              <a:rPr lang="ru-RU" dirty="0"/>
              <a:t> </a:t>
            </a:r>
            <a:r>
              <a:rPr lang="ru-RU" dirty="0" err="1"/>
              <a:t>адреси</a:t>
            </a:r>
            <a:r>
              <a:rPr lang="ru-RU" dirty="0"/>
              <a:t> та </a:t>
            </a:r>
            <a:r>
              <a:rPr lang="ru-RU" dirty="0" err="1"/>
              <a:t>адреси</a:t>
            </a:r>
            <a:r>
              <a:rPr lang="ru-RU" dirty="0"/>
              <a:t> </a:t>
            </a:r>
            <a:r>
              <a:rPr lang="ru-RU" dirty="0" err="1"/>
              <a:t>електронної</a:t>
            </a:r>
            <a:r>
              <a:rPr lang="ru-RU" dirty="0"/>
              <a:t> </a:t>
            </a:r>
            <a:r>
              <a:rPr lang="ru-RU" dirty="0" err="1"/>
              <a:t>пошти</a:t>
            </a:r>
            <a:r>
              <a:rPr lang="ru-RU" dirty="0"/>
              <a:t>;</a:t>
            </a:r>
          </a:p>
          <a:p>
            <a:r>
              <a:rPr lang="ru-RU" dirty="0"/>
              <a:t>3) </a:t>
            </a:r>
            <a:r>
              <a:rPr lang="ru-RU" dirty="0" err="1"/>
              <a:t>зазначення</a:t>
            </a:r>
            <a:r>
              <a:rPr lang="ru-RU" dirty="0"/>
              <a:t> </a:t>
            </a:r>
            <a:r>
              <a:rPr lang="ru-RU" dirty="0" err="1"/>
              <a:t>ціни</a:t>
            </a:r>
            <a:r>
              <a:rPr lang="ru-RU" dirty="0"/>
              <a:t> позову,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позов</a:t>
            </a:r>
            <a:r>
              <a:rPr lang="ru-RU" dirty="0"/>
              <a:t> </a:t>
            </a:r>
            <a:r>
              <a:rPr lang="ru-RU" dirty="0" err="1"/>
              <a:t>підлягає</a:t>
            </a:r>
            <a:r>
              <a:rPr lang="ru-RU" dirty="0"/>
              <a:t> </a:t>
            </a:r>
            <a:r>
              <a:rPr lang="ru-RU" dirty="0" err="1"/>
              <a:t>грошовій</a:t>
            </a:r>
            <a:r>
              <a:rPr lang="ru-RU" dirty="0"/>
              <a:t> </a:t>
            </a:r>
            <a:r>
              <a:rPr lang="ru-RU" dirty="0" err="1"/>
              <a:t>оцінці</a:t>
            </a:r>
            <a:r>
              <a:rPr lang="ru-RU" dirty="0"/>
              <a:t>; </a:t>
            </a:r>
            <a:r>
              <a:rPr lang="ru-RU" dirty="0" err="1"/>
              <a:t>обґрунтований</a:t>
            </a:r>
            <a:r>
              <a:rPr lang="ru-RU" dirty="0"/>
              <a:t> </a:t>
            </a:r>
            <a:r>
              <a:rPr lang="ru-RU" dirty="0" err="1"/>
              <a:t>розрахунок</a:t>
            </a:r>
            <a:r>
              <a:rPr lang="ru-RU" dirty="0"/>
              <a:t> </a:t>
            </a:r>
            <a:r>
              <a:rPr lang="ru-RU" dirty="0" err="1"/>
              <a:t>сум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стягуються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оспорюються</a:t>
            </a:r>
            <a:r>
              <a:rPr lang="ru-RU" dirty="0"/>
              <a:t>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9896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03D2A0-B7BF-4AE3-99C2-1DECFF8C1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8350"/>
          </a:xfrm>
          <a:solidFill>
            <a:srgbClr val="FFFF00"/>
          </a:solidFill>
        </p:spPr>
        <p:txBody>
          <a:bodyPr/>
          <a:lstStyle/>
          <a:p>
            <a:pPr algn="ctr"/>
            <a:r>
              <a:rPr lang="ru-RU" i="1" dirty="0" err="1"/>
              <a:t>Позовна</a:t>
            </a:r>
            <a:r>
              <a:rPr lang="ru-RU" i="1" dirty="0"/>
              <a:t> </a:t>
            </a:r>
            <a:r>
              <a:rPr lang="ru-RU" i="1" dirty="0" err="1"/>
              <a:t>заява</a:t>
            </a:r>
            <a:endParaRPr lang="ru-RU" i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DD25298-70FB-4688-B658-CBFB368C0D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2550"/>
            <a:ext cx="10515600" cy="4824413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4) </a:t>
            </a:r>
            <a:r>
              <a:rPr lang="ru-RU" dirty="0" err="1"/>
              <a:t>зміст</a:t>
            </a:r>
            <a:r>
              <a:rPr lang="ru-RU" dirty="0"/>
              <a:t> </a:t>
            </a:r>
            <a:r>
              <a:rPr lang="ru-RU" dirty="0" err="1"/>
              <a:t>позовних</a:t>
            </a:r>
            <a:r>
              <a:rPr lang="ru-RU" dirty="0"/>
              <a:t> </a:t>
            </a:r>
            <a:r>
              <a:rPr lang="ru-RU" dirty="0" err="1"/>
              <a:t>вимог</a:t>
            </a:r>
            <a:r>
              <a:rPr lang="ru-RU" dirty="0"/>
              <a:t>: </a:t>
            </a:r>
            <a:r>
              <a:rPr lang="ru-RU" dirty="0" err="1"/>
              <a:t>спосіб</a:t>
            </a:r>
            <a:r>
              <a:rPr lang="ru-RU" dirty="0"/>
              <a:t> (</a:t>
            </a:r>
            <a:r>
              <a:rPr lang="ru-RU" dirty="0" err="1"/>
              <a:t>способи</a:t>
            </a:r>
            <a:r>
              <a:rPr lang="ru-RU" dirty="0"/>
              <a:t>) </a:t>
            </a:r>
            <a:r>
              <a:rPr lang="ru-RU" dirty="0" err="1"/>
              <a:t>захисту</a:t>
            </a:r>
            <a:r>
              <a:rPr lang="ru-RU" dirty="0"/>
              <a:t> прав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інтересів</a:t>
            </a:r>
            <a:r>
              <a:rPr lang="ru-RU" dirty="0"/>
              <a:t>, </a:t>
            </a:r>
            <a:r>
              <a:rPr lang="ru-RU" dirty="0" err="1"/>
              <a:t>передбачений</a:t>
            </a:r>
            <a:r>
              <a:rPr lang="ru-RU" dirty="0"/>
              <a:t> законом </a:t>
            </a:r>
            <a:r>
              <a:rPr lang="ru-RU" dirty="0" err="1"/>
              <a:t>чи</a:t>
            </a:r>
            <a:r>
              <a:rPr lang="ru-RU" dirty="0"/>
              <a:t> договором,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інший</a:t>
            </a:r>
            <a:r>
              <a:rPr lang="ru-RU" dirty="0"/>
              <a:t> </a:t>
            </a:r>
            <a:r>
              <a:rPr lang="ru-RU" dirty="0" err="1"/>
              <a:t>спосіб</a:t>
            </a:r>
            <a:r>
              <a:rPr lang="ru-RU" dirty="0"/>
              <a:t> (</a:t>
            </a:r>
            <a:r>
              <a:rPr lang="ru-RU" dirty="0" err="1"/>
              <a:t>способи</a:t>
            </a:r>
            <a:r>
              <a:rPr lang="ru-RU" dirty="0"/>
              <a:t>) </a:t>
            </a:r>
            <a:r>
              <a:rPr lang="ru-RU" dirty="0" err="1"/>
              <a:t>захисту</a:t>
            </a:r>
            <a:r>
              <a:rPr lang="ru-RU" dirty="0"/>
              <a:t> прав та </a:t>
            </a:r>
            <a:r>
              <a:rPr lang="ru-RU" dirty="0" err="1"/>
              <a:t>інтересів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не </a:t>
            </a:r>
            <a:r>
              <a:rPr lang="ru-RU" dirty="0" err="1"/>
              <a:t>суперечить</a:t>
            </a:r>
            <a:r>
              <a:rPr lang="ru-RU" dirty="0"/>
              <a:t> закону і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позивач</a:t>
            </a:r>
            <a:r>
              <a:rPr lang="ru-RU" dirty="0"/>
              <a:t> просить суд </a:t>
            </a:r>
            <a:r>
              <a:rPr lang="ru-RU" dirty="0" err="1"/>
              <a:t>визначити</a:t>
            </a:r>
            <a:r>
              <a:rPr lang="ru-RU" dirty="0"/>
              <a:t> у </a:t>
            </a:r>
            <a:r>
              <a:rPr lang="ru-RU" dirty="0" err="1"/>
              <a:t>рішенні</a:t>
            </a:r>
            <a:r>
              <a:rPr lang="ru-RU" dirty="0"/>
              <a:t>;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позов</a:t>
            </a:r>
            <a:r>
              <a:rPr lang="ru-RU" dirty="0"/>
              <a:t> подано до </a:t>
            </a:r>
            <a:r>
              <a:rPr lang="ru-RU" dirty="0" err="1"/>
              <a:t>кількох</a:t>
            </a:r>
            <a:r>
              <a:rPr lang="ru-RU" dirty="0"/>
              <a:t> </a:t>
            </a:r>
            <a:r>
              <a:rPr lang="ru-RU" dirty="0" err="1"/>
              <a:t>відповідачів</a:t>
            </a:r>
            <a:r>
              <a:rPr lang="ru-RU" dirty="0"/>
              <a:t> - </a:t>
            </a:r>
            <a:r>
              <a:rPr lang="ru-RU" dirty="0" err="1"/>
              <a:t>зміст</a:t>
            </a:r>
            <a:r>
              <a:rPr lang="ru-RU" dirty="0"/>
              <a:t> </a:t>
            </a:r>
            <a:r>
              <a:rPr lang="ru-RU" dirty="0" err="1"/>
              <a:t>позовних</a:t>
            </a:r>
            <a:r>
              <a:rPr lang="ru-RU" dirty="0"/>
              <a:t> </a:t>
            </a:r>
            <a:r>
              <a:rPr lang="ru-RU" dirty="0" err="1"/>
              <a:t>вимог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кожного з них;</a:t>
            </a:r>
          </a:p>
          <a:p>
            <a:r>
              <a:rPr lang="ru-RU" dirty="0"/>
              <a:t>5) </a:t>
            </a:r>
            <a:r>
              <a:rPr lang="ru-RU" dirty="0" err="1"/>
              <a:t>виклад</a:t>
            </a:r>
            <a:r>
              <a:rPr lang="ru-RU" dirty="0"/>
              <a:t> </a:t>
            </a:r>
            <a:r>
              <a:rPr lang="ru-RU" dirty="0" err="1"/>
              <a:t>обставин</a:t>
            </a:r>
            <a:r>
              <a:rPr lang="ru-RU" dirty="0"/>
              <a:t>, </a:t>
            </a:r>
            <a:r>
              <a:rPr lang="ru-RU" dirty="0" err="1"/>
              <a:t>якими</a:t>
            </a:r>
            <a:r>
              <a:rPr lang="ru-RU" dirty="0"/>
              <a:t> </a:t>
            </a:r>
            <a:r>
              <a:rPr lang="ru-RU" dirty="0" err="1"/>
              <a:t>позивач</a:t>
            </a:r>
            <a:r>
              <a:rPr lang="ru-RU" dirty="0"/>
              <a:t> </a:t>
            </a:r>
            <a:r>
              <a:rPr lang="ru-RU" dirty="0" err="1"/>
              <a:t>обґрунтовує</a:t>
            </a:r>
            <a:r>
              <a:rPr lang="ru-RU" dirty="0"/>
              <a:t>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вимоги</a:t>
            </a:r>
            <a:r>
              <a:rPr lang="ru-RU" dirty="0"/>
              <a:t>; </a:t>
            </a:r>
            <a:r>
              <a:rPr lang="ru-RU" dirty="0" err="1"/>
              <a:t>зазначення</a:t>
            </a:r>
            <a:r>
              <a:rPr lang="ru-RU" dirty="0"/>
              <a:t> </a:t>
            </a:r>
            <a:r>
              <a:rPr lang="ru-RU" dirty="0" err="1"/>
              <a:t>доказів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підтверджують</a:t>
            </a:r>
            <a:r>
              <a:rPr lang="ru-RU" dirty="0"/>
              <a:t> </a:t>
            </a:r>
            <a:r>
              <a:rPr lang="ru-RU" dirty="0" err="1"/>
              <a:t>вказані</a:t>
            </a:r>
            <a:r>
              <a:rPr lang="ru-RU" dirty="0"/>
              <a:t> </a:t>
            </a:r>
            <a:r>
              <a:rPr lang="ru-RU" dirty="0" err="1"/>
              <a:t>обставини</a:t>
            </a:r>
            <a:r>
              <a:rPr lang="ru-RU" dirty="0"/>
              <a:t>; </a:t>
            </a:r>
            <a:r>
              <a:rPr lang="ru-RU" dirty="0" err="1"/>
              <a:t>правові</a:t>
            </a:r>
            <a:r>
              <a:rPr lang="ru-RU" dirty="0"/>
              <a:t> </a:t>
            </a:r>
            <a:r>
              <a:rPr lang="ru-RU" dirty="0" err="1"/>
              <a:t>підстави</a:t>
            </a:r>
            <a:r>
              <a:rPr lang="ru-RU" dirty="0"/>
              <a:t> позову;</a:t>
            </a:r>
          </a:p>
          <a:p>
            <a:r>
              <a:rPr lang="ru-RU" dirty="0"/>
              <a:t>6) </a:t>
            </a:r>
            <a:r>
              <a:rPr lang="ru-RU" dirty="0" err="1"/>
              <a:t>відомості</a:t>
            </a:r>
            <a:r>
              <a:rPr lang="ru-RU" dirty="0"/>
              <a:t> про </a:t>
            </a:r>
            <a:r>
              <a:rPr lang="ru-RU" dirty="0" err="1"/>
              <a:t>вжиття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 </a:t>
            </a:r>
            <a:r>
              <a:rPr lang="ru-RU" dirty="0" err="1"/>
              <a:t>досудового</a:t>
            </a:r>
            <a:r>
              <a:rPr lang="ru-RU" dirty="0"/>
              <a:t> </a:t>
            </a:r>
            <a:r>
              <a:rPr lang="ru-RU" dirty="0" err="1"/>
              <a:t>врегулювання</a:t>
            </a:r>
            <a:r>
              <a:rPr lang="ru-RU" dirty="0"/>
              <a:t> спору - у </a:t>
            </a:r>
            <a:r>
              <a:rPr lang="ru-RU" dirty="0" err="1"/>
              <a:t>випадку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законом </a:t>
            </a:r>
            <a:r>
              <a:rPr lang="ru-RU" dirty="0" err="1"/>
              <a:t>встановлений</a:t>
            </a:r>
            <a:r>
              <a:rPr lang="ru-RU" dirty="0"/>
              <a:t> </a:t>
            </a:r>
            <a:r>
              <a:rPr lang="ru-RU" dirty="0" err="1"/>
              <a:t>обов’язковий</a:t>
            </a:r>
            <a:r>
              <a:rPr lang="ru-RU" dirty="0"/>
              <a:t> </a:t>
            </a:r>
            <a:r>
              <a:rPr lang="ru-RU" dirty="0" err="1"/>
              <a:t>досудовий</a:t>
            </a:r>
            <a:r>
              <a:rPr lang="ru-RU" dirty="0"/>
              <a:t> порядок </a:t>
            </a:r>
            <a:r>
              <a:rPr lang="ru-RU" dirty="0" err="1"/>
              <a:t>урегулювання</a:t>
            </a:r>
            <a:r>
              <a:rPr lang="ru-RU" dirty="0"/>
              <a:t> спору;</a:t>
            </a:r>
          </a:p>
          <a:p>
            <a:r>
              <a:rPr lang="ru-RU" dirty="0"/>
              <a:t>7) </a:t>
            </a:r>
            <a:r>
              <a:rPr lang="ru-RU" dirty="0" err="1"/>
              <a:t>відомості</a:t>
            </a:r>
            <a:r>
              <a:rPr lang="ru-RU" dirty="0"/>
              <a:t> про </a:t>
            </a:r>
            <a:r>
              <a:rPr lang="ru-RU" dirty="0" err="1"/>
              <a:t>вжиття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доказів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позову до </a:t>
            </a:r>
            <a:r>
              <a:rPr lang="ru-RU" dirty="0" err="1"/>
              <a:t>подання</a:t>
            </a:r>
            <a:r>
              <a:rPr lang="ru-RU" dirty="0"/>
              <a:t> </a:t>
            </a:r>
            <a:r>
              <a:rPr lang="ru-RU" dirty="0" err="1"/>
              <a:t>позовної</a:t>
            </a:r>
            <a:r>
              <a:rPr lang="ru-RU" dirty="0"/>
              <a:t> заяви,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здійснювалися</a:t>
            </a:r>
            <a:r>
              <a:rPr lang="ru-RU" dirty="0"/>
              <a:t>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58233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03D2A0-B7BF-4AE3-99C2-1DECFF8C1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8350"/>
          </a:xfrm>
          <a:solidFill>
            <a:srgbClr val="FFFF00"/>
          </a:solidFill>
        </p:spPr>
        <p:txBody>
          <a:bodyPr/>
          <a:lstStyle/>
          <a:p>
            <a:pPr algn="ctr"/>
            <a:r>
              <a:rPr lang="ru-RU" i="1" dirty="0" err="1"/>
              <a:t>Позовна</a:t>
            </a:r>
            <a:r>
              <a:rPr lang="ru-RU" i="1" dirty="0"/>
              <a:t> </a:t>
            </a:r>
            <a:r>
              <a:rPr lang="ru-RU" i="1" dirty="0" err="1"/>
              <a:t>заява</a:t>
            </a:r>
            <a:endParaRPr lang="ru-RU" i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DD25298-70FB-4688-B658-CBFB368C0D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2550"/>
            <a:ext cx="10515600" cy="4824413"/>
          </a:xfrm>
        </p:spPr>
        <p:txBody>
          <a:bodyPr>
            <a:normAutofit/>
          </a:bodyPr>
          <a:lstStyle/>
          <a:p>
            <a:r>
              <a:rPr lang="ru-RU" dirty="0"/>
              <a:t>8) </a:t>
            </a:r>
            <a:r>
              <a:rPr lang="ru-RU" dirty="0" err="1"/>
              <a:t>перелік</a:t>
            </a:r>
            <a:r>
              <a:rPr lang="ru-RU" dirty="0"/>
              <a:t> </a:t>
            </a:r>
            <a:r>
              <a:rPr lang="ru-RU" dirty="0" err="1"/>
              <a:t>документів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доказів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додаються</a:t>
            </a:r>
            <a:r>
              <a:rPr lang="ru-RU" dirty="0"/>
              <a:t> до заяви; </a:t>
            </a:r>
            <a:r>
              <a:rPr lang="ru-RU" dirty="0" err="1"/>
              <a:t>зазначення</a:t>
            </a:r>
            <a:r>
              <a:rPr lang="ru-RU" dirty="0"/>
              <a:t> </a:t>
            </a:r>
            <a:r>
              <a:rPr lang="ru-RU" dirty="0" err="1"/>
              <a:t>доказів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не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подані</a:t>
            </a:r>
            <a:r>
              <a:rPr lang="ru-RU" dirty="0"/>
              <a:t> разом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позовною</a:t>
            </a:r>
            <a:r>
              <a:rPr lang="ru-RU" dirty="0"/>
              <a:t> </a:t>
            </a:r>
            <a:r>
              <a:rPr lang="ru-RU" dirty="0" err="1"/>
              <a:t>заявою</a:t>
            </a:r>
            <a:r>
              <a:rPr lang="ru-RU" dirty="0"/>
              <a:t> (за </a:t>
            </a:r>
            <a:r>
              <a:rPr lang="ru-RU" dirty="0" err="1"/>
              <a:t>наявності</a:t>
            </a:r>
            <a:r>
              <a:rPr lang="ru-RU" dirty="0"/>
              <a:t>); </a:t>
            </a:r>
            <a:r>
              <a:rPr lang="ru-RU" dirty="0" err="1"/>
              <a:t>зазначення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наявності</a:t>
            </a:r>
            <a:r>
              <a:rPr lang="ru-RU" dirty="0"/>
              <a:t> у </a:t>
            </a:r>
            <a:r>
              <a:rPr lang="ru-RU" dirty="0" err="1"/>
              <a:t>позивача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іншої</a:t>
            </a:r>
            <a:r>
              <a:rPr lang="ru-RU" dirty="0"/>
              <a:t> особи </a:t>
            </a:r>
            <a:r>
              <a:rPr lang="ru-RU" dirty="0" err="1"/>
              <a:t>оригіналів</a:t>
            </a:r>
            <a:r>
              <a:rPr lang="ru-RU" dirty="0"/>
              <a:t> </a:t>
            </a:r>
            <a:r>
              <a:rPr lang="ru-RU" dirty="0" err="1"/>
              <a:t>письмових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електронних</a:t>
            </a:r>
            <a:r>
              <a:rPr lang="ru-RU" dirty="0"/>
              <a:t> </a:t>
            </a:r>
            <a:r>
              <a:rPr lang="ru-RU" dirty="0" err="1"/>
              <a:t>доказів</a:t>
            </a:r>
            <a:r>
              <a:rPr lang="ru-RU" dirty="0"/>
              <a:t>, </a:t>
            </a:r>
            <a:r>
              <a:rPr lang="ru-RU" dirty="0" err="1"/>
              <a:t>копії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додано до заяви;</a:t>
            </a:r>
          </a:p>
          <a:p>
            <a:r>
              <a:rPr lang="ru-RU" dirty="0"/>
              <a:t>9) </a:t>
            </a:r>
            <a:r>
              <a:rPr lang="ru-RU" dirty="0" err="1"/>
              <a:t>попередній</a:t>
            </a:r>
            <a:r>
              <a:rPr lang="ru-RU" dirty="0"/>
              <a:t> (</a:t>
            </a:r>
            <a:r>
              <a:rPr lang="ru-RU" dirty="0" err="1"/>
              <a:t>орієнтовний</a:t>
            </a:r>
            <a:r>
              <a:rPr lang="ru-RU" dirty="0"/>
              <a:t>) </a:t>
            </a:r>
            <a:r>
              <a:rPr lang="ru-RU" dirty="0" err="1"/>
              <a:t>розрахунок</a:t>
            </a:r>
            <a:r>
              <a:rPr lang="ru-RU" dirty="0"/>
              <a:t> </a:t>
            </a:r>
            <a:r>
              <a:rPr lang="ru-RU" dirty="0" err="1"/>
              <a:t>суми</a:t>
            </a:r>
            <a:r>
              <a:rPr lang="ru-RU" dirty="0"/>
              <a:t> </a:t>
            </a:r>
            <a:r>
              <a:rPr lang="ru-RU" dirty="0" err="1"/>
              <a:t>судових</a:t>
            </a:r>
            <a:r>
              <a:rPr lang="ru-RU" dirty="0"/>
              <a:t> </a:t>
            </a:r>
            <a:r>
              <a:rPr lang="ru-RU" dirty="0" err="1"/>
              <a:t>витрат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позивач</a:t>
            </a:r>
            <a:r>
              <a:rPr lang="ru-RU" dirty="0"/>
              <a:t> </a:t>
            </a:r>
            <a:r>
              <a:rPr lang="ru-RU" dirty="0" err="1"/>
              <a:t>поніс</a:t>
            </a:r>
            <a:r>
              <a:rPr lang="ru-RU" dirty="0"/>
              <a:t> і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очікує</a:t>
            </a:r>
            <a:r>
              <a:rPr lang="ru-RU" dirty="0"/>
              <a:t> понести в </a:t>
            </a:r>
            <a:r>
              <a:rPr lang="ru-RU" dirty="0" err="1"/>
              <a:t>зв’язку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розглядом</a:t>
            </a:r>
            <a:r>
              <a:rPr lang="ru-RU" dirty="0"/>
              <a:t> </a:t>
            </a:r>
            <a:r>
              <a:rPr lang="ru-RU" dirty="0" err="1"/>
              <a:t>справи</a:t>
            </a:r>
            <a:r>
              <a:rPr lang="ru-RU" dirty="0"/>
              <a:t>;</a:t>
            </a:r>
          </a:p>
          <a:p>
            <a:r>
              <a:rPr lang="ru-RU" dirty="0"/>
              <a:t>10) </a:t>
            </a:r>
            <a:r>
              <a:rPr lang="ru-RU" dirty="0" err="1"/>
              <a:t>підтвердження</a:t>
            </a:r>
            <a:r>
              <a:rPr lang="ru-RU" dirty="0"/>
              <a:t> </a:t>
            </a:r>
            <a:r>
              <a:rPr lang="ru-RU" dirty="0" err="1"/>
              <a:t>позивача</a:t>
            </a:r>
            <a:r>
              <a:rPr lang="ru-RU" dirty="0"/>
              <a:t> про те, </a:t>
            </a:r>
            <a:r>
              <a:rPr lang="ru-RU" dirty="0" err="1"/>
              <a:t>що</a:t>
            </a:r>
            <a:r>
              <a:rPr lang="ru-RU" dirty="0"/>
              <a:t> ним не подано </a:t>
            </a:r>
            <a:r>
              <a:rPr lang="ru-RU" dirty="0" err="1"/>
              <a:t>іншого</a:t>
            </a:r>
            <a:r>
              <a:rPr lang="ru-RU" dirty="0"/>
              <a:t> позову (</a:t>
            </a:r>
            <a:r>
              <a:rPr lang="ru-RU" dirty="0" err="1"/>
              <a:t>позовів</a:t>
            </a:r>
            <a:r>
              <a:rPr lang="ru-RU" dirty="0"/>
              <a:t>) до </a:t>
            </a:r>
            <a:r>
              <a:rPr lang="ru-RU" dirty="0" err="1"/>
              <a:t>цього</a:t>
            </a:r>
            <a:r>
              <a:rPr lang="ru-RU" dirty="0"/>
              <a:t> самого </a:t>
            </a:r>
            <a:r>
              <a:rPr lang="ru-RU" dirty="0" err="1"/>
              <a:t>відповідача</a:t>
            </a:r>
            <a:r>
              <a:rPr lang="ru-RU" dirty="0"/>
              <a:t> (</a:t>
            </a:r>
            <a:r>
              <a:rPr lang="ru-RU" dirty="0" err="1"/>
              <a:t>відповідачів</a:t>
            </a:r>
            <a:r>
              <a:rPr lang="ru-RU" dirty="0"/>
              <a:t>) з </a:t>
            </a:r>
            <a:r>
              <a:rPr lang="ru-RU" dirty="0" err="1"/>
              <a:t>тим</a:t>
            </a:r>
            <a:r>
              <a:rPr lang="ru-RU" dirty="0"/>
              <a:t> самим предметом та з тих самих </a:t>
            </a:r>
            <a:r>
              <a:rPr lang="ru-RU" dirty="0" err="1"/>
              <a:t>підстав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85465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03D2A0-B7BF-4AE3-99C2-1DECFF8C1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8350"/>
          </a:xfrm>
          <a:solidFill>
            <a:srgbClr val="FFFF00"/>
          </a:solidFill>
        </p:spPr>
        <p:txBody>
          <a:bodyPr/>
          <a:lstStyle/>
          <a:p>
            <a:pPr algn="ctr"/>
            <a:r>
              <a:rPr lang="ru-RU" i="1" dirty="0" err="1"/>
              <a:t>Позовна</a:t>
            </a:r>
            <a:r>
              <a:rPr lang="ru-RU" i="1" dirty="0"/>
              <a:t> </a:t>
            </a:r>
            <a:r>
              <a:rPr lang="ru-RU" i="1" dirty="0" err="1"/>
              <a:t>заява</a:t>
            </a:r>
            <a:endParaRPr lang="ru-RU" i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DD25298-70FB-4688-B658-CBFB368C0D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2550"/>
            <a:ext cx="10515600" cy="4824413"/>
          </a:xfrm>
        </p:spPr>
        <p:txBody>
          <a:bodyPr>
            <a:normAutofit/>
          </a:bodyPr>
          <a:lstStyle/>
          <a:p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позовна</a:t>
            </a:r>
            <a:r>
              <a:rPr lang="ru-RU" dirty="0"/>
              <a:t> </a:t>
            </a:r>
            <a:r>
              <a:rPr lang="ru-RU" dirty="0" err="1"/>
              <a:t>заява</a:t>
            </a:r>
            <a:r>
              <a:rPr lang="ru-RU" dirty="0"/>
              <a:t> </a:t>
            </a:r>
            <a:r>
              <a:rPr lang="ru-RU" dirty="0" err="1"/>
              <a:t>подається</a:t>
            </a:r>
            <a:r>
              <a:rPr lang="ru-RU" dirty="0"/>
              <a:t> особою, </a:t>
            </a:r>
            <a:r>
              <a:rPr lang="ru-RU" dirty="0" err="1"/>
              <a:t>звільненою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сплати</a:t>
            </a:r>
            <a:r>
              <a:rPr lang="ru-RU" dirty="0"/>
              <a:t> судового </a:t>
            </a:r>
            <a:r>
              <a:rPr lang="ru-RU" dirty="0" err="1"/>
              <a:t>збору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закону, у </a:t>
            </a:r>
            <a:r>
              <a:rPr lang="ru-RU" dirty="0" err="1"/>
              <a:t>ній</a:t>
            </a:r>
            <a:r>
              <a:rPr lang="ru-RU" dirty="0"/>
              <a:t> </a:t>
            </a:r>
            <a:r>
              <a:rPr lang="ru-RU" dirty="0" err="1"/>
              <a:t>зазначаються</a:t>
            </a:r>
            <a:r>
              <a:rPr lang="ru-RU" dirty="0"/>
              <a:t> </a:t>
            </a:r>
            <a:r>
              <a:rPr lang="ru-RU" dirty="0" err="1"/>
              <a:t>підстави</a:t>
            </a:r>
            <a:r>
              <a:rPr lang="ru-RU" dirty="0"/>
              <a:t> </a:t>
            </a:r>
            <a:r>
              <a:rPr lang="ru-RU" dirty="0" err="1"/>
              <a:t>звільнення</a:t>
            </a:r>
            <a:r>
              <a:rPr lang="ru-RU" dirty="0"/>
              <a:t> </a:t>
            </a:r>
            <a:r>
              <a:rPr lang="ru-RU" dirty="0" err="1"/>
              <a:t>позивача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сплати</a:t>
            </a:r>
            <a:r>
              <a:rPr lang="ru-RU" dirty="0"/>
              <a:t> судового </a:t>
            </a:r>
            <a:r>
              <a:rPr lang="ru-RU" dirty="0" err="1"/>
              <a:t>збору</a:t>
            </a:r>
            <a:r>
              <a:rPr lang="ru-RU" dirty="0"/>
              <a:t>.</a:t>
            </a:r>
          </a:p>
          <a:p>
            <a:r>
              <a:rPr lang="ru-RU" dirty="0"/>
              <a:t>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пред’явлення</a:t>
            </a:r>
            <a:r>
              <a:rPr lang="ru-RU" dirty="0"/>
              <a:t> позову особою, </a:t>
            </a:r>
            <a:r>
              <a:rPr lang="ru-RU" dirty="0" err="1"/>
              <a:t>якій</a:t>
            </a:r>
            <a:r>
              <a:rPr lang="ru-RU" dirty="0"/>
              <a:t> законом </a:t>
            </a:r>
            <a:r>
              <a:rPr lang="ru-RU" dirty="0" err="1"/>
              <a:t>надано</a:t>
            </a:r>
            <a:r>
              <a:rPr lang="ru-RU" dirty="0"/>
              <a:t> право </a:t>
            </a:r>
            <a:r>
              <a:rPr lang="ru-RU" dirty="0" err="1"/>
              <a:t>звертатися</a:t>
            </a:r>
            <a:r>
              <a:rPr lang="ru-RU" dirty="0"/>
              <a:t> до суду в </a:t>
            </a:r>
            <a:r>
              <a:rPr lang="ru-RU" dirty="0" err="1"/>
              <a:t>інтересах</a:t>
            </a:r>
            <a:r>
              <a:rPr lang="ru-RU" dirty="0"/>
              <a:t> </a:t>
            </a:r>
            <a:r>
              <a:rPr lang="ru-RU" dirty="0" err="1"/>
              <a:t>іншої</a:t>
            </a:r>
            <a:r>
              <a:rPr lang="ru-RU" dirty="0"/>
              <a:t> особи, в </a:t>
            </a:r>
            <a:r>
              <a:rPr lang="ru-RU" dirty="0" err="1"/>
              <a:t>заяві</a:t>
            </a:r>
            <a:r>
              <a:rPr lang="ru-RU" dirty="0"/>
              <a:t> </a:t>
            </a:r>
            <a:r>
              <a:rPr lang="ru-RU" dirty="0" err="1"/>
              <a:t>повинні</a:t>
            </a:r>
            <a:r>
              <a:rPr lang="ru-RU" dirty="0"/>
              <a:t> бути </a:t>
            </a:r>
            <a:r>
              <a:rPr lang="ru-RU" dirty="0" err="1"/>
              <a:t>зазначені</a:t>
            </a:r>
            <a:r>
              <a:rPr lang="ru-RU" dirty="0"/>
              <a:t> </a:t>
            </a:r>
            <a:r>
              <a:rPr lang="ru-RU" dirty="0" err="1"/>
              <a:t>підстави</a:t>
            </a:r>
            <a:r>
              <a:rPr lang="ru-RU" dirty="0"/>
              <a:t> такого </a:t>
            </a:r>
            <a:r>
              <a:rPr lang="ru-RU" dirty="0" err="1"/>
              <a:t>звернення</a:t>
            </a:r>
            <a:r>
              <a:rPr lang="ru-RU" dirty="0"/>
              <a:t>.</a:t>
            </a:r>
          </a:p>
          <a:p>
            <a:r>
              <a:rPr lang="ru-RU" dirty="0"/>
              <a:t>У </a:t>
            </a:r>
            <a:r>
              <a:rPr lang="ru-RU" dirty="0" err="1"/>
              <a:t>позовній</a:t>
            </a:r>
            <a:r>
              <a:rPr lang="ru-RU" dirty="0"/>
              <a:t> </a:t>
            </a:r>
            <a:r>
              <a:rPr lang="ru-RU" dirty="0" err="1"/>
              <a:t>заяві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вказані</a:t>
            </a:r>
            <a:r>
              <a:rPr lang="ru-RU" dirty="0"/>
              <a:t> й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відомості</a:t>
            </a:r>
            <a:r>
              <a:rPr lang="ru-RU" dirty="0"/>
              <a:t>, </a:t>
            </a:r>
            <a:r>
              <a:rPr lang="ru-RU" dirty="0" err="1"/>
              <a:t>необхідні</a:t>
            </a:r>
            <a:r>
              <a:rPr lang="ru-RU" dirty="0"/>
              <a:t> для правильного </a:t>
            </a:r>
            <a:r>
              <a:rPr lang="ru-RU" dirty="0" err="1"/>
              <a:t>вирішення</a:t>
            </a:r>
            <a:r>
              <a:rPr lang="ru-RU" dirty="0"/>
              <a:t> спору.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41473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70FCBC5-13C9-4CD5-A014-A8E180EEC8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1100" y="365126"/>
            <a:ext cx="10172700" cy="625474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3200" b="1" i="1" dirty="0" err="1"/>
              <a:t>Документи</a:t>
            </a:r>
            <a:r>
              <a:rPr lang="ru-RU" sz="3200" b="1" i="1" dirty="0"/>
              <a:t>, </a:t>
            </a:r>
            <a:r>
              <a:rPr lang="ru-RU" sz="3200" b="1" i="1" dirty="0" err="1"/>
              <a:t>що</a:t>
            </a:r>
            <a:r>
              <a:rPr lang="ru-RU" sz="3200" b="1" i="1" dirty="0"/>
              <a:t> </a:t>
            </a:r>
            <a:r>
              <a:rPr lang="ru-RU" sz="3200" b="1" i="1" dirty="0" err="1"/>
              <a:t>додаються</a:t>
            </a:r>
            <a:r>
              <a:rPr lang="ru-RU" sz="3200" b="1" i="1" dirty="0"/>
              <a:t> до </a:t>
            </a:r>
            <a:r>
              <a:rPr lang="ru-RU" sz="3200" b="1" i="1" dirty="0" err="1"/>
              <a:t>позовної</a:t>
            </a:r>
            <a:r>
              <a:rPr lang="ru-RU" sz="3200" b="1" i="1" dirty="0"/>
              <a:t> заяви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EB13D39-3F2A-424B-A0AF-4A7BDD2ED8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38250"/>
            <a:ext cx="10515600" cy="4938713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До </a:t>
            </a:r>
            <a:r>
              <a:rPr lang="ru-RU" dirty="0" err="1"/>
              <a:t>позовної</a:t>
            </a:r>
            <a:r>
              <a:rPr lang="ru-RU" dirty="0"/>
              <a:t> заяви </a:t>
            </a:r>
            <a:r>
              <a:rPr lang="ru-RU" dirty="0" err="1"/>
              <a:t>додаються</a:t>
            </a:r>
            <a:r>
              <a:rPr lang="ru-RU" dirty="0"/>
              <a:t> </a:t>
            </a:r>
            <a:r>
              <a:rPr lang="ru-RU" dirty="0" err="1"/>
              <a:t>документи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підтверджують</a:t>
            </a:r>
            <a:r>
              <a:rPr lang="ru-RU" dirty="0"/>
              <a:t>:</a:t>
            </a:r>
          </a:p>
          <a:p>
            <a:r>
              <a:rPr lang="ru-RU" dirty="0"/>
              <a:t>1) </a:t>
            </a:r>
            <a:r>
              <a:rPr lang="ru-RU" b="1" i="1" u="sng" dirty="0" err="1">
                <a:solidFill>
                  <a:srgbClr val="FF0000"/>
                </a:solidFill>
              </a:rPr>
              <a:t>відправлення</a:t>
            </a:r>
            <a:r>
              <a:rPr lang="ru-RU" b="1" i="1" u="sng" dirty="0">
                <a:solidFill>
                  <a:srgbClr val="FF0000"/>
                </a:solidFill>
              </a:rPr>
              <a:t> </a:t>
            </a:r>
            <a:r>
              <a:rPr lang="ru-RU" b="1" i="1" u="sng" dirty="0" err="1">
                <a:solidFill>
                  <a:srgbClr val="FF0000"/>
                </a:solidFill>
              </a:rPr>
              <a:t>іншим</a:t>
            </a:r>
            <a:r>
              <a:rPr lang="ru-RU" b="1" i="1" u="sng" dirty="0">
                <a:solidFill>
                  <a:srgbClr val="FF0000"/>
                </a:solidFill>
              </a:rPr>
              <a:t> </a:t>
            </a:r>
            <a:r>
              <a:rPr lang="ru-RU" b="1" i="1" u="sng" dirty="0" err="1">
                <a:solidFill>
                  <a:srgbClr val="FF0000"/>
                </a:solidFill>
              </a:rPr>
              <a:t>учасникам</a:t>
            </a:r>
            <a:r>
              <a:rPr lang="ru-RU" b="1" i="1" u="sng" dirty="0">
                <a:solidFill>
                  <a:srgbClr val="FF0000"/>
                </a:solidFill>
              </a:rPr>
              <a:t> </a:t>
            </a:r>
            <a:r>
              <a:rPr lang="ru-RU" b="1" i="1" u="sng" dirty="0" err="1">
                <a:solidFill>
                  <a:srgbClr val="FF0000"/>
                </a:solidFill>
              </a:rPr>
              <a:t>справи</a:t>
            </a:r>
            <a:r>
              <a:rPr lang="ru-RU" b="1" i="1" u="sng" dirty="0">
                <a:solidFill>
                  <a:srgbClr val="FF0000"/>
                </a:solidFill>
              </a:rPr>
              <a:t> </a:t>
            </a:r>
            <a:r>
              <a:rPr lang="ru-RU" b="1" i="1" u="sng" dirty="0" err="1">
                <a:solidFill>
                  <a:srgbClr val="FF0000"/>
                </a:solidFill>
              </a:rPr>
              <a:t>копії</a:t>
            </a:r>
            <a:r>
              <a:rPr lang="ru-RU" b="1" i="1" u="sng" dirty="0">
                <a:solidFill>
                  <a:srgbClr val="FF0000"/>
                </a:solidFill>
              </a:rPr>
              <a:t> </a:t>
            </a:r>
            <a:r>
              <a:rPr lang="ru-RU" b="1" i="1" u="sng" dirty="0" err="1">
                <a:solidFill>
                  <a:srgbClr val="FF0000"/>
                </a:solidFill>
              </a:rPr>
              <a:t>позовної</a:t>
            </a:r>
            <a:r>
              <a:rPr lang="ru-RU" b="1" i="1" u="sng" dirty="0">
                <a:solidFill>
                  <a:srgbClr val="FF0000"/>
                </a:solidFill>
              </a:rPr>
              <a:t> заяви і </a:t>
            </a:r>
            <a:r>
              <a:rPr lang="ru-RU" b="1" i="1" u="sng" dirty="0" err="1">
                <a:solidFill>
                  <a:srgbClr val="FF0000"/>
                </a:solidFill>
              </a:rPr>
              <a:t>доданих</a:t>
            </a:r>
            <a:r>
              <a:rPr lang="ru-RU" b="1" i="1" u="sng" dirty="0">
                <a:solidFill>
                  <a:srgbClr val="FF0000"/>
                </a:solidFill>
              </a:rPr>
              <a:t> до </a:t>
            </a:r>
            <a:r>
              <a:rPr lang="ru-RU" b="1" i="1" u="sng" dirty="0" err="1">
                <a:solidFill>
                  <a:srgbClr val="FF0000"/>
                </a:solidFill>
              </a:rPr>
              <a:t>неї</a:t>
            </a:r>
            <a:r>
              <a:rPr lang="ru-RU" b="1" i="1" u="sng" dirty="0">
                <a:solidFill>
                  <a:srgbClr val="FF0000"/>
                </a:solidFill>
              </a:rPr>
              <a:t> </a:t>
            </a:r>
            <a:r>
              <a:rPr lang="ru-RU" b="1" i="1" u="sng" dirty="0" err="1">
                <a:solidFill>
                  <a:srgbClr val="FF0000"/>
                </a:solidFill>
              </a:rPr>
              <a:t>документів</a:t>
            </a:r>
            <a:r>
              <a:rPr lang="ru-RU" b="1" i="1" u="sng" dirty="0">
                <a:solidFill>
                  <a:srgbClr val="FF0000"/>
                </a:solidFill>
              </a:rPr>
              <a:t>;</a:t>
            </a:r>
          </a:p>
          <a:p>
            <a:r>
              <a:rPr lang="ru-RU" dirty="0"/>
              <a:t>2) </a:t>
            </a:r>
            <a:r>
              <a:rPr lang="ru-RU" dirty="0" err="1"/>
              <a:t>сплату</a:t>
            </a:r>
            <a:r>
              <a:rPr lang="ru-RU" dirty="0"/>
              <a:t> судового </a:t>
            </a:r>
            <a:r>
              <a:rPr lang="ru-RU" dirty="0" err="1"/>
              <a:t>збору</a:t>
            </a:r>
            <a:r>
              <a:rPr lang="ru-RU" dirty="0"/>
              <a:t> у </a:t>
            </a:r>
            <a:r>
              <a:rPr lang="ru-RU" dirty="0" err="1"/>
              <a:t>встановлених</a:t>
            </a:r>
            <a:r>
              <a:rPr lang="ru-RU" dirty="0"/>
              <a:t> порядку і </a:t>
            </a:r>
            <a:r>
              <a:rPr lang="ru-RU" dirty="0" err="1"/>
              <a:t>розмірі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документи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підтверджують</a:t>
            </a:r>
            <a:r>
              <a:rPr lang="ru-RU" dirty="0"/>
              <a:t> </a:t>
            </a:r>
            <a:r>
              <a:rPr lang="ru-RU" dirty="0" err="1"/>
              <a:t>підстави</a:t>
            </a:r>
            <a:r>
              <a:rPr lang="ru-RU" dirty="0"/>
              <a:t> </a:t>
            </a:r>
            <a:r>
              <a:rPr lang="ru-RU" dirty="0" err="1"/>
              <a:t>звільнення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сплати</a:t>
            </a:r>
            <a:r>
              <a:rPr lang="ru-RU" dirty="0"/>
              <a:t> судового </a:t>
            </a:r>
            <a:r>
              <a:rPr lang="ru-RU" dirty="0" err="1"/>
              <a:t>збору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закону.</a:t>
            </a:r>
          </a:p>
          <a:p>
            <a:r>
              <a:rPr lang="ru-RU" dirty="0" err="1"/>
              <a:t>Позивач</a:t>
            </a:r>
            <a:r>
              <a:rPr lang="ru-RU" dirty="0"/>
              <a:t> </a:t>
            </a:r>
            <a:r>
              <a:rPr lang="ru-RU" dirty="0" err="1"/>
              <a:t>зобов’язаний</a:t>
            </a:r>
            <a:r>
              <a:rPr lang="ru-RU" dirty="0"/>
              <a:t> </a:t>
            </a:r>
            <a:r>
              <a:rPr lang="ru-RU" dirty="0" err="1"/>
              <a:t>додати</a:t>
            </a:r>
            <a:r>
              <a:rPr lang="ru-RU" dirty="0"/>
              <a:t> до </a:t>
            </a:r>
            <a:r>
              <a:rPr lang="ru-RU" dirty="0" err="1"/>
              <a:t>позовної</a:t>
            </a:r>
            <a:r>
              <a:rPr lang="ru-RU" dirty="0"/>
              <a:t> заяви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наявні</a:t>
            </a:r>
            <a:r>
              <a:rPr lang="ru-RU" dirty="0"/>
              <a:t> в </a:t>
            </a:r>
            <a:r>
              <a:rPr lang="ru-RU" dirty="0" err="1"/>
              <a:t>нього</a:t>
            </a:r>
            <a:r>
              <a:rPr lang="ru-RU" dirty="0"/>
              <a:t> </a:t>
            </a:r>
            <a:r>
              <a:rPr lang="ru-RU" dirty="0" err="1"/>
              <a:t>докази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підтверджують</a:t>
            </a:r>
            <a:r>
              <a:rPr lang="ru-RU" dirty="0"/>
              <a:t> </a:t>
            </a:r>
            <a:r>
              <a:rPr lang="ru-RU" dirty="0" err="1"/>
              <a:t>обставини</a:t>
            </a:r>
            <a:r>
              <a:rPr lang="ru-RU" dirty="0"/>
              <a:t>, на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ґрунтуються</a:t>
            </a:r>
            <a:r>
              <a:rPr lang="ru-RU" dirty="0"/>
              <a:t> </a:t>
            </a:r>
            <a:r>
              <a:rPr lang="ru-RU" dirty="0" err="1"/>
              <a:t>позовні</a:t>
            </a:r>
            <a:r>
              <a:rPr lang="ru-RU" dirty="0"/>
              <a:t> </a:t>
            </a:r>
            <a:r>
              <a:rPr lang="ru-RU" dirty="0" err="1"/>
              <a:t>вимоги</a:t>
            </a:r>
            <a:r>
              <a:rPr lang="ru-RU" dirty="0"/>
              <a:t> (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подаються</a:t>
            </a:r>
            <a:r>
              <a:rPr lang="ru-RU" dirty="0"/>
              <a:t> </a:t>
            </a:r>
            <a:r>
              <a:rPr lang="ru-RU" dirty="0" err="1"/>
              <a:t>письмові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електронні</a:t>
            </a:r>
            <a:r>
              <a:rPr lang="ru-RU" dirty="0"/>
              <a:t> </a:t>
            </a:r>
            <a:r>
              <a:rPr lang="ru-RU" dirty="0" err="1"/>
              <a:t>докази</a:t>
            </a:r>
            <a:r>
              <a:rPr lang="ru-RU" dirty="0"/>
              <a:t> </a:t>
            </a:r>
            <a:r>
              <a:rPr lang="ru-RU" dirty="0" err="1"/>
              <a:t>позивач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додати</a:t>
            </a:r>
            <a:r>
              <a:rPr lang="ru-RU" dirty="0"/>
              <a:t> до </a:t>
            </a:r>
            <a:r>
              <a:rPr lang="ru-RU" dirty="0" err="1"/>
              <a:t>позовної</a:t>
            </a:r>
            <a:r>
              <a:rPr lang="ru-RU" dirty="0"/>
              <a:t> заяви </a:t>
            </a:r>
            <a:r>
              <a:rPr lang="ru-RU" dirty="0" err="1"/>
              <a:t>копії</a:t>
            </a:r>
            <a:r>
              <a:rPr lang="ru-RU" dirty="0"/>
              <a:t> </a:t>
            </a:r>
            <a:r>
              <a:rPr lang="ru-RU" dirty="0" err="1"/>
              <a:t>відповідних</a:t>
            </a:r>
            <a:r>
              <a:rPr lang="ru-RU" dirty="0"/>
              <a:t> </a:t>
            </a:r>
            <a:r>
              <a:rPr lang="ru-RU" dirty="0" err="1"/>
              <a:t>доказів</a:t>
            </a:r>
            <a:r>
              <a:rPr lang="ru-RU" dirty="0"/>
              <a:t>).</a:t>
            </a:r>
          </a:p>
          <a:p>
            <a:r>
              <a:rPr lang="ru-RU" dirty="0"/>
              <a:t>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необхідності</a:t>
            </a:r>
            <a:r>
              <a:rPr lang="ru-RU" dirty="0"/>
              <a:t> до </a:t>
            </a:r>
            <a:r>
              <a:rPr lang="ru-RU" dirty="0" err="1"/>
              <a:t>позовної</a:t>
            </a:r>
            <a:r>
              <a:rPr lang="ru-RU" dirty="0"/>
              <a:t> заяви </a:t>
            </a:r>
            <a:r>
              <a:rPr lang="ru-RU" dirty="0" err="1"/>
              <a:t>додається</a:t>
            </a:r>
            <a:r>
              <a:rPr lang="ru-RU" dirty="0"/>
              <a:t> </a:t>
            </a:r>
            <a:r>
              <a:rPr lang="ru-RU" dirty="0" err="1"/>
              <a:t>клопотання</a:t>
            </a:r>
            <a:r>
              <a:rPr lang="ru-RU" dirty="0"/>
              <a:t> про </a:t>
            </a:r>
            <a:r>
              <a:rPr lang="ru-RU" dirty="0" err="1"/>
              <a:t>призначення</a:t>
            </a:r>
            <a:r>
              <a:rPr lang="ru-RU" dirty="0"/>
              <a:t> </a:t>
            </a:r>
            <a:r>
              <a:rPr lang="ru-RU" dirty="0" err="1"/>
              <a:t>експертизи</a:t>
            </a:r>
            <a:r>
              <a:rPr lang="ru-RU" dirty="0"/>
              <a:t>, </a:t>
            </a:r>
            <a:r>
              <a:rPr lang="ru-RU" dirty="0" err="1"/>
              <a:t>витребування</a:t>
            </a:r>
            <a:r>
              <a:rPr lang="ru-RU" dirty="0"/>
              <a:t> </a:t>
            </a:r>
            <a:r>
              <a:rPr lang="ru-RU" dirty="0" err="1"/>
              <a:t>доказів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</a:t>
            </a:r>
          </a:p>
          <a:p>
            <a:r>
              <a:rPr lang="ru-RU" dirty="0"/>
              <a:t>До заяви про </a:t>
            </a:r>
            <a:r>
              <a:rPr lang="ru-RU" dirty="0" err="1"/>
              <a:t>визнання</a:t>
            </a:r>
            <a:r>
              <a:rPr lang="ru-RU" dirty="0"/>
              <a:t> акта </a:t>
            </a:r>
            <a:r>
              <a:rPr lang="ru-RU" dirty="0" err="1"/>
              <a:t>чи</a:t>
            </a:r>
            <a:r>
              <a:rPr lang="ru-RU" dirty="0"/>
              <a:t> договору </a:t>
            </a:r>
            <a:r>
              <a:rPr lang="ru-RU" dirty="0" err="1"/>
              <a:t>недійсним</a:t>
            </a:r>
            <a:r>
              <a:rPr lang="ru-RU" dirty="0"/>
              <a:t> </a:t>
            </a:r>
            <a:r>
              <a:rPr lang="ru-RU" dirty="0" err="1"/>
              <a:t>додається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копія</a:t>
            </a:r>
            <a:r>
              <a:rPr lang="ru-RU" dirty="0"/>
              <a:t> (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оригінал</a:t>
            </a:r>
            <a:r>
              <a:rPr lang="ru-RU" dirty="0"/>
              <a:t>) </a:t>
            </a:r>
            <a:r>
              <a:rPr lang="ru-RU" dirty="0" err="1"/>
              <a:t>оспорюваного</a:t>
            </a:r>
            <a:r>
              <a:rPr lang="ru-RU" dirty="0"/>
              <a:t> акта </a:t>
            </a:r>
            <a:r>
              <a:rPr lang="ru-RU" dirty="0" err="1"/>
              <a:t>чи</a:t>
            </a:r>
            <a:r>
              <a:rPr lang="ru-RU" dirty="0"/>
              <a:t> договору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засвідчений</a:t>
            </a:r>
            <a:r>
              <a:rPr lang="ru-RU" dirty="0"/>
              <a:t> </a:t>
            </a:r>
            <a:r>
              <a:rPr lang="ru-RU" dirty="0" err="1"/>
              <a:t>витяг</a:t>
            </a:r>
            <a:r>
              <a:rPr lang="ru-RU" dirty="0"/>
              <a:t> з </a:t>
            </a:r>
            <a:r>
              <a:rPr lang="ru-RU" dirty="0" err="1"/>
              <a:t>нього</a:t>
            </a:r>
            <a:r>
              <a:rPr lang="ru-RU" dirty="0"/>
              <a:t>, а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відсутності</a:t>
            </a:r>
            <a:r>
              <a:rPr lang="ru-RU" dirty="0"/>
              <a:t> акта </a:t>
            </a:r>
            <a:r>
              <a:rPr lang="ru-RU" dirty="0" err="1"/>
              <a:t>чи</a:t>
            </a:r>
            <a:r>
              <a:rPr lang="ru-RU" dirty="0"/>
              <a:t> договору у </a:t>
            </a:r>
            <a:r>
              <a:rPr lang="ru-RU" dirty="0" err="1"/>
              <a:t>позивача</a:t>
            </a:r>
            <a:r>
              <a:rPr lang="ru-RU" dirty="0"/>
              <a:t> - </a:t>
            </a:r>
            <a:r>
              <a:rPr lang="ru-RU" dirty="0" err="1"/>
              <a:t>клопотання</a:t>
            </a:r>
            <a:r>
              <a:rPr lang="ru-RU" dirty="0"/>
              <a:t> про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витребування</a:t>
            </a:r>
            <a:r>
              <a:rPr lang="ru-RU" dirty="0"/>
              <a:t>.</a:t>
            </a:r>
          </a:p>
          <a:p>
            <a:r>
              <a:rPr lang="ru-RU" dirty="0"/>
              <a:t> </a:t>
            </a:r>
            <a:r>
              <a:rPr lang="ru-RU" b="1" i="1" dirty="0">
                <a:solidFill>
                  <a:srgbClr val="7030A0"/>
                </a:solidFill>
              </a:rPr>
              <a:t>До </a:t>
            </a:r>
            <a:r>
              <a:rPr lang="ru-RU" b="1" i="1" dirty="0" err="1">
                <a:solidFill>
                  <a:srgbClr val="7030A0"/>
                </a:solidFill>
              </a:rPr>
              <a:t>позовної</a:t>
            </a:r>
            <a:r>
              <a:rPr lang="ru-RU" b="1" i="1" dirty="0">
                <a:solidFill>
                  <a:srgbClr val="7030A0"/>
                </a:solidFill>
              </a:rPr>
              <a:t> заяви, </a:t>
            </a:r>
            <a:r>
              <a:rPr lang="ru-RU" b="1" i="1" dirty="0" err="1">
                <a:solidFill>
                  <a:srgbClr val="7030A0"/>
                </a:solidFill>
              </a:rPr>
              <a:t>підписаної</a:t>
            </a:r>
            <a:r>
              <a:rPr lang="ru-RU" b="1" i="1" dirty="0">
                <a:solidFill>
                  <a:srgbClr val="7030A0"/>
                </a:solidFill>
              </a:rPr>
              <a:t> </a:t>
            </a:r>
            <a:r>
              <a:rPr lang="ru-RU" b="1" i="1" dirty="0" err="1">
                <a:solidFill>
                  <a:srgbClr val="7030A0"/>
                </a:solidFill>
              </a:rPr>
              <a:t>представником</a:t>
            </a:r>
            <a:r>
              <a:rPr lang="ru-RU" b="1" i="1" dirty="0">
                <a:solidFill>
                  <a:srgbClr val="7030A0"/>
                </a:solidFill>
              </a:rPr>
              <a:t> </a:t>
            </a:r>
            <a:r>
              <a:rPr lang="ru-RU" b="1" i="1" dirty="0" err="1">
                <a:solidFill>
                  <a:srgbClr val="7030A0"/>
                </a:solidFill>
              </a:rPr>
              <a:t>позивача</a:t>
            </a:r>
            <a:r>
              <a:rPr lang="ru-RU" b="1" i="1" dirty="0">
                <a:solidFill>
                  <a:srgbClr val="7030A0"/>
                </a:solidFill>
              </a:rPr>
              <a:t>, </a:t>
            </a:r>
            <a:r>
              <a:rPr lang="ru-RU" b="1" i="1" dirty="0" err="1">
                <a:solidFill>
                  <a:srgbClr val="7030A0"/>
                </a:solidFill>
              </a:rPr>
              <a:t>додається</a:t>
            </a:r>
            <a:r>
              <a:rPr lang="ru-RU" b="1" i="1" dirty="0">
                <a:solidFill>
                  <a:srgbClr val="7030A0"/>
                </a:solidFill>
              </a:rPr>
              <a:t> </a:t>
            </a:r>
            <a:r>
              <a:rPr lang="ru-RU" b="1" i="1" dirty="0" err="1">
                <a:solidFill>
                  <a:srgbClr val="7030A0"/>
                </a:solidFill>
              </a:rPr>
              <a:t>довіреність</a:t>
            </a:r>
            <a:r>
              <a:rPr lang="ru-RU" b="1" i="1" dirty="0">
                <a:solidFill>
                  <a:srgbClr val="7030A0"/>
                </a:solidFill>
              </a:rPr>
              <a:t> </a:t>
            </a:r>
            <a:r>
              <a:rPr lang="ru-RU" b="1" i="1" dirty="0" err="1">
                <a:solidFill>
                  <a:srgbClr val="7030A0"/>
                </a:solidFill>
              </a:rPr>
              <a:t>чи</a:t>
            </a:r>
            <a:r>
              <a:rPr lang="ru-RU" b="1" i="1" dirty="0">
                <a:solidFill>
                  <a:srgbClr val="7030A0"/>
                </a:solidFill>
              </a:rPr>
              <a:t> </a:t>
            </a:r>
            <a:r>
              <a:rPr lang="ru-RU" b="1" i="1" dirty="0" err="1">
                <a:solidFill>
                  <a:srgbClr val="7030A0"/>
                </a:solidFill>
              </a:rPr>
              <a:t>інший</a:t>
            </a:r>
            <a:r>
              <a:rPr lang="ru-RU" b="1" i="1" dirty="0">
                <a:solidFill>
                  <a:srgbClr val="7030A0"/>
                </a:solidFill>
              </a:rPr>
              <a:t> документ, </a:t>
            </a:r>
            <a:r>
              <a:rPr lang="ru-RU" b="1" i="1" dirty="0" err="1">
                <a:solidFill>
                  <a:srgbClr val="7030A0"/>
                </a:solidFill>
              </a:rPr>
              <a:t>що</a:t>
            </a:r>
            <a:r>
              <a:rPr lang="ru-RU" b="1" i="1" dirty="0">
                <a:solidFill>
                  <a:srgbClr val="7030A0"/>
                </a:solidFill>
              </a:rPr>
              <a:t> </a:t>
            </a:r>
            <a:r>
              <a:rPr lang="ru-RU" b="1" i="1" dirty="0" err="1">
                <a:solidFill>
                  <a:srgbClr val="7030A0"/>
                </a:solidFill>
              </a:rPr>
              <a:t>підтверджує</a:t>
            </a:r>
            <a:r>
              <a:rPr lang="ru-RU" b="1" i="1" dirty="0">
                <a:solidFill>
                  <a:srgbClr val="7030A0"/>
                </a:solidFill>
              </a:rPr>
              <a:t> </a:t>
            </a:r>
            <a:r>
              <a:rPr lang="ru-RU" b="1" i="1" dirty="0" err="1">
                <a:solidFill>
                  <a:srgbClr val="7030A0"/>
                </a:solidFill>
              </a:rPr>
              <a:t>повноваження</a:t>
            </a:r>
            <a:r>
              <a:rPr lang="ru-RU" b="1" i="1" dirty="0">
                <a:solidFill>
                  <a:srgbClr val="7030A0"/>
                </a:solidFill>
              </a:rPr>
              <a:t> </a:t>
            </a:r>
            <a:r>
              <a:rPr lang="ru-RU" b="1" i="1" dirty="0" err="1">
                <a:solidFill>
                  <a:srgbClr val="7030A0"/>
                </a:solidFill>
              </a:rPr>
              <a:t>представника</a:t>
            </a:r>
            <a:r>
              <a:rPr lang="ru-RU" b="1" i="1" dirty="0">
                <a:solidFill>
                  <a:srgbClr val="7030A0"/>
                </a:solidFill>
              </a:rPr>
              <a:t> </a:t>
            </a:r>
            <a:r>
              <a:rPr lang="ru-RU" b="1" i="1" dirty="0" err="1">
                <a:solidFill>
                  <a:srgbClr val="7030A0"/>
                </a:solidFill>
              </a:rPr>
              <a:t>позивача</a:t>
            </a:r>
            <a:r>
              <a:rPr lang="ru-RU" b="1" i="1" dirty="0">
                <a:solidFill>
                  <a:srgbClr val="7030A0"/>
                </a:solidFill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800341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810</Words>
  <Application>Microsoft Office PowerPoint</Application>
  <PresentationFormat>Широкоэкранный</PresentationFormat>
  <Paragraphs>47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Тема Office</vt:lpstr>
      <vt:lpstr>Презентация PowerPoint</vt:lpstr>
      <vt:lpstr>ПОЗОВНЕ ПРОВАДЖЕННЯ</vt:lpstr>
      <vt:lpstr>Письмові заяви учасників справи</vt:lpstr>
      <vt:lpstr>Позовна заява</vt:lpstr>
      <vt:lpstr>Позовна заява</vt:lpstr>
      <vt:lpstr>Позовна заява</vt:lpstr>
      <vt:lpstr>Позовна заява</vt:lpstr>
      <vt:lpstr>Позовна заява</vt:lpstr>
      <vt:lpstr>Документи, що додаються до позовної заяви</vt:lpstr>
      <vt:lpstr>Ціна позову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ЛИЛЯ</dc:creator>
  <cp:lastModifiedBy>ЛИЛЯ</cp:lastModifiedBy>
  <cp:revision>7</cp:revision>
  <dcterms:created xsi:type="dcterms:W3CDTF">2023-04-10T05:53:04Z</dcterms:created>
  <dcterms:modified xsi:type="dcterms:W3CDTF">2023-04-10T06:57:05Z</dcterms:modified>
</cp:coreProperties>
</file>