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111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043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8007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159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09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290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0239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080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00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874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848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56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972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698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898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BC56-9C30-4532-A3D2-95FC7A0D1C4B}" type="datetimeFigureOut">
              <a:rPr lang="uk-UA" smtClean="0"/>
              <a:t>29.11.2023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D1556F-9ED4-4EDD-8331-709E8DD0A9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964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8757" y="1461052"/>
            <a:ext cx="5983356" cy="2589784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Особливості психосоматичних захворювань</a:t>
            </a:r>
          </a:p>
        </p:txBody>
      </p:sp>
    </p:spTree>
    <p:extLst>
      <p:ext uri="{BB962C8B-B14F-4D97-AF65-F5344CB8AC3E}">
        <p14:creationId xmlns:p14="http://schemas.microsoft.com/office/powerpoint/2010/main" val="341329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0621" y="109331"/>
            <a:ext cx="9559970" cy="5685181"/>
          </a:xfrm>
        </p:spPr>
        <p:txBody>
          <a:bodyPr>
            <a:normAutofit/>
          </a:bodyPr>
          <a:lstStyle/>
          <a:p>
            <a:r>
              <a:rPr lang="uk-UA" b="1" dirty="0"/>
              <a:t>1. Особливості психосоматичних захворювань.</a:t>
            </a:r>
            <a:endParaRPr lang="uk-UA" dirty="0"/>
          </a:p>
          <a:p>
            <a:r>
              <a:rPr lang="uk-UA" dirty="0"/>
              <a:t>У вітчизняній клінічній психології і медицині проблеми психосоматики тривалий час розглядалися фрагментарно. Відкидаючи зарубіжні теорії психосоматичних захворювань, що спочатку базуються на психоаналітичних позиціях, наша медицина далеко не відразу змогла створити єдину власну концепцію. </a:t>
            </a:r>
          </a:p>
          <a:p>
            <a:r>
              <a:rPr lang="uk-UA" b="1" i="1" dirty="0"/>
              <a:t>Психосоматичні відносини</a:t>
            </a:r>
            <a:r>
              <a:rPr lang="uk-UA" dirty="0"/>
              <a:t> є сьогодні предметом багатьох досліджень, метою яких як і раніше є рішення трьох головних питань:</a:t>
            </a:r>
          </a:p>
          <a:p>
            <a:r>
              <a:rPr lang="uk-UA" dirty="0"/>
              <a:t>- який </a:t>
            </a:r>
            <a:r>
              <a:rPr lang="ru-RU" dirty="0" err="1"/>
              <a:t>пусковий</a:t>
            </a:r>
            <a:r>
              <a:rPr lang="uk-UA" dirty="0"/>
              <a:t> механізм патогенного процесу на початковому етапі його розвитку;</a:t>
            </a:r>
          </a:p>
          <a:p>
            <a:r>
              <a:rPr lang="uk-UA" dirty="0"/>
              <a:t>- чому один і той же подразник (психічна </a:t>
            </a:r>
            <a:r>
              <a:rPr lang="ru-RU" dirty="0" err="1"/>
              <a:t>травмат</a:t>
            </a:r>
            <a:r>
              <a:rPr lang="uk-UA" dirty="0"/>
              <a:t>и</a:t>
            </a:r>
            <a:r>
              <a:rPr lang="ru-RU" dirty="0" err="1"/>
              <a:t>зац</a:t>
            </a:r>
            <a:r>
              <a:rPr lang="uk-UA" dirty="0"/>
              <a:t>і</a:t>
            </a:r>
            <a:r>
              <a:rPr lang="ru-RU" dirty="0"/>
              <a:t>я</a:t>
            </a:r>
            <a:r>
              <a:rPr lang="uk-UA" dirty="0"/>
              <a:t>) у однієї людини викликає психосоматичне захворювання, а у іншого - ні;</a:t>
            </a:r>
          </a:p>
          <a:p>
            <a:r>
              <a:rPr lang="uk-UA" dirty="0"/>
              <a:t>- чому психічна травма у різних людей приводить до патології різних органів і систем.</a:t>
            </a:r>
          </a:p>
          <a:p>
            <a:r>
              <a:rPr lang="uk-UA" dirty="0"/>
              <a:t>Розглядаючи основні концепції психосоматичних розладів відмічається різна питома вага біологічних і психічних чинників в </a:t>
            </a:r>
            <a:r>
              <a:rPr lang="uk-UA" dirty="0" err="1"/>
              <a:t>генезі</a:t>
            </a:r>
            <a:r>
              <a:rPr lang="uk-UA" dirty="0"/>
              <a:t> психосоматичних захворювань. У ряді випадків (порівняно </a:t>
            </a:r>
            <a:r>
              <a:rPr lang="uk-UA" dirty="0" err="1"/>
              <a:t>рідко</a:t>
            </a:r>
            <a:r>
              <a:rPr lang="uk-UA" dirty="0"/>
              <a:t>) превалюють психічні чинники, в інших, навпаки, домінують чинники спадковості, конституції, екзогенні (біологічні) шкідливості, а психічні чинники можуть виступати при цьому як фон, додаткових </a:t>
            </a:r>
            <a:r>
              <a:rPr lang="uk-UA" dirty="0" err="1"/>
              <a:t>шкідливостей</a:t>
            </a:r>
            <a:r>
              <a:rPr lang="uk-UA" dirty="0"/>
              <a:t>, роблячи провокуючий вплив (ефект «останньої краплі»). Конкретні механізми впливу і взаємозалежності біологічних і психічних чинників вивчені ще недостатньо.</a:t>
            </a:r>
          </a:p>
          <a:p>
            <a:r>
              <a:rPr lang="uk-UA" dirty="0"/>
              <a:t>Відомо, що анатомічне сусідство центрів емоційного і вегетативного регулювання, що знаходяться в </a:t>
            </a:r>
            <a:r>
              <a:rPr lang="uk-UA" dirty="0" err="1"/>
              <a:t>гіпоталамічній</a:t>
            </a:r>
            <a:r>
              <a:rPr lang="uk-UA" dirty="0"/>
              <a:t> області, і фізіологічні механізми нервово-</a:t>
            </a:r>
            <a:r>
              <a:rPr lang="uk-UA" dirty="0" err="1"/>
              <a:t>медіаторної</a:t>
            </a:r>
            <a:r>
              <a:rPr lang="uk-UA" dirty="0"/>
              <a:t> і гормональній регуляції забезпечують перемикання емоційних впливів на соматичну сферу. Таким чином, сполучною ланкою між психологічною і соматичною сферами є афект в його широкому розумінні (емоційна напруга, страх, тривога, туга і ін.). Захисні фізіологічні і психологічні механізми, включаючи «психологічний захист», можуть зменшувати, але не завжди повністю усувають ці фізіологічні явища. Якщо емоційне переживання не блокується «психологічним захистом», то можливе виникнення як функціональних порушень в окремих системах і органах, так і </a:t>
            </a:r>
            <a:r>
              <a:rPr lang="uk-UA" dirty="0" err="1"/>
              <a:t>деструктивно</a:t>
            </a:r>
            <a:r>
              <a:rPr lang="uk-UA" dirty="0"/>
              <a:t>-морфологічних змін. Особливе значення мають </a:t>
            </a:r>
            <a:r>
              <a:rPr lang="ru-RU" dirty="0"/>
              <a:t>не</a:t>
            </a:r>
            <a:r>
              <a:rPr lang="uk-UA" dirty="0"/>
              <a:t>від</a:t>
            </a:r>
            <a:r>
              <a:rPr lang="ru-RU" dirty="0" err="1"/>
              <a:t>реагован</a:t>
            </a:r>
            <a:r>
              <a:rPr lang="uk-UA" dirty="0"/>
              <a:t>і негативні емоції, схильність до затримки яких, характерна для осіб хворих психосоматичними захворюваннями.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093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7322" y="268357"/>
            <a:ext cx="9352721" cy="6341165"/>
          </a:xfrm>
        </p:spPr>
        <p:txBody>
          <a:bodyPr>
            <a:normAutofit fontScale="92500" lnSpcReduction="10000"/>
          </a:bodyPr>
          <a:lstStyle/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Дійсні психосоматичні захворювання виникають у осіб, погано «захищених психологічно». У разі значущого конфлікту, емоційного стресу у них частіше вражається соматичне середовище. За наявності «психологічного захисту», але якщо він недостатній, може виникнути невротичний розлад, що включає різноманітні вегетативно-соматичні порушення, що носять функціональний характер. Прикладом може служити істерична конверсія, при якій є своєрідна «хитрість» тіла: є невроз як психогенне захворювання, але немає хвороби як деструкції органу, не відбувається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генералізуючої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патології.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Спектр захворювань, що відносять до психосоматичних, розширюється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зорі виникнення психосоматики виділялася лише так звана свята сімка: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ессенціальна гіпертонія, бронхіальна астма, виразкова хвороба дванадцятипалої кишки, цукровий діабет, </a:t>
            </a:r>
            <a:r>
              <a:rPr lang="uk-UA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ревматоїдний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артрит, неспецифічний виразковий коліт, </a:t>
            </a:r>
            <a:r>
              <a:rPr lang="uk-UA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нейродерміти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даний час як захворювання, в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етіопатогенез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яких мають місце, разом з біологічними, психічні чинники, розглядаються: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гастроентерології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виразкова хвороба шлунку і дванадцятипалої кишки,  неспецифічний  виразковий коліт,  синдром роздратованої товстої кишки,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рефлюкси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дискінезії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жовчного міхура і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кишківника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«емоційна жовтянка» та інші функціональні і секреторні розлади травлення;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кардіології і ангіології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ішемічна хвороба серця,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кардіалгії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функціональної  природи,  функціональні  аритмії,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транзиторна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гіпертонія, пароксизмальні гіпотонічні стани,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вегетодістонії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нейроциркуляторні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розлади;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пульмонології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бронхіальна астма,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астомоїдний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бронхіт, психогенні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обумовлені, розлади дихання;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ендокринології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цукровий діабет,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гипертиреоїдні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гипотиреоїдні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реакції, гормональні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дисфункції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невротичне ожиріння, нервова анорексія;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хірургії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застійні функціонально-динамічні післяопераційні порушення;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гінекології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мастопатія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міома матки;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7)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дерматології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кропивниця, нейродерміт, екзема.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Стає все більш очевидним, що психосоматичні захворювання - не тільки медична, але соціально-психологічна проблема. Успіхи в її рішенні багато в чому залежать від умов виховання і соціального клімату. Саме при психосоматичних захворюваннях лікар і клінічний психолог в спільній роботі з хворим можуть знайти найбільш ефективні способи лікування і профілактики.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965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287" y="775252"/>
            <a:ext cx="7404653" cy="350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6226" y="178904"/>
            <a:ext cx="9104244" cy="5834270"/>
          </a:xfrm>
        </p:spPr>
        <p:txBody>
          <a:bodyPr/>
          <a:lstStyle/>
          <a:p>
            <a:pPr indent="450215" algn="just"/>
            <a:r>
              <a:rPr lang="uk-UA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 зустрічаються форми і механізми психологічного захисту:</a:t>
            </a:r>
            <a:endParaRPr lang="uk-UA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Витіснення (придушення)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неусвідомлюване переміщення особою неприйнятних для неї або неприємних переживань, думок, спогадів з сфери свідомості на підсвідомий рівень. При цьому ситуації, пов'язані з подібними переживаннями, як би забуваються (функціональна амнезія).</a:t>
            </a:r>
            <a:endParaRPr lang="uk-UA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Проекція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приписування іншим людям  неусвідомлюваних власних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відчуттів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бажань та інших негативних якостей, які суб'єкт не визнає або відкидає в самому собі. Проекція може бути наслідком витіснення:  витиснене</a:t>
            </a:r>
            <a:b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підсвідомість переноситься на іншу людину. Наприклад, ревнива людина виявляє схильність до ревнощів у інших. Найчастіше такий спосіб психологічного захисту служить для підвищення самоповаги і пошани з боку оточуючих, а також для виправдання перед собою власних негативних рис і вчинків.</a:t>
            </a:r>
            <a:endParaRPr lang="uk-UA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Ідентифікація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спосіб психологічного захисту, протилежний проекції. Він полягає в тому, що одна особа (суб'єкт ідентифікації) на неусвідомлюваному рівні приписує собі якості інших осіб (об'єктів ідентифікації). Такими об'єктами можуть бути близькі люди, незнайомі, але значущі персонажі, зокрема уявні, або герої художніх творів.</a:t>
            </a:r>
            <a:endParaRPr lang="uk-UA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690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4158" y="1162879"/>
            <a:ext cx="94123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Раціоналізація</a:t>
            </a:r>
            <a:r>
              <a:rPr lang="uk-UA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процедура, за допомогою якої суб'єкт прагне дати </a:t>
            </a:r>
            <a:r>
              <a:rPr lang="uk-UA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логічно</a:t>
            </a:r>
            <a:r>
              <a:rPr lang="uk-UA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пов'язне</a:t>
            </a:r>
            <a:r>
              <a:rPr lang="uk-UA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морально прийнятне пояснення тієї або іншої установки, вчинку, ідеї, відчуття, справжні мотиви яких залишаються в тіні. Неприйнятні для особи дії суб'єкт пояснює помилковими мотивами. Висунення помилкових причин своїх невдач або недоліків з метою виправдати себе: «Не все так погано, зате я...» допомагає суб'єктові, знецінивши таким чином нереалізовані потреби, зберігати самоповагу і попереджає виникнення тривоги.</a:t>
            </a:r>
            <a:endParaRPr lang="uk-UA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Інтелектуалізація</a:t>
            </a:r>
            <a:r>
              <a:rPr lang="uk-UA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надто «зарозумілий», позбавлений емоційного переживання, спосіб реагування на конфлікти. Шляхом просторових міркувань, гіпотез суб'єкт намагається пояснити виникаючі конфлікти і невдачі в своєму житті незалежними від нього причинами.</a:t>
            </a:r>
            <a:endParaRPr lang="uk-UA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Регресія </a:t>
            </a:r>
            <a:r>
              <a:rPr lang="uk-UA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повернення від вже досягнутого рівня поведінки і особового реагування до раніше пройдених етапів, форм і способів реагування і моделей поведінки. Найбільш яскраво даний механізм виявляється у хворих дітей, коли вони відмовляються користуватися придбаними  навиками самообслуговування. У дорослих регресія може виражатися безсиллям і відмовою від боротьби</a:t>
            </a:r>
            <a:r>
              <a:rPr lang="uk-UA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1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5811" y="954157"/>
            <a:ext cx="9013319" cy="5506277"/>
          </a:xfrm>
        </p:spPr>
        <p:txBody>
          <a:bodyPr>
            <a:normAutofit/>
          </a:bodyPr>
          <a:lstStyle/>
          <a:p>
            <a:pPr indent="450215" algn="just"/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Сублімація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заміщення, або перекладання сили в інше русло. Енергія нереалізованої потреби переміщається в інше русло, де активно використовується. Наприклад, схильна до фізичної агресії людина, знаючи, що пряме насильство загрожує їй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неприємностями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може стати процвітаючим спортсменом, бізнесменом.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напрузі, пов'язаній з наявністю захворювання, сублімація може виявлятися в звичній діяльності («втеча в роботу») або в придбанні нових захоплень (хобі), в творчій і суспільній активності.</a:t>
            </a:r>
            <a:endParaRPr lang="uk-UA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Перенесення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механізм, за допомогою якого емоційна напруга, пов'язана з однією ситуацією або особою, переноситься на іншу ситуацію або особу. У таких випадках емоційне відношення до того або іншого об'єкту не адекватне або зовсім з ним не пов'язане. Переноситися можуть як позитивні відчуття (любов, ніжність), так і негативні (ненависть, гнів).</a:t>
            </a:r>
            <a:endParaRPr lang="uk-UA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9. Втеча або відхід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відмова від досягнення мети, неусвідомлене уникнення будь-якими засобами ситуації, що викликає напругу. Втеча носить вимушений характер і, усуваючи тривогу, позбавляючи від паніки, робить життя людини терпимим, але не вирішує корінних проблем, що є причиною подальших душевних переживань. У хворих людей може мати місце «відхід в хворобу».</a:t>
            </a:r>
            <a:endParaRPr lang="uk-U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8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3" y="894522"/>
            <a:ext cx="8735023" cy="5208103"/>
          </a:xfrm>
        </p:spPr>
        <p:txBody>
          <a:bodyPr>
            <a:normAutofit fontScale="92500" lnSpcReduction="10000"/>
          </a:bodyPr>
          <a:lstStyle/>
          <a:p>
            <a:pPr indent="450215" algn="just"/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	Компенсація і </a:t>
            </a:r>
            <a:r>
              <a:rPr lang="uk-UA" sz="15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гіперкомпенсація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механізми захисту від тривоги, викликаної наявністю у людини дійсного або уявного недоліку. У фізично слабких дітей можуть бути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гіперкомпенсаторні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фантазії, коли діти уявляють себе сильними і хоробрими. У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вразливого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підлітка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дана форма захисту може носити «маску» зовнішньої грубості. Людина, що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відбулася, може проявляти активність в якому-небудь виді суспільної діяльності. За зовнішнім донжуанством у деяких чоловіків може ховатися невпевненість в своїх чоловічих можливостях і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Прояви компенсації часто зустрічаються у людей з фізичними недоліками (сліпота, глухота і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 і захворюваннями.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 Агресія 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в активній атаці на об'єкт психічної травматизації або  дискредитації і звинуваченнях. Причиною подібної поведінки може бути відчуття власного безсилля перед загрозливою ситуацією. У медичній практиці подібні форми захисної поведінки можливі у хворих після повідомлення їм прогностично несприятливого діагнозу: вони можуть проявляти негативізм, грубість по відношенню до лікарів, медичного персоналу, ігнорувати їх призначення і рекомендації.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Описані варіанти психологічного захисту властиві і здоровим людям, і хворим. Вони захищають людину від надмірної психічної напруги, тривоги. Проте деякі форми психологічного захисту, у разі їх недостатності, можуть, навпаки, приводити до зриву психічної стійкості, створювати додаткові проблеми в адаптації людини, внаслідок чого включаються руйнівні механізми, і у неї може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розвинутися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невротичний розлад або психосоматичне захворювання. Іноді наслідком психологічного захисту (втечі, сублімації) в складній особливій ситуації може стати відхід від реальної обстановки через </a:t>
            </a:r>
            <a:r>
              <a:rPr lang="uk-UA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аддиктивну</a:t>
            </a: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поведінку, що полягає в зміні свого психічного стану за допомогою наркотиків, алкоголю, медитації, інтернету, азартних ігор і ін. Зрозуміло, така форма поведінки є деструктивною і свідчить про зрив захисних механізмів.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Знання лікарями особливостей психологічного захисту, їх форм і причин зриву важливі для розуміння деяких форм прикордонної психічної і психосоматичної патології і надання адекватної допомоги хворим.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183271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1149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Особливості психосоматичних захворювань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психосоматичних захворювань</dc:title>
  <dc:creator>Admin</dc:creator>
  <cp:lastModifiedBy>Admin</cp:lastModifiedBy>
  <cp:revision>4</cp:revision>
  <dcterms:created xsi:type="dcterms:W3CDTF">2023-11-29T11:50:30Z</dcterms:created>
  <dcterms:modified xsi:type="dcterms:W3CDTF">2023-11-29T12:19:46Z</dcterms:modified>
</cp:coreProperties>
</file>