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Система управління якістю проекту туристичних послуг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747657" y="4777381"/>
            <a:ext cx="5756955" cy="1642080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 smtClean="0"/>
              <a:t>ПРОФЕСОР КАФЕДРИ ТУРИЗМУ, ДОКУМЕНТНИХ ТА МІЖКУЛЬТУРНИХ КОМУНІКАЦІЙ А.В. КОРОТЄЄВА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30913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ЗАБЕЗПЕЧЕННЯ ЯКОСТІ ПРОЕКТУ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ЗДІЙСНЮЮТЬ ЗАВДЯКИ ЗАХОДАМ: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89045" y="1716833"/>
            <a:ext cx="11010122" cy="4795933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КОНТРОЛЬ ПРОЕКТУВАННЯ ПРОЕКТУ</a:t>
            </a:r>
          </a:p>
          <a:p>
            <a:r>
              <a:rPr lang="uk-UA" sz="2800" dirty="0" smtClean="0"/>
              <a:t>КОНТРОЛЬ ДОКУМЕНТАЦІЇ</a:t>
            </a:r>
          </a:p>
          <a:p>
            <a:r>
              <a:rPr lang="uk-UA" sz="2800" dirty="0" smtClean="0"/>
              <a:t>КОНТРОЛЬ ПОСТАЧАННЯ УСТАТКУВАННЯ І МАТЕРІАЛІВ</a:t>
            </a:r>
          </a:p>
          <a:p>
            <a:r>
              <a:rPr lang="uk-UA" sz="2800" dirty="0" smtClean="0"/>
              <a:t>ІДЕНТИФІКАЦІЯ І КОНТРОЛЬ ДЕТАЛЕЙ І ВУЗЛІВ</a:t>
            </a:r>
          </a:p>
          <a:p>
            <a:r>
              <a:rPr lang="uk-UA" sz="2800" dirty="0" smtClean="0"/>
              <a:t>ПЕРЕВІРКА ГОТОВНОСТІ ДО ВИПРОБУВАНЬ, ЇХ ПРОВЕДЕННЯ</a:t>
            </a:r>
          </a:p>
          <a:p>
            <a:r>
              <a:rPr lang="uk-UA" sz="2800" dirty="0" smtClean="0"/>
              <a:t>ПЕРЕВІРКА КОНТРОЛЬНО-ВИМІРЮВАЛЬНОЇ АПАРАТУРИ</a:t>
            </a:r>
          </a:p>
          <a:p>
            <a:r>
              <a:rPr lang="uk-UA" sz="2800" dirty="0" smtClean="0"/>
              <a:t>ПЕРЕВІРКА СИСТЕМИ УПРАВЛІННЯ ЗАПАСАМИ</a:t>
            </a:r>
          </a:p>
          <a:p>
            <a:r>
              <a:rPr lang="uk-UA" sz="2800" dirty="0" smtClean="0"/>
              <a:t>КОРИГУЮЧІ ДІЇ</a:t>
            </a:r>
          </a:p>
          <a:p>
            <a:r>
              <a:rPr lang="uk-UA" sz="2800" dirty="0" smtClean="0"/>
              <a:t>РЕЄСТРАЦІЯ ЗАХОДІВ З ЗАБЕЗПЕЧЕННЯ ЯКОСТІ ПРОЕКТУ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29237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ТЕХНІЧНА ІНСПЕКЦІЯ ЯК ОСНОВНА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СКЛАДОВА КОНТРОЛЮ ЯКОСТІ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ІНСПЕКТУЮТЬ КРИТИЧНІ ПРОЦЕСИ, НАПРИКЛАД, ЗАМОВЛЕННЯ ОСНОВНОГО ТЕХНІЧНОГО УСТАТКУВАННЯ</a:t>
            </a:r>
          </a:p>
          <a:p>
            <a:r>
              <a:rPr lang="uk-UA" sz="2800" dirty="0" smtClean="0"/>
              <a:t>ПЕРЕВІРЯЮТЬ УМОВИ ЗБЕРІГАННЯ , ВИКОРИСТАННЯ НЕСТАНДАРТНИХ МАТЕРІАЛІВ</a:t>
            </a:r>
          </a:p>
          <a:p>
            <a:r>
              <a:rPr lang="uk-UA" sz="2800" dirty="0" smtClean="0"/>
              <a:t>ВИЗНАЧАЮТЬ СУБ’ЄКТІВ ІНСПЕКЦІЇ; ОБСЯГИ, ПЕРІОДИЧНІСТЬ ПЕРЕВІРОК,  ЇХ ІНСТРУМЕНТАЛЬНИЙ АПАРАТ ТА ДЕТАЛІ.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51388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СТАНДАРТИЗАЦІЯ ЯК ЕФЕКТИВНИЙ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ЗАСІБ УПРАВЛІННЯ ЯКІСТЮ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21095" y="1754155"/>
            <a:ext cx="10683518" cy="5103845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СТАНДАРТ Є ОСНОВНИМ НОРМАТИВНО-ТЕХНІЧНИМ ДОКУМЕНТОМ , ДЕ ЗАДОКУМЕНТОВАНО ВІДПОВІДНИЙ БІЗНЕС ПРОЦЕС ТА МЕТОДИ ВИМІРЮВАННЯ ЙОГО ЯКОСТІ -  </a:t>
            </a:r>
            <a:r>
              <a:rPr lang="en-US" sz="2800" dirty="0" smtClean="0"/>
              <a:t>ISO 9000</a:t>
            </a:r>
            <a:r>
              <a:rPr lang="uk-UA" sz="2800" dirty="0" smtClean="0"/>
              <a:t>, ДСТУ, ГСТУ, ТУ, СТАНДАРТИ ПІДПРИЄМСТВ</a:t>
            </a:r>
          </a:p>
          <a:p>
            <a:r>
              <a:rPr lang="uk-UA" sz="2800" dirty="0" smtClean="0"/>
              <a:t>СЕРТИФІКАЦІЯ ПРОДУКЦІЇ ПЕРЕДБАЧАЄ ОЦІНКУ ВІДПОВІДНОСТІ ПРОДУКЦІЇ, ПОСЛУГИ ВИМОГАМ СТАНДАРТУ ТА ВИДАЧУ СЕРТИФІКАТУ В РАМКАХ ДЕРЖАВНОЇ СИСТЕМИ СЕРТИФІКАЦІЇ – В УКРАЇНІ ЦЕ – УКРСЕПРО, ЗАВДЯКИ ДІЯМ ЯКОЇ ДЕРЖАВА НАГЛЯДАЄ </a:t>
            </a:r>
            <a:r>
              <a:rPr lang="uk-UA" sz="2800" dirty="0" smtClean="0"/>
              <a:t>ЗА </a:t>
            </a:r>
            <a:r>
              <a:rPr lang="uk-UA" sz="2800" dirty="0" smtClean="0"/>
              <a:t>ЯКІСТЮ ПРОДУКЦІЇ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48426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317241"/>
            <a:ext cx="8915400" cy="1587759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ДЕРЖАВНИЙ СТАНДАРТ УКРАЇНИ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</a:t>
            </a:r>
            <a:r>
              <a:rPr lang="en-US" dirty="0" smtClean="0"/>
              <a:t>ISO </a:t>
            </a:r>
            <a:r>
              <a:rPr lang="uk-UA" dirty="0" smtClean="0"/>
              <a:t>9000 – 2001 </a:t>
            </a:r>
            <a:br>
              <a:rPr lang="uk-UA" dirty="0" smtClean="0"/>
            </a:br>
            <a:r>
              <a:rPr lang="uk-UA" dirty="0" smtClean="0"/>
              <a:t>      ПРИНЦИПИ УПРАВЛІННЯ ЯКІСТЮ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50303" y="2119604"/>
            <a:ext cx="10123681" cy="4738396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ОРІЄНТАЦІЯ НА ЗАМОВНИКА</a:t>
            </a:r>
          </a:p>
          <a:p>
            <a:r>
              <a:rPr lang="uk-UA" sz="2800" dirty="0" smtClean="0"/>
              <a:t>ЛІДЕРСТВО ТА ЗАЛУЧЕННЯ ПРАЦІВНИКІВ ДО УПРАВЛІННЯ</a:t>
            </a:r>
          </a:p>
          <a:p>
            <a:r>
              <a:rPr lang="uk-UA" sz="2800" dirty="0" smtClean="0"/>
              <a:t>ПРОЦЕСНИЙ ТА СИСТЕМНИЙ ПІДХІД ДО УПРАВЛІННЯ</a:t>
            </a:r>
          </a:p>
          <a:p>
            <a:r>
              <a:rPr lang="uk-UA" sz="2800" dirty="0" smtClean="0"/>
              <a:t>ПОСТІЙНЕ ПОЛІПШЕННЯ ДІЯЛЬНОСТІ ФІРМИ</a:t>
            </a:r>
          </a:p>
          <a:p>
            <a:r>
              <a:rPr lang="uk-UA" sz="2800" dirty="0" smtClean="0"/>
              <a:t>ПРИЙНЯТТЯ РІШЕНЬ НА ПІДСТАВІ ФАКТІВ</a:t>
            </a:r>
          </a:p>
          <a:p>
            <a:r>
              <a:rPr lang="uk-UA" sz="2800" dirty="0" smtClean="0"/>
              <a:t>ВЗАЄМОВИГІДНІ СТОСУНКИ З ПОСТАЧАЛЬНИКАМИ У СТВОРЕННІ ЦІННОСТЕЙ</a:t>
            </a:r>
          </a:p>
          <a:p>
            <a:endParaRPr lang="uk-UA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00106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589212" y="3937517"/>
            <a:ext cx="8915399" cy="1399593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                                   </a:t>
            </a:r>
            <a:r>
              <a:rPr lang="en-US" sz="3200" dirty="0" smtClean="0"/>
              <a:t>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679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ПЛАН УПРАВЛІННЯ ЯКІСТЮ</a:t>
            </a:r>
          </a:p>
          <a:p>
            <a:r>
              <a:rPr lang="uk-UA" sz="2800" dirty="0" smtClean="0"/>
              <a:t>ПРОЦЕСИ ЗАБЕЗПЕЧЕННЯ ЯКОСТІ ПРОЕКТУ</a:t>
            </a:r>
          </a:p>
          <a:p>
            <a:r>
              <a:rPr lang="uk-UA" sz="2800" dirty="0" smtClean="0"/>
              <a:t>ПРОЦЕСИ КОНТРОЛЮ ЯКОСТІ ВИКОНАННЯ ПРОЕКТУ</a:t>
            </a:r>
          </a:p>
          <a:p>
            <a:r>
              <a:rPr lang="uk-UA" sz="2800" dirty="0" smtClean="0"/>
              <a:t>НОРМАТИВНО-МЕТОДИЧНІ ПОЛОЖЕННЯ З ПЛАНУВАННЯ ПРОЦЕСІВ УПРАВЛІННЯ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91938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ПРИНЦИПИ СУЧАСНОГО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МЕНЕДЖМЕНТУ ЯКОСТІ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54155" y="1905000"/>
            <a:ext cx="9750457" cy="4682412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ЯКІСТЬ – НЕ САМОСТІЙНА ФУНКЦІЯ УПРАВЛІННЯ , А ЕЛЕМЕНТ ПРОЕКТУ В ЦІЛОМУ</a:t>
            </a:r>
          </a:p>
          <a:p>
            <a:r>
              <a:rPr lang="uk-UA" sz="2800" dirty="0" smtClean="0"/>
              <a:t>ВІДПОВІДНУ ЯКІСТЬ ОЧІКУЄ СПОЖИВАЧ</a:t>
            </a:r>
          </a:p>
          <a:p>
            <a:r>
              <a:rPr lang="uk-UA" sz="2800" dirty="0" smtClean="0"/>
              <a:t>АДРЕСНІСТЬ ЩОДО ЗАБЕЗПЕЧЕННЯ ЯКОСТІ</a:t>
            </a:r>
          </a:p>
          <a:p>
            <a:r>
              <a:rPr lang="uk-UA" sz="2800" dirty="0" smtClean="0"/>
              <a:t>ЗРОСТАННЯ ЯКОСТІ – КОМПЛЕКСНЕ ЗУСИЛЛЯ</a:t>
            </a:r>
          </a:p>
          <a:p>
            <a:r>
              <a:rPr lang="uk-UA" sz="2800" dirty="0" smtClean="0"/>
              <a:t>КОНТРОЛЮВАТИ ПОТРІБНО ПРОЦЕС, А НЕ РЕЗУЛЬТАТ</a:t>
            </a:r>
          </a:p>
          <a:p>
            <a:r>
              <a:rPr lang="uk-UA" sz="2800" dirty="0" smtClean="0"/>
              <a:t>ПОЛІТИКА В ГАЛУЗІ ЯКОСТІ Є ЧАСТИНОЮ ЗАГАЛЬНОГО ПЛАНУ ПРОЕКТУ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81270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ПЛАНУВАННЯ ЯКОСТІ ПРОДУКТУ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ВКЛЮЧАЄ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ПОЛІТИКУ У СФЕРІ ЯКОСТІ</a:t>
            </a:r>
          </a:p>
          <a:p>
            <a:r>
              <a:rPr lang="uk-UA" sz="2800" dirty="0" smtClean="0"/>
              <a:t>ОПИСАННЯ ЗМІСТУ ПРОЕКТУ</a:t>
            </a:r>
          </a:p>
          <a:p>
            <a:r>
              <a:rPr lang="uk-UA" sz="2800" dirty="0" smtClean="0"/>
              <a:t>ОПИС ПРОДУКТУ У ВИГЛЯДІ КОНКРЕТНИХ СПЕЦИФІКАЦІЙ, ЗАДАНИХ СПОЖИВАЧАМИ</a:t>
            </a:r>
          </a:p>
          <a:p>
            <a:r>
              <a:rPr lang="uk-UA" sz="2800" dirty="0" smtClean="0"/>
              <a:t>СТАНДАРТИ, НОРМИ І ВИМОГИ ДО ЯКОСТІ</a:t>
            </a:r>
          </a:p>
          <a:p>
            <a:r>
              <a:rPr lang="uk-UA" sz="2800" dirty="0" smtClean="0"/>
              <a:t>РЕЗУЛЬТАТИ ІНШИХ ПРОЦЕСІВ ПЛАНУВАННЯ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40663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ПОЛІТИКА У СФЕРІ ЯКОСТІ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НАДАЄ ВІДПОВІДІ НА ПИТАННЯ: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04865" y="1904999"/>
            <a:ext cx="9899747" cy="4570445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РІВЕНЬ ЯКОСТІ ПРОДУКТУ – ПОСЛУГ ПРОЕКТУ</a:t>
            </a:r>
          </a:p>
          <a:p>
            <a:r>
              <a:rPr lang="uk-UA" sz="2800" dirty="0" smtClean="0"/>
              <a:t>ВІДПОВІДАЛЬНІСТЬ ЗА ПРОДУКТ – ПОСЛУГУ</a:t>
            </a:r>
          </a:p>
          <a:p>
            <a:r>
              <a:rPr lang="uk-UA" sz="2800" dirty="0" smtClean="0"/>
              <a:t>ВІДНОСИНИ З КЛІЄНТАМИ-СПОЖИВАЧАМИ</a:t>
            </a:r>
          </a:p>
          <a:p>
            <a:r>
              <a:rPr lang="uk-UA" sz="2800" dirty="0" smtClean="0"/>
              <a:t>ВІДНОСИНИ З ПОСТАЧАЛЬНИКАМИ</a:t>
            </a:r>
          </a:p>
          <a:p>
            <a:r>
              <a:rPr lang="uk-UA" sz="2800" dirty="0" smtClean="0"/>
              <a:t>ВІДНОСИНИ З ПЕРСОНАЛОМ – КОМАНДОЮ ПРОЕКТУ</a:t>
            </a:r>
          </a:p>
          <a:p>
            <a:r>
              <a:rPr lang="uk-UA" sz="2800" dirty="0" smtClean="0"/>
              <a:t>ПОВИННА БУТИ ЗРОЗУМІЛА КОЖНОМУ І ДОВЕДЕНА ДО КОЖНОГО УЧАСНИКА ПРОЕКТА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333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МЕТОДИ ПЛАНУВАННЯ ЯКОСТІ 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98171" y="1362269"/>
            <a:ext cx="9806441" cy="5318449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АНАЛІЗ ПРИБУТКІВ І ВИТРАТ    -     ПРИ ЕФЕКТИВНОМУ УПРАВЛІННІ ЯКІСТЮ ПРИБУТКИ ПОВИННІ ПЕРЕВИЩУВАТИ ВИТРАТИ</a:t>
            </a:r>
          </a:p>
          <a:p>
            <a:r>
              <a:rPr lang="uk-UA" sz="2800" dirty="0" smtClean="0"/>
              <a:t>ПОРІВНЯННЯ ЗІ ЗРАЗКОМ, З ЕТАЛОНОМ КІНЦЕВОГО РЕЗУЛЬТАТУ</a:t>
            </a:r>
          </a:p>
          <a:p>
            <a:r>
              <a:rPr lang="uk-UA" sz="2800" dirty="0" smtClean="0"/>
              <a:t>ГРАФІК ПОТОКІВ    -    У ВИГЛЯДІ ДІАГРАМ АБО ГРАФІКІВ, ЯКІ ВІДОБРАЖАЮТЬ ВЗАЄМОДІЇ МІЖ РІЗНИМ ЕЛЕМЕНТАМИ СИСТЕМ І ПРОЦЕСІВ</a:t>
            </a:r>
          </a:p>
          <a:p>
            <a:r>
              <a:rPr lang="uk-UA" sz="2800" dirty="0" smtClean="0"/>
              <a:t>ПОСТАНОВКА ЕКСПЕРИМЕНТІВ   -  ДЛЯ ВИЗНАЧЕННЯ ЧИННИКІВ НАЙБІЛЬШОГО ВПЛИВУ НА КІНЦЕВИЙ РЕЗУЛЬТАТ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76554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530804"/>
            <a:ext cx="8911687" cy="1280890"/>
          </a:xfrm>
        </p:spPr>
        <p:txBody>
          <a:bodyPr/>
          <a:lstStyle/>
          <a:p>
            <a:r>
              <a:rPr lang="uk-UA" dirty="0" smtClean="0"/>
              <a:t>      АЛГОРИТМ СКЛАДАННЯ ПЛАНУ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УПРАВЛІННЯ ЯКІСТЮ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26367" y="1660849"/>
            <a:ext cx="10478245" cy="5057192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1. СКЛАСТИ ПЕРЕЛІК ВИМІРЮВАНИХ ПОКАЗНИКІВ ЯКОСТІ ОБСЛУГОВУВАННЯ, ПРОЕКТНОЇ ДОКУМЕНГТАЦІЇ, КОМПЕТЕНЦІЇ УЧАСНИКІВ</a:t>
            </a:r>
            <a:endParaRPr lang="ru-RU" sz="2800" dirty="0"/>
          </a:p>
          <a:p>
            <a:r>
              <a:rPr lang="uk-UA" sz="2800" dirty="0" smtClean="0"/>
              <a:t>2. ВИЗНАЧИТИ СТАНДАРТИ АБО НОРМАТИВИ ЯКОСТІ, З ЯКИМИ ЦІ ПОКАЗНИКИ ПОРІВНЮЮТЬСЯ: ГОСТИ, ТУ, ДБН</a:t>
            </a:r>
          </a:p>
          <a:p>
            <a:r>
              <a:rPr lang="uk-UA" sz="2800" dirty="0" smtClean="0"/>
              <a:t>ВСТАНОВИТИ НЕОБХІДНИЙ РІВЕНЬ ПОКАЗНИКІВ ЯКОСТІ ПРОЕКТУ ЯК ОЧІКУВАННЯ – ДЛЯ ПОРІВНЯННЯ З ДОСЯГНУТИМИ</a:t>
            </a:r>
          </a:p>
          <a:p>
            <a:r>
              <a:rPr lang="uk-UA" sz="2800" dirty="0" smtClean="0"/>
              <a:t>ВСТАНОВИТИ </a:t>
            </a:r>
            <a:r>
              <a:rPr lang="uk-UA" sz="2800" dirty="0" smtClean="0"/>
              <a:t>ДОПУСТИМІ </a:t>
            </a:r>
            <a:r>
              <a:rPr lang="uk-UA" sz="2800" dirty="0" smtClean="0"/>
              <a:t>ВІДХИЛЕННЯ ВІД СТАНДАРТУ</a:t>
            </a:r>
          </a:p>
          <a:p>
            <a:r>
              <a:rPr lang="uk-UA" sz="2800" dirty="0" smtClean="0"/>
              <a:t>ВИЗНАЧИТИ ОСІБ, ХТО ПРИЙМАЄ РІШЕННЯ ПРО КОРИГУВАННЯ ЯКОСТІ ПРИ ПЕРЕВИЩЕННІ ДОПУСКУ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55769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РЕЗУЛЬТАТИ ПЛАНУВАННЯ ЯКОСТІ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  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92899" y="1660849"/>
            <a:ext cx="9713134" cy="4175728"/>
          </a:xfrm>
        </p:spPr>
        <p:txBody>
          <a:bodyPr>
            <a:normAutofit/>
          </a:bodyPr>
          <a:lstStyle/>
          <a:p>
            <a:r>
              <a:rPr lang="uk-UA" sz="2800" dirty="0" smtClean="0"/>
              <a:t>1. ПЛАН УПРАВЛІННЯ ЯКІСТЮ , ДЕ ОПИСАНО СИСТЕМУ ЯКОСТІ ПРОЕКТУ: ОРГАНІЗАЦІЙНА СТРУКТУРА, РОЗПОДІЛ ВІДПОВІДАЛЬНОСТЕЙ, ПРОЦЕСИ ТА РЕСУРСИ ПРОЕКТУ</a:t>
            </a:r>
          </a:p>
          <a:p>
            <a:r>
              <a:rPr lang="uk-UA" sz="2800" dirty="0" smtClean="0"/>
              <a:t>ОПЕРАЦІЙНІ ВИЗНАЧЕННЯ – ТЕРМІНИ «ЩО Є ЩО» І СПОСОБИ ВИМІРЮВАННЯ ЯКОСТІ ПРИ КОНТРОЛІ</a:t>
            </a:r>
          </a:p>
          <a:p>
            <a:r>
              <a:rPr lang="uk-UA" sz="2800" dirty="0" smtClean="0"/>
              <a:t>КОНТРОЛЬНИЙ ПЕРЕЛІК ПИТАНЬ СПЕЦИФІЧНИХ ДЛЯ ПЕВНОГО ПРОЕКТУ  - «ЗРОБИТИ ЦЕ!»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55674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     СИСТЕМА УПРАВЛІННЯ ЯКІСТЮ 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ВКЛЮЧАЄ ТАКІ ДОКУМЕНТИ: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КЕРІВНИЦТВО З  СИСТЕМИ ЯКОСТІ В ЦІЛОМУ</a:t>
            </a:r>
          </a:p>
          <a:p>
            <a:r>
              <a:rPr lang="uk-UA" sz="2800" dirty="0" smtClean="0"/>
              <a:t>МЕТОДИЧНІ ІНСТРУКЦІЇ З </a:t>
            </a:r>
            <a:r>
              <a:rPr lang="uk-UA" sz="2800" dirty="0" smtClean="0"/>
              <a:t>ЕЛЕМЕНТІВ </a:t>
            </a:r>
            <a:r>
              <a:rPr lang="uk-UA" sz="2800" dirty="0" smtClean="0"/>
              <a:t>СИСТЕМИ ЯКОСТІ</a:t>
            </a:r>
          </a:p>
          <a:p>
            <a:r>
              <a:rPr lang="uk-UA" sz="2800" dirty="0" smtClean="0"/>
              <a:t>РОБОЧІ ІНСТРУКЦІЇ ТЕХНОЛОГІЧНИХ ПРОЦЕСІВ</a:t>
            </a:r>
          </a:p>
          <a:p>
            <a:r>
              <a:rPr lang="uk-UA" sz="2800" dirty="0" smtClean="0"/>
              <a:t>КОНТРОЛЬНІ ІНСТРУКЦІЇ З МОНІТОРИНГОВИХ ТА ВИПРОБУВАЛЬНИХ ЗАХОДІВ</a:t>
            </a:r>
          </a:p>
          <a:p>
            <a:r>
              <a:rPr lang="uk-UA" sz="2800" dirty="0" smtClean="0"/>
              <a:t>НОРМАТИВНУ ДОКУМЕНТАЦІЮ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43383401"/>
      </p:ext>
    </p:extLst>
  </p:cSld>
  <p:clrMapOvr>
    <a:masterClrMapping/>
  </p:clrMapOvr>
</p:sld>
</file>

<file path=ppt/theme/theme1.xml><?xml version="1.0" encoding="utf-8"?>
<a:theme xmlns:a="http://schemas.openxmlformats.org/drawingml/2006/main" name="Пасмо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168</TotalTime>
  <Words>541</Words>
  <Application>Microsoft Office PowerPoint</Application>
  <PresentationFormat>Широкий екран</PresentationFormat>
  <Paragraphs>74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Пасмо</vt:lpstr>
      <vt:lpstr>Система управління якістю проекту туристичних послуг </vt:lpstr>
      <vt:lpstr>      ПРОБЛЕМИ ДО ОБГОВОРЕННЯ</vt:lpstr>
      <vt:lpstr>           ПРИНЦИПИ СУЧАСНОГО               МЕНЕДЖМЕНТУ ЯКОСТІ</vt:lpstr>
      <vt:lpstr>   ПЛАНУВАННЯ ЯКОСТІ ПРОДУКТУ                        ВКЛЮЧАЄ</vt:lpstr>
      <vt:lpstr>         ПОЛІТИКА У СФЕРІ ЯКОСТІ      НАДАЄ ВІДПОВІДІ НА ПИТАННЯ:</vt:lpstr>
      <vt:lpstr>      МЕТОДИ ПЛАНУВАННЯ ЯКОСТІ  </vt:lpstr>
      <vt:lpstr>      АЛГОРИТМ СКЛАДАННЯ ПЛАНУ          УПРАВЛІННЯ ЯКІСТЮ ПРОЕКТУ</vt:lpstr>
      <vt:lpstr>     РЕЗУЛЬТАТИ ПЛАНУВАННЯ ЯКОСТІ                             ПРОЕКТУ</vt:lpstr>
      <vt:lpstr>      СИСТЕМА УПРАВЛІННЯ ЯКІСТЮ            ВКЛЮЧАЄ ТАКІ ДОКУМЕНТИ:</vt:lpstr>
      <vt:lpstr>     ЗАБЕЗПЕЧЕННЯ ЯКОСТІ ПРОЕКТУ     ЗДІЙСНЮЮТЬ ЗАВДЯКИ ЗАХОДАМ:</vt:lpstr>
      <vt:lpstr>    ТЕХНІЧНА ІНСПЕКЦІЯ ЯК ОСНОВНА        СКЛАДОВА КОНТРОЛЮ ЯКОСТІ</vt:lpstr>
      <vt:lpstr>   СТАНДАРТИЗАЦІЯ ЯК ЕФЕКТИВНИЙ           ЗАСІБ УПРАВЛІННЯ ЯКІСТЮ</vt:lpstr>
      <vt:lpstr>    ДЕРЖАВНИЙ СТАНДАРТ УКРАЇНИ                      ISO 9000 – 2001        ПРИНЦИПИ УПРАВЛІННЯ ЯКІСТЮ</vt:lpstr>
      <vt:lpstr>              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управління якістю проекту туристичних послуг</dc:title>
  <dc:creator>Пользователь</dc:creator>
  <cp:lastModifiedBy>Пользователь</cp:lastModifiedBy>
  <cp:revision>14</cp:revision>
  <dcterms:created xsi:type="dcterms:W3CDTF">2021-03-05T10:26:38Z</dcterms:created>
  <dcterms:modified xsi:type="dcterms:W3CDTF">2021-03-17T08:59:53Z</dcterms:modified>
</cp:coreProperties>
</file>