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54" autoAdjust="0"/>
    <p:restoredTop sz="94660"/>
  </p:normalViewPr>
  <p:slideViewPr>
    <p:cSldViewPr>
      <p:cViewPr>
        <p:scale>
          <a:sx n="50" d="100"/>
          <a:sy n="50" d="100"/>
        </p:scale>
        <p:origin x="-2802" y="-10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2A80F4-62C7-4BAA-A943-0372EE0E29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E331A7D0-A6C9-40F6-9F26-A7586FE80E22}">
      <dgm:prSet phldrT="[Текст]" custT="1"/>
      <dgm:spPr/>
      <dgm:t>
        <a:bodyPr/>
        <a:lstStyle/>
        <a:p>
          <a:r>
            <a:rPr lang="uk-UA" sz="1400" i="1" dirty="0" smtClean="0">
              <a:latin typeface="Times New Roman" pitchFamily="18" charset="0"/>
              <a:cs typeface="Times New Roman" pitchFamily="18" charset="0"/>
            </a:rPr>
            <a:t>Інформаційна функція</a:t>
          </a:r>
          <a:endParaRPr lang="ru-RU" sz="1400" dirty="0">
            <a:latin typeface="Times New Roman" pitchFamily="18" charset="0"/>
            <a:cs typeface="Times New Roman" pitchFamily="18" charset="0"/>
          </a:endParaRPr>
        </a:p>
      </dgm:t>
    </dgm:pt>
    <dgm:pt modelId="{86D1418A-B93F-40A0-B2C4-7FBE2928189A}" type="parTrans" cxnId="{FE897087-3A4D-475F-BAFB-18D0487C1752}">
      <dgm:prSet/>
      <dgm:spPr/>
      <dgm:t>
        <a:bodyPr/>
        <a:lstStyle/>
        <a:p>
          <a:endParaRPr lang="ru-RU"/>
        </a:p>
      </dgm:t>
    </dgm:pt>
    <dgm:pt modelId="{255DD2B0-86C9-4631-8465-75399C2BECE8}" type="sibTrans" cxnId="{FE897087-3A4D-475F-BAFB-18D0487C1752}">
      <dgm:prSet/>
      <dgm:spPr/>
      <dgm:t>
        <a:bodyPr/>
        <a:lstStyle/>
        <a:p>
          <a:endParaRPr lang="ru-RU"/>
        </a:p>
      </dgm:t>
    </dgm:pt>
    <dgm:pt modelId="{75EAFEA9-240D-411F-B1E2-024F080C3ABE}">
      <dgm:prSet custT="1"/>
      <dgm:spPr/>
      <dgm:t>
        <a:bodyPr/>
        <a:lstStyle/>
        <a:p>
          <a:r>
            <a:rPr lang="uk-UA" sz="1400" i="1" dirty="0" smtClean="0">
              <a:latin typeface="Times New Roman" pitchFamily="18" charset="0"/>
              <a:cs typeface="Times New Roman" pitchFamily="18" charset="0"/>
            </a:rPr>
            <a:t>Просування	товарів	</a:t>
          </a:r>
          <a:endParaRPr lang="ru-RU" sz="1400" dirty="0">
            <a:latin typeface="Times New Roman" pitchFamily="18" charset="0"/>
            <a:cs typeface="Times New Roman" pitchFamily="18" charset="0"/>
          </a:endParaRPr>
        </a:p>
      </dgm:t>
    </dgm:pt>
    <dgm:pt modelId="{52ED724A-3217-4B79-AF50-97E95EE329C2}" type="parTrans" cxnId="{1BD518C5-95EF-45CD-BA8F-10559F2E8E5A}">
      <dgm:prSet/>
      <dgm:spPr/>
      <dgm:t>
        <a:bodyPr/>
        <a:lstStyle/>
        <a:p>
          <a:endParaRPr lang="ru-RU"/>
        </a:p>
      </dgm:t>
    </dgm:pt>
    <dgm:pt modelId="{79CFA8A4-89CE-4261-8C16-62D5524942D9}" type="sibTrans" cxnId="{1BD518C5-95EF-45CD-BA8F-10559F2E8E5A}">
      <dgm:prSet/>
      <dgm:spPr/>
      <dgm:t>
        <a:bodyPr/>
        <a:lstStyle/>
        <a:p>
          <a:endParaRPr lang="ru-RU"/>
        </a:p>
      </dgm:t>
    </dgm:pt>
    <dgm:pt modelId="{55693F98-3796-42E8-9E15-E942E5BF563C}">
      <dgm:prSet custT="1"/>
      <dgm:spPr/>
      <dgm:t>
        <a:bodyPr/>
        <a:lstStyle/>
        <a:p>
          <a:r>
            <a:rPr lang="uk-UA" sz="1400" i="1" dirty="0" smtClean="0">
              <a:latin typeface="Times New Roman" pitchFamily="18" charset="0"/>
              <a:cs typeface="Times New Roman" pitchFamily="18" charset="0"/>
            </a:rPr>
            <a:t>Встановлення	контактів	</a:t>
          </a:r>
          <a:endParaRPr lang="ru-RU" sz="1400" dirty="0">
            <a:latin typeface="Times New Roman" pitchFamily="18" charset="0"/>
            <a:cs typeface="Times New Roman" pitchFamily="18" charset="0"/>
          </a:endParaRPr>
        </a:p>
      </dgm:t>
    </dgm:pt>
    <dgm:pt modelId="{08D309E2-C0B8-4E34-AF33-F55ADBFE5040}" type="parTrans" cxnId="{D2F6C2C5-290F-4C44-95A2-2486816246F2}">
      <dgm:prSet/>
      <dgm:spPr/>
      <dgm:t>
        <a:bodyPr/>
        <a:lstStyle/>
        <a:p>
          <a:endParaRPr lang="ru-RU"/>
        </a:p>
      </dgm:t>
    </dgm:pt>
    <dgm:pt modelId="{2FCDB35D-4CDB-4A0B-AC3A-5330E0194E95}" type="sibTrans" cxnId="{D2F6C2C5-290F-4C44-95A2-2486816246F2}">
      <dgm:prSet/>
      <dgm:spPr/>
      <dgm:t>
        <a:bodyPr/>
        <a:lstStyle/>
        <a:p>
          <a:endParaRPr lang="ru-RU"/>
        </a:p>
      </dgm:t>
    </dgm:pt>
    <dgm:pt modelId="{FF6ECE5E-C8BB-412E-8A7C-B534F478C1EF}">
      <dgm:prSet custT="1"/>
      <dgm:spPr/>
      <dgm:t>
        <a:bodyPr/>
        <a:lstStyle/>
        <a:p>
          <a:r>
            <a:rPr lang="uk-UA" sz="1400" i="1" dirty="0" smtClean="0">
              <a:latin typeface="Times New Roman" pitchFamily="18" charset="0"/>
              <a:cs typeface="Times New Roman" pitchFamily="18" charset="0"/>
            </a:rPr>
            <a:t>Приведення товару у відповідність</a:t>
          </a:r>
          <a:endParaRPr lang="ru-RU" sz="1400" dirty="0">
            <a:latin typeface="Times New Roman" pitchFamily="18" charset="0"/>
            <a:cs typeface="Times New Roman" pitchFamily="18" charset="0"/>
          </a:endParaRPr>
        </a:p>
      </dgm:t>
    </dgm:pt>
    <dgm:pt modelId="{BFDDFCF6-6363-4C59-B2DB-80454811C911}" type="parTrans" cxnId="{FB07FC1E-7A5C-4D32-AC86-7A50CAB46131}">
      <dgm:prSet/>
      <dgm:spPr/>
      <dgm:t>
        <a:bodyPr/>
        <a:lstStyle/>
        <a:p>
          <a:endParaRPr lang="ru-RU"/>
        </a:p>
      </dgm:t>
    </dgm:pt>
    <dgm:pt modelId="{C4910B4C-7F98-41C4-8058-4A458A5CE08B}" type="sibTrans" cxnId="{FB07FC1E-7A5C-4D32-AC86-7A50CAB46131}">
      <dgm:prSet/>
      <dgm:spPr/>
      <dgm:t>
        <a:bodyPr/>
        <a:lstStyle/>
        <a:p>
          <a:endParaRPr lang="ru-RU"/>
        </a:p>
      </dgm:t>
    </dgm:pt>
    <dgm:pt modelId="{16BBBBB3-4ACE-4A7D-A297-1B5CA6EBC49E}">
      <dgm:prSet custT="1"/>
      <dgm:spPr/>
      <dgm:t>
        <a:bodyPr/>
        <a:lstStyle/>
        <a:p>
          <a:r>
            <a:rPr lang="uk-UA" sz="1400" i="1" dirty="0" smtClean="0">
              <a:latin typeface="Times New Roman" pitchFamily="18" charset="0"/>
              <a:cs typeface="Times New Roman" pitchFamily="18" charset="0"/>
            </a:rPr>
            <a:t>Проведення переговорів </a:t>
          </a:r>
          <a:r>
            <a:rPr lang="uk-UA"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dgm:t>
    </dgm:pt>
    <dgm:pt modelId="{4BF1A0B3-3119-4984-B5AA-C334CD74D6E2}" type="parTrans" cxnId="{2805B92F-78A0-44E7-860D-4B233A7D8C2D}">
      <dgm:prSet/>
      <dgm:spPr/>
      <dgm:t>
        <a:bodyPr/>
        <a:lstStyle/>
        <a:p>
          <a:endParaRPr lang="ru-RU"/>
        </a:p>
      </dgm:t>
    </dgm:pt>
    <dgm:pt modelId="{D875723F-73E3-473E-A6BC-318F132E18B2}" type="sibTrans" cxnId="{2805B92F-78A0-44E7-860D-4B233A7D8C2D}">
      <dgm:prSet/>
      <dgm:spPr/>
      <dgm:t>
        <a:bodyPr/>
        <a:lstStyle/>
        <a:p>
          <a:endParaRPr lang="ru-RU"/>
        </a:p>
      </dgm:t>
    </dgm:pt>
    <dgm:pt modelId="{698DA1E4-D156-49CC-88AF-C71FCE9AB71C}">
      <dgm:prSet custT="1"/>
      <dgm:spPr/>
      <dgm:t>
        <a:bodyPr/>
        <a:lstStyle/>
        <a:p>
          <a:r>
            <a:rPr lang="uk-UA" sz="1400" i="1" dirty="0" smtClean="0">
              <a:latin typeface="Times New Roman" pitchFamily="18" charset="0"/>
              <a:cs typeface="Times New Roman" pitchFamily="18" charset="0"/>
            </a:rPr>
            <a:t>Організація товароруху</a:t>
          </a:r>
          <a:endParaRPr lang="ru-RU" sz="1400" dirty="0">
            <a:latin typeface="Times New Roman" pitchFamily="18" charset="0"/>
            <a:cs typeface="Times New Roman" pitchFamily="18" charset="0"/>
          </a:endParaRPr>
        </a:p>
      </dgm:t>
    </dgm:pt>
    <dgm:pt modelId="{575B18A7-C061-4E5F-AB69-3A001AA1C09C}" type="parTrans" cxnId="{D6B00FAC-15C8-43B8-848E-39BE73E54F8E}">
      <dgm:prSet/>
      <dgm:spPr/>
      <dgm:t>
        <a:bodyPr/>
        <a:lstStyle/>
        <a:p>
          <a:endParaRPr lang="ru-RU"/>
        </a:p>
      </dgm:t>
    </dgm:pt>
    <dgm:pt modelId="{AD7D9A8B-E8B9-40FC-94E4-15CD9211F7F0}" type="sibTrans" cxnId="{D6B00FAC-15C8-43B8-848E-39BE73E54F8E}">
      <dgm:prSet/>
      <dgm:spPr/>
      <dgm:t>
        <a:bodyPr/>
        <a:lstStyle/>
        <a:p>
          <a:endParaRPr lang="ru-RU"/>
        </a:p>
      </dgm:t>
    </dgm:pt>
    <dgm:pt modelId="{1199D4FC-30DA-468E-B392-90005630A374}">
      <dgm:prSet custT="1"/>
      <dgm:spPr/>
      <dgm:t>
        <a:bodyPr/>
        <a:lstStyle/>
        <a:p>
          <a:r>
            <a:rPr lang="uk-UA" sz="1400" i="1" dirty="0" smtClean="0">
              <a:latin typeface="Times New Roman" pitchFamily="18" charset="0"/>
              <a:cs typeface="Times New Roman" pitchFamily="18" charset="0"/>
            </a:rPr>
            <a:t>Фінансування </a:t>
          </a:r>
          <a:r>
            <a:rPr lang="uk-UA"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dgm:t>
    </dgm:pt>
    <dgm:pt modelId="{5AD20FA6-619B-4A83-ABAD-0F1298253D88}" type="parTrans" cxnId="{0334B550-97C6-47DB-824C-89E202C46F84}">
      <dgm:prSet/>
      <dgm:spPr/>
      <dgm:t>
        <a:bodyPr/>
        <a:lstStyle/>
        <a:p>
          <a:endParaRPr lang="ru-RU"/>
        </a:p>
      </dgm:t>
    </dgm:pt>
    <dgm:pt modelId="{991490E2-9166-48F1-A805-6929BA67A515}" type="sibTrans" cxnId="{0334B550-97C6-47DB-824C-89E202C46F84}">
      <dgm:prSet/>
      <dgm:spPr/>
      <dgm:t>
        <a:bodyPr/>
        <a:lstStyle/>
        <a:p>
          <a:endParaRPr lang="ru-RU"/>
        </a:p>
      </dgm:t>
    </dgm:pt>
    <dgm:pt modelId="{38D3A66B-A6A1-4F98-B723-C3A40ADC2349}">
      <dgm:prSet custT="1"/>
      <dgm:spPr/>
      <dgm:t>
        <a:bodyPr/>
        <a:lstStyle/>
        <a:p>
          <a:r>
            <a:rPr lang="uk-UA" sz="1400" i="1" dirty="0" smtClean="0">
              <a:latin typeface="Times New Roman" pitchFamily="18" charset="0"/>
              <a:cs typeface="Times New Roman" pitchFamily="18" charset="0"/>
            </a:rPr>
            <a:t>Прийняття ризику</a:t>
          </a:r>
          <a:endParaRPr lang="ru-RU" sz="1400" dirty="0">
            <a:latin typeface="Times New Roman" pitchFamily="18" charset="0"/>
            <a:cs typeface="Times New Roman" pitchFamily="18" charset="0"/>
          </a:endParaRPr>
        </a:p>
      </dgm:t>
    </dgm:pt>
    <dgm:pt modelId="{A8DBB4C3-88E1-4203-BEA9-0ADBB7BB83C2}" type="parTrans" cxnId="{3CFF9F99-097F-4E75-ABA7-C70CAD05D0DB}">
      <dgm:prSet/>
      <dgm:spPr/>
      <dgm:t>
        <a:bodyPr/>
        <a:lstStyle/>
        <a:p>
          <a:endParaRPr lang="ru-RU"/>
        </a:p>
      </dgm:t>
    </dgm:pt>
    <dgm:pt modelId="{A08FA730-E4FF-4207-97E8-9B70F3D29AC7}" type="sibTrans" cxnId="{3CFF9F99-097F-4E75-ABA7-C70CAD05D0DB}">
      <dgm:prSet/>
      <dgm:spPr/>
      <dgm:t>
        <a:bodyPr/>
        <a:lstStyle/>
        <a:p>
          <a:endParaRPr lang="ru-RU"/>
        </a:p>
      </dgm:t>
    </dgm:pt>
    <dgm:pt modelId="{6970C04F-C16D-4969-B54D-4A1C6CC08337}">
      <dgm:prSet phldrT="[Текст]" custT="1"/>
      <dgm:spPr/>
      <dgm:t>
        <a:bodyPr/>
        <a:lstStyle/>
        <a:p>
          <a:r>
            <a:rPr lang="uk-UA" sz="1400" dirty="0" smtClean="0">
              <a:latin typeface="Times New Roman" pitchFamily="18" charset="0"/>
              <a:cs typeface="Times New Roman" pitchFamily="18" charset="0"/>
            </a:rPr>
            <a:t> збір інформації, необхідної для планування і полегшення обміну.</a:t>
          </a:r>
          <a:endParaRPr lang="ru-RU" sz="1400" dirty="0">
            <a:latin typeface="Times New Roman" pitchFamily="18" charset="0"/>
            <a:cs typeface="Times New Roman" pitchFamily="18" charset="0"/>
          </a:endParaRPr>
        </a:p>
      </dgm:t>
    </dgm:pt>
    <dgm:pt modelId="{9AE7D19B-0415-449D-902F-A096334C27E5}" type="parTrans" cxnId="{7024489F-4147-498B-BDC6-0798A330DAF7}">
      <dgm:prSet/>
      <dgm:spPr/>
      <dgm:t>
        <a:bodyPr/>
        <a:lstStyle/>
        <a:p>
          <a:endParaRPr lang="ru-RU"/>
        </a:p>
      </dgm:t>
    </dgm:pt>
    <dgm:pt modelId="{AFC901CF-31E3-45A5-857A-CE06BE7AE62F}" type="sibTrans" cxnId="{7024489F-4147-498B-BDC6-0798A330DAF7}">
      <dgm:prSet/>
      <dgm:spPr/>
      <dgm:t>
        <a:bodyPr/>
        <a:lstStyle/>
        <a:p>
          <a:endParaRPr lang="ru-RU"/>
        </a:p>
      </dgm:t>
    </dgm:pt>
    <dgm:pt modelId="{8E0698D2-21D8-415D-9455-E86236920CCF}">
      <dgm:prSet custT="1"/>
      <dgm:spPr/>
      <dgm:t>
        <a:bodyPr/>
        <a:lstStyle/>
        <a:p>
          <a:r>
            <a:rPr lang="uk-UA" sz="1400" dirty="0" smtClean="0">
              <a:latin typeface="Times New Roman" pitchFamily="18" charset="0"/>
              <a:cs typeface="Times New Roman" pitchFamily="18" charset="0"/>
            </a:rPr>
            <a:t>	розробка	та	розповсюдження	рекламної інформації про товари, що пропонуються.</a:t>
          </a:r>
          <a:endParaRPr lang="ru-RU" sz="1400" dirty="0">
            <a:latin typeface="Times New Roman" pitchFamily="18" charset="0"/>
            <a:cs typeface="Times New Roman" pitchFamily="18" charset="0"/>
          </a:endParaRPr>
        </a:p>
      </dgm:t>
    </dgm:pt>
    <dgm:pt modelId="{CD357532-BA28-43A0-B491-5EA6F964FFDA}" type="parTrans" cxnId="{E4FA6439-DB99-4083-88B5-DC3E2E0C52E0}">
      <dgm:prSet/>
      <dgm:spPr/>
      <dgm:t>
        <a:bodyPr/>
        <a:lstStyle/>
        <a:p>
          <a:endParaRPr lang="ru-RU"/>
        </a:p>
      </dgm:t>
    </dgm:pt>
    <dgm:pt modelId="{A5E059F5-A50E-4C6D-ABE7-FF4590E13A2A}" type="sibTrans" cxnId="{E4FA6439-DB99-4083-88B5-DC3E2E0C52E0}">
      <dgm:prSet/>
      <dgm:spPr/>
      <dgm:t>
        <a:bodyPr/>
        <a:lstStyle/>
        <a:p>
          <a:endParaRPr lang="ru-RU"/>
        </a:p>
      </dgm:t>
    </dgm:pt>
    <dgm:pt modelId="{F67615DD-E071-4B72-8920-DE90961D97A4}">
      <dgm:prSet custT="1"/>
      <dgm:spPr/>
      <dgm:t>
        <a:bodyPr/>
        <a:lstStyle/>
        <a:p>
          <a:r>
            <a:rPr lang="uk-UA" sz="1400" dirty="0" smtClean="0">
              <a:latin typeface="Times New Roman" pitchFamily="18" charset="0"/>
              <a:cs typeface="Times New Roman" pitchFamily="18" charset="0"/>
            </a:rPr>
            <a:t>	пошук	потенційних	споживачів	та налагодження контакту з ними.</a:t>
          </a:r>
          <a:endParaRPr lang="ru-RU" sz="1400" dirty="0">
            <a:latin typeface="Times New Roman" pitchFamily="18" charset="0"/>
            <a:cs typeface="Times New Roman" pitchFamily="18" charset="0"/>
          </a:endParaRPr>
        </a:p>
      </dgm:t>
    </dgm:pt>
    <dgm:pt modelId="{5934D332-DF2D-4A61-9565-6DFDD1BE1C75}" type="parTrans" cxnId="{7F5AF67C-A9CA-4FAB-B39D-6357649C16D5}">
      <dgm:prSet/>
      <dgm:spPr/>
      <dgm:t>
        <a:bodyPr/>
        <a:lstStyle/>
        <a:p>
          <a:endParaRPr lang="ru-RU"/>
        </a:p>
      </dgm:t>
    </dgm:pt>
    <dgm:pt modelId="{13FD74EF-B73D-45C5-A202-D29E870FF916}" type="sibTrans" cxnId="{7F5AF67C-A9CA-4FAB-B39D-6357649C16D5}">
      <dgm:prSet/>
      <dgm:spPr/>
      <dgm:t>
        <a:bodyPr/>
        <a:lstStyle/>
        <a:p>
          <a:endParaRPr lang="ru-RU"/>
        </a:p>
      </dgm:t>
    </dgm:pt>
    <dgm:pt modelId="{00220035-91B9-4804-A7E8-DBDB59FEBCA1}">
      <dgm:prSet custT="1"/>
      <dgm:spPr/>
      <dgm:t>
        <a:bodyPr/>
        <a:lstStyle/>
        <a:p>
          <a:r>
            <a:rPr lang="uk-UA" sz="1400" smtClean="0">
              <a:latin typeface="Times New Roman" pitchFamily="18" charset="0"/>
              <a:cs typeface="Times New Roman" pitchFamily="18" charset="0"/>
            </a:rPr>
            <a:t> </a:t>
          </a:r>
          <a:r>
            <a:rPr lang="uk-UA" sz="1400" dirty="0" smtClean="0">
              <a:latin typeface="Times New Roman" pitchFamily="18" charset="0"/>
              <a:cs typeface="Times New Roman" pitchFamily="18" charset="0"/>
            </a:rPr>
            <a:t>підігнати товар під вимоги споживачів (сортування, монтаж, упаковка).</a:t>
          </a:r>
          <a:endParaRPr lang="ru-RU" sz="1400" dirty="0">
            <a:latin typeface="Times New Roman" pitchFamily="18" charset="0"/>
            <a:cs typeface="Times New Roman" pitchFamily="18" charset="0"/>
          </a:endParaRPr>
        </a:p>
      </dgm:t>
    </dgm:pt>
    <dgm:pt modelId="{08892A65-083F-4965-8027-32FDBE406863}" type="parTrans" cxnId="{0FB3AC77-2656-4112-8E5B-BB5B6EF37520}">
      <dgm:prSet/>
      <dgm:spPr/>
      <dgm:t>
        <a:bodyPr/>
        <a:lstStyle/>
        <a:p>
          <a:endParaRPr lang="ru-RU"/>
        </a:p>
      </dgm:t>
    </dgm:pt>
    <dgm:pt modelId="{777C7255-9E2A-432C-A29C-A33BDA4D3EE1}" type="sibTrans" cxnId="{0FB3AC77-2656-4112-8E5B-BB5B6EF37520}">
      <dgm:prSet/>
      <dgm:spPr/>
      <dgm:t>
        <a:bodyPr/>
        <a:lstStyle/>
        <a:p>
          <a:endParaRPr lang="ru-RU"/>
        </a:p>
      </dgm:t>
    </dgm:pt>
    <dgm:pt modelId="{34FB4FFE-47CF-47E5-A1CD-22DC6B7368EA}">
      <dgm:prSet custT="1"/>
      <dgm:spPr/>
      <dgm:t>
        <a:bodyPr/>
        <a:lstStyle/>
        <a:p>
          <a:r>
            <a:rPr lang="uk-UA" sz="1400" smtClean="0">
              <a:latin typeface="Times New Roman" pitchFamily="18" charset="0"/>
              <a:cs typeface="Times New Roman" pitchFamily="18" charset="0"/>
            </a:rPr>
            <a:t>узгодження </a:t>
          </a:r>
          <a:r>
            <a:rPr lang="uk-UA" sz="1400" dirty="0" smtClean="0">
              <a:latin typeface="Times New Roman" pitchFamily="18" charset="0"/>
              <a:cs typeface="Times New Roman" pitchFamily="18" charset="0"/>
            </a:rPr>
            <a:t>цін та інших умов для продажу товарів.</a:t>
          </a:r>
          <a:endParaRPr lang="ru-RU" sz="1400" dirty="0">
            <a:latin typeface="Times New Roman" pitchFamily="18" charset="0"/>
            <a:cs typeface="Times New Roman" pitchFamily="18" charset="0"/>
          </a:endParaRPr>
        </a:p>
      </dgm:t>
    </dgm:pt>
    <dgm:pt modelId="{45F1109E-8B95-4E4C-891C-8403CA181B66}" type="parTrans" cxnId="{E0D0E146-C61C-4E3F-A13A-4F38B6E9DD65}">
      <dgm:prSet/>
      <dgm:spPr/>
      <dgm:t>
        <a:bodyPr/>
        <a:lstStyle/>
        <a:p>
          <a:endParaRPr lang="ru-RU"/>
        </a:p>
      </dgm:t>
    </dgm:pt>
    <dgm:pt modelId="{79B3F3A1-32D1-41B8-A9DC-F43E6D2FB747}" type="sibTrans" cxnId="{E0D0E146-C61C-4E3F-A13A-4F38B6E9DD65}">
      <dgm:prSet/>
      <dgm:spPr/>
      <dgm:t>
        <a:bodyPr/>
        <a:lstStyle/>
        <a:p>
          <a:endParaRPr lang="ru-RU"/>
        </a:p>
      </dgm:t>
    </dgm:pt>
    <dgm:pt modelId="{377D3C7E-F7C3-4474-A5F6-A26522ED538E}">
      <dgm:prSet custT="1"/>
      <dgm:spPr/>
      <dgm:t>
        <a:bodyPr/>
        <a:lstStyle/>
        <a:p>
          <a:r>
            <a:rPr lang="uk-UA" sz="1400" dirty="0" smtClean="0">
              <a:latin typeface="Times New Roman" pitchFamily="18" charset="0"/>
              <a:cs typeface="Times New Roman" pitchFamily="18" charset="0"/>
            </a:rPr>
            <a:t> транспортування і складування товару.</a:t>
          </a:r>
          <a:endParaRPr lang="ru-RU" sz="1400" dirty="0">
            <a:latin typeface="Times New Roman" pitchFamily="18" charset="0"/>
            <a:cs typeface="Times New Roman" pitchFamily="18" charset="0"/>
          </a:endParaRPr>
        </a:p>
      </dgm:t>
    </dgm:pt>
    <dgm:pt modelId="{84FE4D30-7103-4EE3-B838-C39682A0A444}" type="parTrans" cxnId="{1A2B4344-FF0F-4226-9F19-3423EBE7A57C}">
      <dgm:prSet/>
      <dgm:spPr/>
      <dgm:t>
        <a:bodyPr/>
        <a:lstStyle/>
        <a:p>
          <a:endParaRPr lang="ru-RU"/>
        </a:p>
      </dgm:t>
    </dgm:pt>
    <dgm:pt modelId="{716F5FFA-05CC-4E8A-ACE0-8F9A02E1ADF6}" type="sibTrans" cxnId="{1A2B4344-FF0F-4226-9F19-3423EBE7A57C}">
      <dgm:prSet/>
      <dgm:spPr/>
      <dgm:t>
        <a:bodyPr/>
        <a:lstStyle/>
        <a:p>
          <a:endParaRPr lang="ru-RU"/>
        </a:p>
      </dgm:t>
    </dgm:pt>
    <dgm:pt modelId="{E15147B3-3171-419C-B9CF-F250A8AC95E6}">
      <dgm:prSet custT="1"/>
      <dgm:spPr/>
      <dgm:t>
        <a:bodyPr/>
        <a:lstStyle/>
        <a:p>
          <a:r>
            <a:rPr lang="uk-UA" sz="1400" smtClean="0">
              <a:latin typeface="Times New Roman" pitchFamily="18" charset="0"/>
              <a:cs typeface="Times New Roman" pitchFamily="18" charset="0"/>
            </a:rPr>
            <a:t>відшукання </a:t>
          </a:r>
          <a:r>
            <a:rPr lang="uk-UA" sz="1400" dirty="0" smtClean="0">
              <a:latin typeface="Times New Roman" pitchFamily="18" charset="0"/>
              <a:cs typeface="Times New Roman" pitchFamily="18" charset="0"/>
            </a:rPr>
            <a:t>і використання коштів для покриття витрат по функціонуванню каналу.</a:t>
          </a:r>
          <a:endParaRPr lang="ru-RU" sz="1400" dirty="0">
            <a:latin typeface="Times New Roman" pitchFamily="18" charset="0"/>
            <a:cs typeface="Times New Roman" pitchFamily="18" charset="0"/>
          </a:endParaRPr>
        </a:p>
      </dgm:t>
    </dgm:pt>
    <dgm:pt modelId="{FC10C609-0DC9-42F6-913A-444839ED6B04}" type="parTrans" cxnId="{1892787D-496E-40B1-9B0F-3E59EF858E37}">
      <dgm:prSet/>
      <dgm:spPr/>
      <dgm:t>
        <a:bodyPr/>
        <a:lstStyle/>
        <a:p>
          <a:endParaRPr lang="ru-RU"/>
        </a:p>
      </dgm:t>
    </dgm:pt>
    <dgm:pt modelId="{DFC838DC-3305-46E7-8F5E-C70F705217D9}" type="sibTrans" cxnId="{1892787D-496E-40B1-9B0F-3E59EF858E37}">
      <dgm:prSet/>
      <dgm:spPr/>
      <dgm:t>
        <a:bodyPr/>
        <a:lstStyle/>
        <a:p>
          <a:endParaRPr lang="ru-RU"/>
        </a:p>
      </dgm:t>
    </dgm:pt>
    <dgm:pt modelId="{8298EC1B-3135-47D3-9BF5-DF6537C52C67}">
      <dgm:prSet custT="1"/>
      <dgm:spPr/>
      <dgm:t>
        <a:bodyPr/>
        <a:lstStyle/>
        <a:p>
          <a:r>
            <a:rPr lang="uk-UA" sz="1400" dirty="0" smtClean="0">
              <a:latin typeface="Times New Roman" pitchFamily="18" charset="0"/>
              <a:cs typeface="Times New Roman" pitchFamily="18" charset="0"/>
            </a:rPr>
            <a:t> прийняття відповідальності за виконання функцій каналу розподілу.</a:t>
          </a:r>
          <a:endParaRPr lang="ru-RU" sz="1400" dirty="0">
            <a:latin typeface="Times New Roman" pitchFamily="18" charset="0"/>
            <a:cs typeface="Times New Roman" pitchFamily="18" charset="0"/>
          </a:endParaRPr>
        </a:p>
      </dgm:t>
    </dgm:pt>
    <dgm:pt modelId="{3BF31773-6AF8-460C-82FB-D839AD40C236}" type="parTrans" cxnId="{A2B45F64-F39E-47B8-B237-C7AA140BB2C9}">
      <dgm:prSet/>
      <dgm:spPr/>
      <dgm:t>
        <a:bodyPr/>
        <a:lstStyle/>
        <a:p>
          <a:endParaRPr lang="ru-RU"/>
        </a:p>
      </dgm:t>
    </dgm:pt>
    <dgm:pt modelId="{9712FF28-CDE2-4399-8E32-36B2DAA002EB}" type="sibTrans" cxnId="{A2B45F64-F39E-47B8-B237-C7AA140BB2C9}">
      <dgm:prSet/>
      <dgm:spPr/>
      <dgm:t>
        <a:bodyPr/>
        <a:lstStyle/>
        <a:p>
          <a:endParaRPr lang="ru-RU"/>
        </a:p>
      </dgm:t>
    </dgm:pt>
    <dgm:pt modelId="{CDEB330B-391F-481F-A8B2-9C41570CEB93}" type="pres">
      <dgm:prSet presAssocID="{7A2A80F4-62C7-4BAA-A943-0372EE0E29DC}" presName="linear" presStyleCnt="0">
        <dgm:presLayoutVars>
          <dgm:animLvl val="lvl"/>
          <dgm:resizeHandles val="exact"/>
        </dgm:presLayoutVars>
      </dgm:prSet>
      <dgm:spPr/>
      <dgm:t>
        <a:bodyPr/>
        <a:lstStyle/>
        <a:p>
          <a:endParaRPr lang="ru-RU"/>
        </a:p>
      </dgm:t>
    </dgm:pt>
    <dgm:pt modelId="{6CC1922C-EC3B-472B-B0EE-AA56CE9CFF95}" type="pres">
      <dgm:prSet presAssocID="{E331A7D0-A6C9-40F6-9F26-A7586FE80E22}" presName="parentText" presStyleLbl="node1" presStyleIdx="0" presStyleCnt="8">
        <dgm:presLayoutVars>
          <dgm:chMax val="0"/>
          <dgm:bulletEnabled val="1"/>
        </dgm:presLayoutVars>
      </dgm:prSet>
      <dgm:spPr/>
      <dgm:t>
        <a:bodyPr/>
        <a:lstStyle/>
        <a:p>
          <a:endParaRPr lang="ru-RU"/>
        </a:p>
      </dgm:t>
    </dgm:pt>
    <dgm:pt modelId="{18A9C513-CBC0-4E83-AC50-7F62D8E13625}" type="pres">
      <dgm:prSet presAssocID="{E331A7D0-A6C9-40F6-9F26-A7586FE80E22}" presName="childText" presStyleLbl="revTx" presStyleIdx="0" presStyleCnt="8">
        <dgm:presLayoutVars>
          <dgm:bulletEnabled val="1"/>
        </dgm:presLayoutVars>
      </dgm:prSet>
      <dgm:spPr/>
      <dgm:t>
        <a:bodyPr/>
        <a:lstStyle/>
        <a:p>
          <a:endParaRPr lang="ru-RU"/>
        </a:p>
      </dgm:t>
    </dgm:pt>
    <dgm:pt modelId="{05BFEA6D-9BE5-4D8A-9282-621DD2F7C29D}" type="pres">
      <dgm:prSet presAssocID="{75EAFEA9-240D-411F-B1E2-024F080C3ABE}" presName="parentText" presStyleLbl="node1" presStyleIdx="1" presStyleCnt="8">
        <dgm:presLayoutVars>
          <dgm:chMax val="0"/>
          <dgm:bulletEnabled val="1"/>
        </dgm:presLayoutVars>
      </dgm:prSet>
      <dgm:spPr/>
      <dgm:t>
        <a:bodyPr/>
        <a:lstStyle/>
        <a:p>
          <a:endParaRPr lang="ru-RU"/>
        </a:p>
      </dgm:t>
    </dgm:pt>
    <dgm:pt modelId="{E93214B2-19BE-4230-8130-D9DCCB18DF95}" type="pres">
      <dgm:prSet presAssocID="{75EAFEA9-240D-411F-B1E2-024F080C3ABE}" presName="childText" presStyleLbl="revTx" presStyleIdx="1" presStyleCnt="8">
        <dgm:presLayoutVars>
          <dgm:bulletEnabled val="1"/>
        </dgm:presLayoutVars>
      </dgm:prSet>
      <dgm:spPr/>
      <dgm:t>
        <a:bodyPr/>
        <a:lstStyle/>
        <a:p>
          <a:endParaRPr lang="ru-RU"/>
        </a:p>
      </dgm:t>
    </dgm:pt>
    <dgm:pt modelId="{6BC0DEC2-FF86-4FD1-9B09-04F52CAB3973}" type="pres">
      <dgm:prSet presAssocID="{55693F98-3796-42E8-9E15-E942E5BF563C}" presName="parentText" presStyleLbl="node1" presStyleIdx="2" presStyleCnt="8">
        <dgm:presLayoutVars>
          <dgm:chMax val="0"/>
          <dgm:bulletEnabled val="1"/>
        </dgm:presLayoutVars>
      </dgm:prSet>
      <dgm:spPr/>
      <dgm:t>
        <a:bodyPr/>
        <a:lstStyle/>
        <a:p>
          <a:endParaRPr lang="ru-RU"/>
        </a:p>
      </dgm:t>
    </dgm:pt>
    <dgm:pt modelId="{AB769968-3584-4686-ACED-C3946E580C79}" type="pres">
      <dgm:prSet presAssocID="{55693F98-3796-42E8-9E15-E942E5BF563C}" presName="childText" presStyleLbl="revTx" presStyleIdx="2" presStyleCnt="8">
        <dgm:presLayoutVars>
          <dgm:bulletEnabled val="1"/>
        </dgm:presLayoutVars>
      </dgm:prSet>
      <dgm:spPr/>
      <dgm:t>
        <a:bodyPr/>
        <a:lstStyle/>
        <a:p>
          <a:endParaRPr lang="ru-RU"/>
        </a:p>
      </dgm:t>
    </dgm:pt>
    <dgm:pt modelId="{B7A71CF4-A6B0-489E-A3E9-E5513858C1D9}" type="pres">
      <dgm:prSet presAssocID="{FF6ECE5E-C8BB-412E-8A7C-B534F478C1EF}" presName="parentText" presStyleLbl="node1" presStyleIdx="3" presStyleCnt="8">
        <dgm:presLayoutVars>
          <dgm:chMax val="0"/>
          <dgm:bulletEnabled val="1"/>
        </dgm:presLayoutVars>
      </dgm:prSet>
      <dgm:spPr/>
      <dgm:t>
        <a:bodyPr/>
        <a:lstStyle/>
        <a:p>
          <a:endParaRPr lang="ru-RU"/>
        </a:p>
      </dgm:t>
    </dgm:pt>
    <dgm:pt modelId="{374C28E6-A070-48DC-B6D9-424EC8B86175}" type="pres">
      <dgm:prSet presAssocID="{FF6ECE5E-C8BB-412E-8A7C-B534F478C1EF}" presName="childText" presStyleLbl="revTx" presStyleIdx="3" presStyleCnt="8">
        <dgm:presLayoutVars>
          <dgm:bulletEnabled val="1"/>
        </dgm:presLayoutVars>
      </dgm:prSet>
      <dgm:spPr/>
      <dgm:t>
        <a:bodyPr/>
        <a:lstStyle/>
        <a:p>
          <a:endParaRPr lang="ru-RU"/>
        </a:p>
      </dgm:t>
    </dgm:pt>
    <dgm:pt modelId="{BC88AFA6-1A73-4268-BCD6-ED9ACA85EE21}" type="pres">
      <dgm:prSet presAssocID="{16BBBBB3-4ACE-4A7D-A297-1B5CA6EBC49E}" presName="parentText" presStyleLbl="node1" presStyleIdx="4" presStyleCnt="8">
        <dgm:presLayoutVars>
          <dgm:chMax val="0"/>
          <dgm:bulletEnabled val="1"/>
        </dgm:presLayoutVars>
      </dgm:prSet>
      <dgm:spPr/>
      <dgm:t>
        <a:bodyPr/>
        <a:lstStyle/>
        <a:p>
          <a:endParaRPr lang="ru-RU"/>
        </a:p>
      </dgm:t>
    </dgm:pt>
    <dgm:pt modelId="{2F992F8D-6917-48DC-85B0-FCE0D4F21033}" type="pres">
      <dgm:prSet presAssocID="{16BBBBB3-4ACE-4A7D-A297-1B5CA6EBC49E}" presName="childText" presStyleLbl="revTx" presStyleIdx="4" presStyleCnt="8">
        <dgm:presLayoutVars>
          <dgm:bulletEnabled val="1"/>
        </dgm:presLayoutVars>
      </dgm:prSet>
      <dgm:spPr/>
      <dgm:t>
        <a:bodyPr/>
        <a:lstStyle/>
        <a:p>
          <a:endParaRPr lang="ru-RU"/>
        </a:p>
      </dgm:t>
    </dgm:pt>
    <dgm:pt modelId="{FEC93CC9-6B4C-4419-A53F-B89CD3D3184B}" type="pres">
      <dgm:prSet presAssocID="{698DA1E4-D156-49CC-88AF-C71FCE9AB71C}" presName="parentText" presStyleLbl="node1" presStyleIdx="5" presStyleCnt="8">
        <dgm:presLayoutVars>
          <dgm:chMax val="0"/>
          <dgm:bulletEnabled val="1"/>
        </dgm:presLayoutVars>
      </dgm:prSet>
      <dgm:spPr/>
      <dgm:t>
        <a:bodyPr/>
        <a:lstStyle/>
        <a:p>
          <a:endParaRPr lang="ru-RU"/>
        </a:p>
      </dgm:t>
    </dgm:pt>
    <dgm:pt modelId="{C00DC2FC-E34B-4E98-9006-ADEA2574923E}" type="pres">
      <dgm:prSet presAssocID="{698DA1E4-D156-49CC-88AF-C71FCE9AB71C}" presName="childText" presStyleLbl="revTx" presStyleIdx="5" presStyleCnt="8">
        <dgm:presLayoutVars>
          <dgm:bulletEnabled val="1"/>
        </dgm:presLayoutVars>
      </dgm:prSet>
      <dgm:spPr/>
      <dgm:t>
        <a:bodyPr/>
        <a:lstStyle/>
        <a:p>
          <a:endParaRPr lang="ru-RU"/>
        </a:p>
      </dgm:t>
    </dgm:pt>
    <dgm:pt modelId="{878CFFD6-5B31-4363-8151-505ACBE746E3}" type="pres">
      <dgm:prSet presAssocID="{1199D4FC-30DA-468E-B392-90005630A374}" presName="parentText" presStyleLbl="node1" presStyleIdx="6" presStyleCnt="8">
        <dgm:presLayoutVars>
          <dgm:chMax val="0"/>
          <dgm:bulletEnabled val="1"/>
        </dgm:presLayoutVars>
      </dgm:prSet>
      <dgm:spPr/>
      <dgm:t>
        <a:bodyPr/>
        <a:lstStyle/>
        <a:p>
          <a:endParaRPr lang="ru-RU"/>
        </a:p>
      </dgm:t>
    </dgm:pt>
    <dgm:pt modelId="{3A5A44CD-36BE-439D-8E21-1B70AA0B3DF9}" type="pres">
      <dgm:prSet presAssocID="{1199D4FC-30DA-468E-B392-90005630A374}" presName="childText" presStyleLbl="revTx" presStyleIdx="6" presStyleCnt="8">
        <dgm:presLayoutVars>
          <dgm:bulletEnabled val="1"/>
        </dgm:presLayoutVars>
      </dgm:prSet>
      <dgm:spPr/>
      <dgm:t>
        <a:bodyPr/>
        <a:lstStyle/>
        <a:p>
          <a:endParaRPr lang="ru-RU"/>
        </a:p>
      </dgm:t>
    </dgm:pt>
    <dgm:pt modelId="{5505BACE-C583-4AAE-BE07-BE70E6418974}" type="pres">
      <dgm:prSet presAssocID="{38D3A66B-A6A1-4F98-B723-C3A40ADC2349}" presName="parentText" presStyleLbl="node1" presStyleIdx="7" presStyleCnt="8">
        <dgm:presLayoutVars>
          <dgm:chMax val="0"/>
          <dgm:bulletEnabled val="1"/>
        </dgm:presLayoutVars>
      </dgm:prSet>
      <dgm:spPr/>
      <dgm:t>
        <a:bodyPr/>
        <a:lstStyle/>
        <a:p>
          <a:endParaRPr lang="ru-RU"/>
        </a:p>
      </dgm:t>
    </dgm:pt>
    <dgm:pt modelId="{6A4D42C6-7BD3-4ECD-91FE-EDDD51F7136E}" type="pres">
      <dgm:prSet presAssocID="{38D3A66B-A6A1-4F98-B723-C3A40ADC2349}" presName="childText" presStyleLbl="revTx" presStyleIdx="7" presStyleCnt="8">
        <dgm:presLayoutVars>
          <dgm:bulletEnabled val="1"/>
        </dgm:presLayoutVars>
      </dgm:prSet>
      <dgm:spPr/>
      <dgm:t>
        <a:bodyPr/>
        <a:lstStyle/>
        <a:p>
          <a:endParaRPr lang="ru-RU"/>
        </a:p>
      </dgm:t>
    </dgm:pt>
  </dgm:ptLst>
  <dgm:cxnLst>
    <dgm:cxn modelId="{FE897087-3A4D-475F-BAFB-18D0487C1752}" srcId="{7A2A80F4-62C7-4BAA-A943-0372EE0E29DC}" destId="{E331A7D0-A6C9-40F6-9F26-A7586FE80E22}" srcOrd="0" destOrd="0" parTransId="{86D1418A-B93F-40A0-B2C4-7FBE2928189A}" sibTransId="{255DD2B0-86C9-4631-8465-75399C2BECE8}"/>
    <dgm:cxn modelId="{CBD862C1-A250-4164-89BF-5DCE774E8687}" type="presOf" srcId="{377D3C7E-F7C3-4474-A5F6-A26522ED538E}" destId="{C00DC2FC-E34B-4E98-9006-ADEA2574923E}" srcOrd="0" destOrd="0" presId="urn:microsoft.com/office/officeart/2005/8/layout/vList2"/>
    <dgm:cxn modelId="{E0D0E146-C61C-4E3F-A13A-4F38B6E9DD65}" srcId="{16BBBBB3-4ACE-4A7D-A297-1B5CA6EBC49E}" destId="{34FB4FFE-47CF-47E5-A1CD-22DC6B7368EA}" srcOrd="0" destOrd="0" parTransId="{45F1109E-8B95-4E4C-891C-8403CA181B66}" sibTransId="{79B3F3A1-32D1-41B8-A9DC-F43E6D2FB747}"/>
    <dgm:cxn modelId="{92E75AFE-908B-40F5-99AF-7C0E36881785}" type="presOf" srcId="{75EAFEA9-240D-411F-B1E2-024F080C3ABE}" destId="{05BFEA6D-9BE5-4D8A-9282-621DD2F7C29D}" srcOrd="0" destOrd="0" presId="urn:microsoft.com/office/officeart/2005/8/layout/vList2"/>
    <dgm:cxn modelId="{F8C2D796-DEA2-4DB3-BD76-D6B322C08978}" type="presOf" srcId="{1199D4FC-30DA-468E-B392-90005630A374}" destId="{878CFFD6-5B31-4363-8151-505ACBE746E3}" srcOrd="0" destOrd="0" presId="urn:microsoft.com/office/officeart/2005/8/layout/vList2"/>
    <dgm:cxn modelId="{E4FA6439-DB99-4083-88B5-DC3E2E0C52E0}" srcId="{75EAFEA9-240D-411F-B1E2-024F080C3ABE}" destId="{8E0698D2-21D8-415D-9455-E86236920CCF}" srcOrd="0" destOrd="0" parTransId="{CD357532-BA28-43A0-B491-5EA6F964FFDA}" sibTransId="{A5E059F5-A50E-4C6D-ABE7-FF4590E13A2A}"/>
    <dgm:cxn modelId="{23DBB9A4-0A09-43BE-84C7-A062968CCA36}" type="presOf" srcId="{55693F98-3796-42E8-9E15-E942E5BF563C}" destId="{6BC0DEC2-FF86-4FD1-9B09-04F52CAB3973}" srcOrd="0" destOrd="0" presId="urn:microsoft.com/office/officeart/2005/8/layout/vList2"/>
    <dgm:cxn modelId="{D2F6C2C5-290F-4C44-95A2-2486816246F2}" srcId="{7A2A80F4-62C7-4BAA-A943-0372EE0E29DC}" destId="{55693F98-3796-42E8-9E15-E942E5BF563C}" srcOrd="2" destOrd="0" parTransId="{08D309E2-C0B8-4E34-AF33-F55ADBFE5040}" sibTransId="{2FCDB35D-4CDB-4A0B-AC3A-5330E0194E95}"/>
    <dgm:cxn modelId="{1892787D-496E-40B1-9B0F-3E59EF858E37}" srcId="{1199D4FC-30DA-468E-B392-90005630A374}" destId="{E15147B3-3171-419C-B9CF-F250A8AC95E6}" srcOrd="0" destOrd="0" parTransId="{FC10C609-0DC9-42F6-913A-444839ED6B04}" sibTransId="{DFC838DC-3305-46E7-8F5E-C70F705217D9}"/>
    <dgm:cxn modelId="{3CFF9F99-097F-4E75-ABA7-C70CAD05D0DB}" srcId="{7A2A80F4-62C7-4BAA-A943-0372EE0E29DC}" destId="{38D3A66B-A6A1-4F98-B723-C3A40ADC2349}" srcOrd="7" destOrd="0" parTransId="{A8DBB4C3-88E1-4203-BEA9-0ADBB7BB83C2}" sibTransId="{A08FA730-E4FF-4207-97E8-9B70F3D29AC7}"/>
    <dgm:cxn modelId="{77011D67-FBF9-4D7B-88D9-280F9BA62CFC}" type="presOf" srcId="{E331A7D0-A6C9-40F6-9F26-A7586FE80E22}" destId="{6CC1922C-EC3B-472B-B0EE-AA56CE9CFF95}" srcOrd="0" destOrd="0" presId="urn:microsoft.com/office/officeart/2005/8/layout/vList2"/>
    <dgm:cxn modelId="{7F5AF67C-A9CA-4FAB-B39D-6357649C16D5}" srcId="{55693F98-3796-42E8-9E15-E942E5BF563C}" destId="{F67615DD-E071-4B72-8920-DE90961D97A4}" srcOrd="0" destOrd="0" parTransId="{5934D332-DF2D-4A61-9565-6DFDD1BE1C75}" sibTransId="{13FD74EF-B73D-45C5-A202-D29E870FF916}"/>
    <dgm:cxn modelId="{3535352E-2C44-4895-93CB-D649D7C7E03D}" type="presOf" srcId="{FF6ECE5E-C8BB-412E-8A7C-B534F478C1EF}" destId="{B7A71CF4-A6B0-489E-A3E9-E5513858C1D9}" srcOrd="0" destOrd="0" presId="urn:microsoft.com/office/officeart/2005/8/layout/vList2"/>
    <dgm:cxn modelId="{2DDE8F26-284D-4282-B021-76C23B40DEFE}" type="presOf" srcId="{6970C04F-C16D-4969-B54D-4A1C6CC08337}" destId="{18A9C513-CBC0-4E83-AC50-7F62D8E13625}" srcOrd="0" destOrd="0" presId="urn:microsoft.com/office/officeart/2005/8/layout/vList2"/>
    <dgm:cxn modelId="{1BD518C5-95EF-45CD-BA8F-10559F2E8E5A}" srcId="{7A2A80F4-62C7-4BAA-A943-0372EE0E29DC}" destId="{75EAFEA9-240D-411F-B1E2-024F080C3ABE}" srcOrd="1" destOrd="0" parTransId="{52ED724A-3217-4B79-AF50-97E95EE329C2}" sibTransId="{79CFA8A4-89CE-4261-8C16-62D5524942D9}"/>
    <dgm:cxn modelId="{FB07FC1E-7A5C-4D32-AC86-7A50CAB46131}" srcId="{7A2A80F4-62C7-4BAA-A943-0372EE0E29DC}" destId="{FF6ECE5E-C8BB-412E-8A7C-B534F478C1EF}" srcOrd="3" destOrd="0" parTransId="{BFDDFCF6-6363-4C59-B2DB-80454811C911}" sibTransId="{C4910B4C-7F98-41C4-8058-4A458A5CE08B}"/>
    <dgm:cxn modelId="{0334B550-97C6-47DB-824C-89E202C46F84}" srcId="{7A2A80F4-62C7-4BAA-A943-0372EE0E29DC}" destId="{1199D4FC-30DA-468E-B392-90005630A374}" srcOrd="6" destOrd="0" parTransId="{5AD20FA6-619B-4A83-ABAD-0F1298253D88}" sibTransId="{991490E2-9166-48F1-A805-6929BA67A515}"/>
    <dgm:cxn modelId="{1D844FEB-CE30-4F1A-B1C9-3AF4187BCD7C}" type="presOf" srcId="{8E0698D2-21D8-415D-9455-E86236920CCF}" destId="{E93214B2-19BE-4230-8130-D9DCCB18DF95}" srcOrd="0" destOrd="0" presId="urn:microsoft.com/office/officeart/2005/8/layout/vList2"/>
    <dgm:cxn modelId="{BD2A3C91-8B9D-4F7D-BA2D-A568E8AFFF8A}" type="presOf" srcId="{698DA1E4-D156-49CC-88AF-C71FCE9AB71C}" destId="{FEC93CC9-6B4C-4419-A53F-B89CD3D3184B}" srcOrd="0" destOrd="0" presId="urn:microsoft.com/office/officeart/2005/8/layout/vList2"/>
    <dgm:cxn modelId="{2805B92F-78A0-44E7-860D-4B233A7D8C2D}" srcId="{7A2A80F4-62C7-4BAA-A943-0372EE0E29DC}" destId="{16BBBBB3-4ACE-4A7D-A297-1B5CA6EBC49E}" srcOrd="4" destOrd="0" parTransId="{4BF1A0B3-3119-4984-B5AA-C334CD74D6E2}" sibTransId="{D875723F-73E3-473E-A6BC-318F132E18B2}"/>
    <dgm:cxn modelId="{1A2B4344-FF0F-4226-9F19-3423EBE7A57C}" srcId="{698DA1E4-D156-49CC-88AF-C71FCE9AB71C}" destId="{377D3C7E-F7C3-4474-A5F6-A26522ED538E}" srcOrd="0" destOrd="0" parTransId="{84FE4D30-7103-4EE3-B838-C39682A0A444}" sibTransId="{716F5FFA-05CC-4E8A-ACE0-8F9A02E1ADF6}"/>
    <dgm:cxn modelId="{0FB3AC77-2656-4112-8E5B-BB5B6EF37520}" srcId="{FF6ECE5E-C8BB-412E-8A7C-B534F478C1EF}" destId="{00220035-91B9-4804-A7E8-DBDB59FEBCA1}" srcOrd="0" destOrd="0" parTransId="{08892A65-083F-4965-8027-32FDBE406863}" sibTransId="{777C7255-9E2A-432C-A29C-A33BDA4D3EE1}"/>
    <dgm:cxn modelId="{D6B00FAC-15C8-43B8-848E-39BE73E54F8E}" srcId="{7A2A80F4-62C7-4BAA-A943-0372EE0E29DC}" destId="{698DA1E4-D156-49CC-88AF-C71FCE9AB71C}" srcOrd="5" destOrd="0" parTransId="{575B18A7-C061-4E5F-AB69-3A001AA1C09C}" sibTransId="{AD7D9A8B-E8B9-40FC-94E4-15CD9211F7F0}"/>
    <dgm:cxn modelId="{DE4B8D3E-EA2C-41E4-BDE4-626862A07830}" type="presOf" srcId="{00220035-91B9-4804-A7E8-DBDB59FEBCA1}" destId="{374C28E6-A070-48DC-B6D9-424EC8B86175}" srcOrd="0" destOrd="0" presId="urn:microsoft.com/office/officeart/2005/8/layout/vList2"/>
    <dgm:cxn modelId="{B27F6E1E-3F30-4D50-9D69-13423A19E77B}" type="presOf" srcId="{8298EC1B-3135-47D3-9BF5-DF6537C52C67}" destId="{6A4D42C6-7BD3-4ECD-91FE-EDDD51F7136E}" srcOrd="0" destOrd="0" presId="urn:microsoft.com/office/officeart/2005/8/layout/vList2"/>
    <dgm:cxn modelId="{0575A5CC-B5CC-4536-A12D-7B2EE7703F76}" type="presOf" srcId="{E15147B3-3171-419C-B9CF-F250A8AC95E6}" destId="{3A5A44CD-36BE-439D-8E21-1B70AA0B3DF9}" srcOrd="0" destOrd="0" presId="urn:microsoft.com/office/officeart/2005/8/layout/vList2"/>
    <dgm:cxn modelId="{395C9628-8563-4445-A77C-8F846FF56A21}" type="presOf" srcId="{7A2A80F4-62C7-4BAA-A943-0372EE0E29DC}" destId="{CDEB330B-391F-481F-A8B2-9C41570CEB93}" srcOrd="0" destOrd="0" presId="urn:microsoft.com/office/officeart/2005/8/layout/vList2"/>
    <dgm:cxn modelId="{7024489F-4147-498B-BDC6-0798A330DAF7}" srcId="{E331A7D0-A6C9-40F6-9F26-A7586FE80E22}" destId="{6970C04F-C16D-4969-B54D-4A1C6CC08337}" srcOrd="0" destOrd="0" parTransId="{9AE7D19B-0415-449D-902F-A096334C27E5}" sibTransId="{AFC901CF-31E3-45A5-857A-CE06BE7AE62F}"/>
    <dgm:cxn modelId="{BA36B283-667C-48B9-AC9C-31DF9119ADA9}" type="presOf" srcId="{F67615DD-E071-4B72-8920-DE90961D97A4}" destId="{AB769968-3584-4686-ACED-C3946E580C79}" srcOrd="0" destOrd="0" presId="urn:microsoft.com/office/officeart/2005/8/layout/vList2"/>
    <dgm:cxn modelId="{A2B45F64-F39E-47B8-B237-C7AA140BB2C9}" srcId="{38D3A66B-A6A1-4F98-B723-C3A40ADC2349}" destId="{8298EC1B-3135-47D3-9BF5-DF6537C52C67}" srcOrd="0" destOrd="0" parTransId="{3BF31773-6AF8-460C-82FB-D839AD40C236}" sibTransId="{9712FF28-CDE2-4399-8E32-36B2DAA002EB}"/>
    <dgm:cxn modelId="{1FB1BE01-C047-466F-8296-84C714F95C87}" type="presOf" srcId="{38D3A66B-A6A1-4F98-B723-C3A40ADC2349}" destId="{5505BACE-C583-4AAE-BE07-BE70E6418974}" srcOrd="0" destOrd="0" presId="urn:microsoft.com/office/officeart/2005/8/layout/vList2"/>
    <dgm:cxn modelId="{92638778-1F5D-4C6A-AF33-91AAE7E0A5C5}" type="presOf" srcId="{16BBBBB3-4ACE-4A7D-A297-1B5CA6EBC49E}" destId="{BC88AFA6-1A73-4268-BCD6-ED9ACA85EE21}" srcOrd="0" destOrd="0" presId="urn:microsoft.com/office/officeart/2005/8/layout/vList2"/>
    <dgm:cxn modelId="{4652D5ED-F816-46E3-8C4A-76DC4DB63D40}" type="presOf" srcId="{34FB4FFE-47CF-47E5-A1CD-22DC6B7368EA}" destId="{2F992F8D-6917-48DC-85B0-FCE0D4F21033}" srcOrd="0" destOrd="0" presId="urn:microsoft.com/office/officeart/2005/8/layout/vList2"/>
    <dgm:cxn modelId="{0FFEFE75-263B-4387-88C2-2D087F80B05A}" type="presParOf" srcId="{CDEB330B-391F-481F-A8B2-9C41570CEB93}" destId="{6CC1922C-EC3B-472B-B0EE-AA56CE9CFF95}" srcOrd="0" destOrd="0" presId="urn:microsoft.com/office/officeart/2005/8/layout/vList2"/>
    <dgm:cxn modelId="{B32A79B7-6DAC-4C2A-B3E2-E46F777FF32C}" type="presParOf" srcId="{CDEB330B-391F-481F-A8B2-9C41570CEB93}" destId="{18A9C513-CBC0-4E83-AC50-7F62D8E13625}" srcOrd="1" destOrd="0" presId="urn:microsoft.com/office/officeart/2005/8/layout/vList2"/>
    <dgm:cxn modelId="{857324B0-B77B-421E-B9FB-8693CA74B36A}" type="presParOf" srcId="{CDEB330B-391F-481F-A8B2-9C41570CEB93}" destId="{05BFEA6D-9BE5-4D8A-9282-621DD2F7C29D}" srcOrd="2" destOrd="0" presId="urn:microsoft.com/office/officeart/2005/8/layout/vList2"/>
    <dgm:cxn modelId="{9A9FE0F1-E4B9-4061-81A5-85D4EA10678B}" type="presParOf" srcId="{CDEB330B-391F-481F-A8B2-9C41570CEB93}" destId="{E93214B2-19BE-4230-8130-D9DCCB18DF95}" srcOrd="3" destOrd="0" presId="urn:microsoft.com/office/officeart/2005/8/layout/vList2"/>
    <dgm:cxn modelId="{24D88BC0-B3B1-44C7-B40D-186B25864AA5}" type="presParOf" srcId="{CDEB330B-391F-481F-A8B2-9C41570CEB93}" destId="{6BC0DEC2-FF86-4FD1-9B09-04F52CAB3973}" srcOrd="4" destOrd="0" presId="urn:microsoft.com/office/officeart/2005/8/layout/vList2"/>
    <dgm:cxn modelId="{C8B1F5A9-D95F-4237-A0D5-AAD80BDD1AD9}" type="presParOf" srcId="{CDEB330B-391F-481F-A8B2-9C41570CEB93}" destId="{AB769968-3584-4686-ACED-C3946E580C79}" srcOrd="5" destOrd="0" presId="urn:microsoft.com/office/officeart/2005/8/layout/vList2"/>
    <dgm:cxn modelId="{4AD8C260-A95E-42A6-9A43-F7380A72F51A}" type="presParOf" srcId="{CDEB330B-391F-481F-A8B2-9C41570CEB93}" destId="{B7A71CF4-A6B0-489E-A3E9-E5513858C1D9}" srcOrd="6" destOrd="0" presId="urn:microsoft.com/office/officeart/2005/8/layout/vList2"/>
    <dgm:cxn modelId="{F8E79F2A-AB83-4D89-B985-218F9B241D10}" type="presParOf" srcId="{CDEB330B-391F-481F-A8B2-9C41570CEB93}" destId="{374C28E6-A070-48DC-B6D9-424EC8B86175}" srcOrd="7" destOrd="0" presId="urn:microsoft.com/office/officeart/2005/8/layout/vList2"/>
    <dgm:cxn modelId="{AF1F4611-7D9D-4330-B16F-2B8CB8F0A132}" type="presParOf" srcId="{CDEB330B-391F-481F-A8B2-9C41570CEB93}" destId="{BC88AFA6-1A73-4268-BCD6-ED9ACA85EE21}" srcOrd="8" destOrd="0" presId="urn:microsoft.com/office/officeart/2005/8/layout/vList2"/>
    <dgm:cxn modelId="{7BB28FF9-A768-40B9-89FC-D7EAE79C9B5C}" type="presParOf" srcId="{CDEB330B-391F-481F-A8B2-9C41570CEB93}" destId="{2F992F8D-6917-48DC-85B0-FCE0D4F21033}" srcOrd="9" destOrd="0" presId="urn:microsoft.com/office/officeart/2005/8/layout/vList2"/>
    <dgm:cxn modelId="{27ABCF22-E7FC-4714-814B-057840A21948}" type="presParOf" srcId="{CDEB330B-391F-481F-A8B2-9C41570CEB93}" destId="{FEC93CC9-6B4C-4419-A53F-B89CD3D3184B}" srcOrd="10" destOrd="0" presId="urn:microsoft.com/office/officeart/2005/8/layout/vList2"/>
    <dgm:cxn modelId="{9BBD60E7-1532-4E52-A5E0-D2EFABF2E9EE}" type="presParOf" srcId="{CDEB330B-391F-481F-A8B2-9C41570CEB93}" destId="{C00DC2FC-E34B-4E98-9006-ADEA2574923E}" srcOrd="11" destOrd="0" presId="urn:microsoft.com/office/officeart/2005/8/layout/vList2"/>
    <dgm:cxn modelId="{64DAE950-4E14-4E59-B7A8-FFBE13EA324A}" type="presParOf" srcId="{CDEB330B-391F-481F-A8B2-9C41570CEB93}" destId="{878CFFD6-5B31-4363-8151-505ACBE746E3}" srcOrd="12" destOrd="0" presId="urn:microsoft.com/office/officeart/2005/8/layout/vList2"/>
    <dgm:cxn modelId="{4804ABC4-59B2-4472-A07C-84A8456AC284}" type="presParOf" srcId="{CDEB330B-391F-481F-A8B2-9C41570CEB93}" destId="{3A5A44CD-36BE-439D-8E21-1B70AA0B3DF9}" srcOrd="13" destOrd="0" presId="urn:microsoft.com/office/officeart/2005/8/layout/vList2"/>
    <dgm:cxn modelId="{9CF2EB97-4E05-47FD-8D5F-ACF6378C9A60}" type="presParOf" srcId="{CDEB330B-391F-481F-A8B2-9C41570CEB93}" destId="{5505BACE-C583-4AAE-BE07-BE70E6418974}" srcOrd="14" destOrd="0" presId="urn:microsoft.com/office/officeart/2005/8/layout/vList2"/>
    <dgm:cxn modelId="{223010CF-0AD2-4DFB-B87E-86D0F595BD65}" type="presParOf" srcId="{CDEB330B-391F-481F-A8B2-9C41570CEB93}" destId="{6A4D42C6-7BD3-4ECD-91FE-EDDD51F7136E}" srcOrd="1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8B38D5F-60FF-4BA0-9601-2D386A446FE6}"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ru-RU"/>
        </a:p>
      </dgm:t>
    </dgm:pt>
    <dgm:pt modelId="{A77CFC3B-B5BB-4B19-B54C-9CFF04EEC426}">
      <dgm:prSet phldrT="[Текст]"/>
      <dgm:spPr/>
      <dgm:t>
        <a:bodyPr/>
        <a:lstStyle/>
        <a:p>
          <a:r>
            <a:rPr lang="uk-UA" smtClean="0">
              <a:latin typeface="Times New Roman" pitchFamily="18" charset="0"/>
              <a:cs typeface="Times New Roman" pitchFamily="18" charset="0"/>
            </a:rPr>
            <a:t>складами тривалого зберігання;</a:t>
          </a:r>
          <a:endParaRPr lang="ru-RU"/>
        </a:p>
      </dgm:t>
    </dgm:pt>
    <dgm:pt modelId="{E92EC7B3-A86A-43CC-AF83-3939979A5C4C}" type="parTrans" cxnId="{FC159FB0-11C4-43D8-8713-2DD45E309F99}">
      <dgm:prSet/>
      <dgm:spPr/>
      <dgm:t>
        <a:bodyPr/>
        <a:lstStyle/>
        <a:p>
          <a:endParaRPr lang="ru-RU"/>
        </a:p>
      </dgm:t>
    </dgm:pt>
    <dgm:pt modelId="{9C9C73F6-4A65-4945-B19B-4DBEDF190E1F}" type="sibTrans" cxnId="{FC159FB0-11C4-43D8-8713-2DD45E309F99}">
      <dgm:prSet/>
      <dgm:spPr/>
      <dgm:t>
        <a:bodyPr/>
        <a:lstStyle/>
        <a:p>
          <a:endParaRPr lang="ru-RU"/>
        </a:p>
      </dgm:t>
    </dgm:pt>
    <dgm:pt modelId="{2977F3A6-2CF4-4ABB-A740-5545EA8A61E3}">
      <dgm:prSet/>
      <dgm:spPr/>
      <dgm:t>
        <a:bodyPr/>
        <a:lstStyle/>
        <a:p>
          <a:r>
            <a:rPr lang="uk-UA" smtClean="0">
              <a:latin typeface="Times New Roman" pitchFamily="18" charset="0"/>
              <a:cs typeface="Times New Roman" pitchFamily="18" charset="0"/>
            </a:rPr>
            <a:t>транзитними складами.</a:t>
          </a:r>
          <a:endParaRPr lang="ru-RU" dirty="0">
            <a:latin typeface="Times New Roman" pitchFamily="18" charset="0"/>
            <a:cs typeface="Times New Roman" pitchFamily="18" charset="0"/>
          </a:endParaRPr>
        </a:p>
      </dgm:t>
    </dgm:pt>
    <dgm:pt modelId="{723854FB-B51A-455C-BD80-1829D44ADAA6}" type="parTrans" cxnId="{9E3B392A-2CCF-4DB2-9E29-4DCD34EE8464}">
      <dgm:prSet/>
      <dgm:spPr/>
      <dgm:t>
        <a:bodyPr/>
        <a:lstStyle/>
        <a:p>
          <a:endParaRPr lang="ru-RU"/>
        </a:p>
      </dgm:t>
    </dgm:pt>
    <dgm:pt modelId="{F18EB109-8A41-4D4A-8C62-C72E037A9292}" type="sibTrans" cxnId="{9E3B392A-2CCF-4DB2-9E29-4DCD34EE8464}">
      <dgm:prSet/>
      <dgm:spPr/>
      <dgm:t>
        <a:bodyPr/>
        <a:lstStyle/>
        <a:p>
          <a:endParaRPr lang="ru-RU"/>
        </a:p>
      </dgm:t>
    </dgm:pt>
    <dgm:pt modelId="{5D7FF469-2F57-40A9-9C0A-3DC8C6F6E781}" type="pres">
      <dgm:prSet presAssocID="{88B38D5F-60FF-4BA0-9601-2D386A446FE6}" presName="compositeShape" presStyleCnt="0">
        <dgm:presLayoutVars>
          <dgm:chMax val="2"/>
          <dgm:dir/>
          <dgm:resizeHandles val="exact"/>
        </dgm:presLayoutVars>
      </dgm:prSet>
      <dgm:spPr/>
      <dgm:t>
        <a:bodyPr/>
        <a:lstStyle/>
        <a:p>
          <a:endParaRPr lang="ru-RU"/>
        </a:p>
      </dgm:t>
    </dgm:pt>
    <dgm:pt modelId="{F9BAD47F-C4F2-4E9A-B673-8DE77B9F1CB0}" type="pres">
      <dgm:prSet presAssocID="{88B38D5F-60FF-4BA0-9601-2D386A446FE6}" presName="ribbon" presStyleLbl="node1" presStyleIdx="0" presStyleCnt="1"/>
      <dgm:spPr/>
    </dgm:pt>
    <dgm:pt modelId="{400B1F13-86E1-453D-B348-4F02913E29CF}" type="pres">
      <dgm:prSet presAssocID="{88B38D5F-60FF-4BA0-9601-2D386A446FE6}" presName="leftArrowText" presStyleLbl="node1" presStyleIdx="0" presStyleCnt="1">
        <dgm:presLayoutVars>
          <dgm:chMax val="0"/>
          <dgm:bulletEnabled val="1"/>
        </dgm:presLayoutVars>
      </dgm:prSet>
      <dgm:spPr/>
      <dgm:t>
        <a:bodyPr/>
        <a:lstStyle/>
        <a:p>
          <a:endParaRPr lang="ru-RU"/>
        </a:p>
      </dgm:t>
    </dgm:pt>
    <dgm:pt modelId="{A10CD4AF-4E6E-4B81-9B7E-8BBC7C63D5DB}" type="pres">
      <dgm:prSet presAssocID="{88B38D5F-60FF-4BA0-9601-2D386A446FE6}" presName="rightArrowText" presStyleLbl="node1" presStyleIdx="0" presStyleCnt="1">
        <dgm:presLayoutVars>
          <dgm:chMax val="0"/>
          <dgm:bulletEnabled val="1"/>
        </dgm:presLayoutVars>
      </dgm:prSet>
      <dgm:spPr/>
      <dgm:t>
        <a:bodyPr/>
        <a:lstStyle/>
        <a:p>
          <a:endParaRPr lang="ru-RU"/>
        </a:p>
      </dgm:t>
    </dgm:pt>
  </dgm:ptLst>
  <dgm:cxnLst>
    <dgm:cxn modelId="{FC159FB0-11C4-43D8-8713-2DD45E309F99}" srcId="{88B38D5F-60FF-4BA0-9601-2D386A446FE6}" destId="{A77CFC3B-B5BB-4B19-B54C-9CFF04EEC426}" srcOrd="0" destOrd="0" parTransId="{E92EC7B3-A86A-43CC-AF83-3939979A5C4C}" sibTransId="{9C9C73F6-4A65-4945-B19B-4DBEDF190E1F}"/>
    <dgm:cxn modelId="{9E3B392A-2CCF-4DB2-9E29-4DCD34EE8464}" srcId="{88B38D5F-60FF-4BA0-9601-2D386A446FE6}" destId="{2977F3A6-2CF4-4ABB-A740-5545EA8A61E3}" srcOrd="1" destOrd="0" parTransId="{723854FB-B51A-455C-BD80-1829D44ADAA6}" sibTransId="{F18EB109-8A41-4D4A-8C62-C72E037A9292}"/>
    <dgm:cxn modelId="{CB58362B-2CC2-46F7-850E-D9EC5A94F4DA}" type="presOf" srcId="{A77CFC3B-B5BB-4B19-B54C-9CFF04EEC426}" destId="{400B1F13-86E1-453D-B348-4F02913E29CF}" srcOrd="0" destOrd="0" presId="urn:microsoft.com/office/officeart/2005/8/layout/arrow6"/>
    <dgm:cxn modelId="{67773568-DCAF-4F37-B129-53BDA1314C74}" type="presOf" srcId="{88B38D5F-60FF-4BA0-9601-2D386A446FE6}" destId="{5D7FF469-2F57-40A9-9C0A-3DC8C6F6E781}" srcOrd="0" destOrd="0" presId="urn:microsoft.com/office/officeart/2005/8/layout/arrow6"/>
    <dgm:cxn modelId="{1571C076-BDC6-4B34-B103-C7D0069BD606}" type="presOf" srcId="{2977F3A6-2CF4-4ABB-A740-5545EA8A61E3}" destId="{A10CD4AF-4E6E-4B81-9B7E-8BBC7C63D5DB}" srcOrd="0" destOrd="0" presId="urn:microsoft.com/office/officeart/2005/8/layout/arrow6"/>
    <dgm:cxn modelId="{922CEE18-D6EF-4E5C-9E59-DF41BBF011ED}" type="presParOf" srcId="{5D7FF469-2F57-40A9-9C0A-3DC8C6F6E781}" destId="{F9BAD47F-C4F2-4E9A-B673-8DE77B9F1CB0}" srcOrd="0" destOrd="0" presId="urn:microsoft.com/office/officeart/2005/8/layout/arrow6"/>
    <dgm:cxn modelId="{39371216-DCEE-4358-AC47-D78C41C67457}" type="presParOf" srcId="{5D7FF469-2F57-40A9-9C0A-3DC8C6F6E781}" destId="{400B1F13-86E1-453D-B348-4F02913E29CF}" srcOrd="1" destOrd="0" presId="urn:microsoft.com/office/officeart/2005/8/layout/arrow6"/>
    <dgm:cxn modelId="{EC1BF186-92CB-4549-B862-215128859E2E}" type="presParOf" srcId="{5D7FF469-2F57-40A9-9C0A-3DC8C6F6E781}" destId="{A10CD4AF-4E6E-4B81-9B7E-8BBC7C63D5DB}"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7282C19-D1C7-4BA3-96E7-36FAB189FEB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A662D77A-44EC-43C3-B382-95F712428446}">
      <dgm:prSet phldrT="[Текст]" custT="1"/>
      <dgm:spPr/>
      <dgm:t>
        <a:bodyPr/>
        <a:lstStyle/>
        <a:p>
          <a:r>
            <a:rPr lang="uk-UA" sz="1400" dirty="0" smtClean="0">
              <a:latin typeface="Times New Roman" pitchFamily="18" charset="0"/>
              <a:cs typeface="Times New Roman" pitchFamily="18" charset="0"/>
            </a:rPr>
            <a:t>залізничний (30% вантажообігу) – найбільш рентабельний, найчастіше перевозять сільськогосподарську продукцію, корисні копалини.</a:t>
          </a:r>
          <a:endParaRPr lang="ru-RU" sz="1400" dirty="0">
            <a:latin typeface="Times New Roman" pitchFamily="18" charset="0"/>
            <a:cs typeface="Times New Roman" pitchFamily="18" charset="0"/>
          </a:endParaRPr>
        </a:p>
      </dgm:t>
    </dgm:pt>
    <dgm:pt modelId="{8E5F112C-ABA4-45D0-8017-5929AC4D8453}" type="parTrans" cxnId="{826E4257-0502-4650-8282-F9AC70AC2B3E}">
      <dgm:prSet/>
      <dgm:spPr/>
      <dgm:t>
        <a:bodyPr/>
        <a:lstStyle/>
        <a:p>
          <a:endParaRPr lang="ru-RU"/>
        </a:p>
      </dgm:t>
    </dgm:pt>
    <dgm:pt modelId="{0ED6F423-AB2A-4B53-B64E-2CD7992FB227}" type="sibTrans" cxnId="{826E4257-0502-4650-8282-F9AC70AC2B3E}">
      <dgm:prSet/>
      <dgm:spPr/>
      <dgm:t>
        <a:bodyPr/>
        <a:lstStyle/>
        <a:p>
          <a:endParaRPr lang="ru-RU" sz="2000">
            <a:latin typeface="Times New Roman" pitchFamily="18" charset="0"/>
            <a:cs typeface="Times New Roman" pitchFamily="18" charset="0"/>
          </a:endParaRPr>
        </a:p>
      </dgm:t>
    </dgm:pt>
    <dgm:pt modelId="{E9124076-2B8E-4620-9E68-692C9AE6B06A}">
      <dgm:prSet custT="1"/>
      <dgm:spPr/>
      <dgm:t>
        <a:bodyPr/>
        <a:lstStyle/>
        <a:p>
          <a:r>
            <a:rPr lang="uk-UA" sz="1400" smtClean="0">
              <a:latin typeface="Times New Roman" pitchFamily="18" charset="0"/>
              <a:cs typeface="Times New Roman" pitchFamily="18" charset="0"/>
            </a:rPr>
            <a:t>водний транспорт (28% вантажообігу) використовують для перевезення нафти, зерна, вугілля, руди;</a:t>
          </a:r>
          <a:endParaRPr lang="ru-RU" sz="1400">
            <a:latin typeface="Times New Roman" pitchFamily="18" charset="0"/>
            <a:cs typeface="Times New Roman" pitchFamily="18" charset="0"/>
          </a:endParaRPr>
        </a:p>
      </dgm:t>
    </dgm:pt>
    <dgm:pt modelId="{FDB977DE-D8DE-4D30-BA9A-EC8677C025EB}" type="parTrans" cxnId="{87C9458D-50A5-4404-BFE0-A8609D26C9C6}">
      <dgm:prSet/>
      <dgm:spPr/>
      <dgm:t>
        <a:bodyPr/>
        <a:lstStyle/>
        <a:p>
          <a:endParaRPr lang="ru-RU"/>
        </a:p>
      </dgm:t>
    </dgm:pt>
    <dgm:pt modelId="{AD5486A2-5145-405A-ACA7-7BB5D749C5ED}" type="sibTrans" cxnId="{87C9458D-50A5-4404-BFE0-A8609D26C9C6}">
      <dgm:prSet/>
      <dgm:spPr/>
      <dgm:t>
        <a:bodyPr/>
        <a:lstStyle/>
        <a:p>
          <a:endParaRPr lang="ru-RU"/>
        </a:p>
      </dgm:t>
    </dgm:pt>
    <dgm:pt modelId="{D68D7028-7E32-4F12-9706-8DD99007CA85}">
      <dgm:prSet custT="1"/>
      <dgm:spPr/>
      <dgm:t>
        <a:bodyPr/>
        <a:lstStyle/>
        <a:p>
          <a:r>
            <a:rPr lang="uk-UA" sz="1200" dirty="0" smtClean="0">
              <a:latin typeface="Times New Roman" pitchFamily="18" charset="0"/>
              <a:cs typeface="Times New Roman" pitchFamily="18" charset="0"/>
            </a:rPr>
            <a:t>автомобільний транспорт (21% вантажообігу) використовують найчастіше для перевезення одягу, книг, побутової техніки;</a:t>
          </a:r>
          <a:endParaRPr lang="ru-RU" sz="1200" dirty="0">
            <a:latin typeface="Times New Roman" pitchFamily="18" charset="0"/>
            <a:cs typeface="Times New Roman" pitchFamily="18" charset="0"/>
          </a:endParaRPr>
        </a:p>
      </dgm:t>
    </dgm:pt>
    <dgm:pt modelId="{183B7FCD-0CB0-4387-BF32-92E68EDF22F4}" type="parTrans" cxnId="{6CE8301F-D177-40A4-8A28-0BCB69C147A4}">
      <dgm:prSet/>
      <dgm:spPr/>
      <dgm:t>
        <a:bodyPr/>
        <a:lstStyle/>
        <a:p>
          <a:endParaRPr lang="ru-RU"/>
        </a:p>
      </dgm:t>
    </dgm:pt>
    <dgm:pt modelId="{A334B63C-9E49-4A13-932C-03B818650ADC}" type="sibTrans" cxnId="{6CE8301F-D177-40A4-8A28-0BCB69C147A4}">
      <dgm:prSet/>
      <dgm:spPr/>
      <dgm:t>
        <a:bodyPr/>
        <a:lstStyle/>
        <a:p>
          <a:endParaRPr lang="ru-RU"/>
        </a:p>
      </dgm:t>
    </dgm:pt>
    <dgm:pt modelId="{38274452-1337-4727-87CE-97DF45D58B40}">
      <dgm:prSet custT="1"/>
      <dgm:spPr/>
      <dgm:t>
        <a:bodyPr/>
        <a:lstStyle/>
        <a:p>
          <a:r>
            <a:rPr lang="uk-UA" sz="1400" dirty="0" smtClean="0">
              <a:latin typeface="Times New Roman" pitchFamily="18" charset="0"/>
              <a:cs typeface="Times New Roman" pitchFamily="18" charset="0"/>
            </a:rPr>
            <a:t>трубопровідний транспорт (20% вантажообігу)використовують для перевезення нафти, газу, хімічних продуктів;</a:t>
          </a:r>
          <a:endParaRPr lang="ru-RU" sz="1400" dirty="0">
            <a:latin typeface="Times New Roman" pitchFamily="18" charset="0"/>
            <a:cs typeface="Times New Roman" pitchFamily="18" charset="0"/>
          </a:endParaRPr>
        </a:p>
      </dgm:t>
    </dgm:pt>
    <dgm:pt modelId="{61411AFD-C071-47D3-A8CF-4DF822893A98}" type="parTrans" cxnId="{C13DE0E1-8A3A-4A12-A9F3-FC92AA4E26B3}">
      <dgm:prSet/>
      <dgm:spPr/>
      <dgm:t>
        <a:bodyPr/>
        <a:lstStyle/>
        <a:p>
          <a:endParaRPr lang="ru-RU"/>
        </a:p>
      </dgm:t>
    </dgm:pt>
    <dgm:pt modelId="{A0D24944-F7DF-4E35-B2A6-55467C7650C8}" type="sibTrans" cxnId="{C13DE0E1-8A3A-4A12-A9F3-FC92AA4E26B3}">
      <dgm:prSet/>
      <dgm:spPr/>
      <dgm:t>
        <a:bodyPr/>
        <a:lstStyle/>
        <a:p>
          <a:endParaRPr lang="ru-RU"/>
        </a:p>
      </dgm:t>
    </dgm:pt>
    <dgm:pt modelId="{6F40FB9C-4BD8-4247-9155-C54F2AE036B1}">
      <dgm:prSet custT="1"/>
      <dgm:spPr/>
      <dgm:t>
        <a:bodyPr/>
        <a:lstStyle/>
        <a:p>
          <a:r>
            <a:rPr lang="uk-UA" sz="1400" smtClean="0">
              <a:latin typeface="Times New Roman" pitchFamily="18" charset="0"/>
              <a:cs typeface="Times New Roman" pitchFamily="18" charset="0"/>
            </a:rPr>
            <a:t>повітряний (менше 1% вантажообігу) використовують для товарів з коротким терміном зберігання, а також для дуже дорогих товарів.</a:t>
          </a:r>
          <a:endParaRPr lang="ru-RU" sz="1400">
            <a:latin typeface="Times New Roman" pitchFamily="18" charset="0"/>
            <a:cs typeface="Times New Roman" pitchFamily="18" charset="0"/>
          </a:endParaRPr>
        </a:p>
      </dgm:t>
    </dgm:pt>
    <dgm:pt modelId="{5C6F641D-C55C-40EC-AF38-7927DE3CB62F}" type="parTrans" cxnId="{16ECCDBD-6ABC-4578-A5AD-8538AABAD8C6}">
      <dgm:prSet/>
      <dgm:spPr/>
      <dgm:t>
        <a:bodyPr/>
        <a:lstStyle/>
        <a:p>
          <a:endParaRPr lang="ru-RU"/>
        </a:p>
      </dgm:t>
    </dgm:pt>
    <dgm:pt modelId="{6590F9F5-D3E1-41E4-84EF-435DDFFF4315}" type="sibTrans" cxnId="{16ECCDBD-6ABC-4578-A5AD-8538AABAD8C6}">
      <dgm:prSet/>
      <dgm:spPr/>
      <dgm:t>
        <a:bodyPr/>
        <a:lstStyle/>
        <a:p>
          <a:endParaRPr lang="ru-RU"/>
        </a:p>
      </dgm:t>
    </dgm:pt>
    <dgm:pt modelId="{882C8206-658B-4E0B-9BA1-A18781C65378}" type="pres">
      <dgm:prSet presAssocID="{D7282C19-D1C7-4BA3-96E7-36FAB189FEBF}" presName="Name0" presStyleCnt="0">
        <dgm:presLayoutVars>
          <dgm:chMax val="7"/>
          <dgm:chPref val="7"/>
          <dgm:dir/>
        </dgm:presLayoutVars>
      </dgm:prSet>
      <dgm:spPr/>
      <dgm:t>
        <a:bodyPr/>
        <a:lstStyle/>
        <a:p>
          <a:endParaRPr lang="ru-RU"/>
        </a:p>
      </dgm:t>
    </dgm:pt>
    <dgm:pt modelId="{58168C7F-61D3-4D56-957C-61107B8B037A}" type="pres">
      <dgm:prSet presAssocID="{D7282C19-D1C7-4BA3-96E7-36FAB189FEBF}" presName="Name1" presStyleCnt="0"/>
      <dgm:spPr/>
    </dgm:pt>
    <dgm:pt modelId="{85757E87-88FF-4648-BE6C-357438BC6EEA}" type="pres">
      <dgm:prSet presAssocID="{D7282C19-D1C7-4BA3-96E7-36FAB189FEBF}" presName="cycle" presStyleCnt="0"/>
      <dgm:spPr/>
    </dgm:pt>
    <dgm:pt modelId="{01050BB5-45CF-42E6-AE2C-3B1D13E90570}" type="pres">
      <dgm:prSet presAssocID="{D7282C19-D1C7-4BA3-96E7-36FAB189FEBF}" presName="srcNode" presStyleLbl="node1" presStyleIdx="0" presStyleCnt="5"/>
      <dgm:spPr/>
    </dgm:pt>
    <dgm:pt modelId="{5F3FCED6-69B0-45AB-AF8B-4ACFA4912750}" type="pres">
      <dgm:prSet presAssocID="{D7282C19-D1C7-4BA3-96E7-36FAB189FEBF}" presName="conn" presStyleLbl="parChTrans1D2" presStyleIdx="0" presStyleCnt="1"/>
      <dgm:spPr/>
      <dgm:t>
        <a:bodyPr/>
        <a:lstStyle/>
        <a:p>
          <a:endParaRPr lang="ru-RU"/>
        </a:p>
      </dgm:t>
    </dgm:pt>
    <dgm:pt modelId="{C6BDFF1A-C124-4D65-94DF-FDDAE32B9F45}" type="pres">
      <dgm:prSet presAssocID="{D7282C19-D1C7-4BA3-96E7-36FAB189FEBF}" presName="extraNode" presStyleLbl="node1" presStyleIdx="0" presStyleCnt="5"/>
      <dgm:spPr/>
    </dgm:pt>
    <dgm:pt modelId="{8CD27507-C833-462E-8859-5EE59BBCBEF1}" type="pres">
      <dgm:prSet presAssocID="{D7282C19-D1C7-4BA3-96E7-36FAB189FEBF}" presName="dstNode" presStyleLbl="node1" presStyleIdx="0" presStyleCnt="5"/>
      <dgm:spPr/>
    </dgm:pt>
    <dgm:pt modelId="{FA2D9D82-8C6C-458C-A130-75222764671F}" type="pres">
      <dgm:prSet presAssocID="{A662D77A-44EC-43C3-B382-95F712428446}" presName="text_1" presStyleLbl="node1" presStyleIdx="0" presStyleCnt="5">
        <dgm:presLayoutVars>
          <dgm:bulletEnabled val="1"/>
        </dgm:presLayoutVars>
      </dgm:prSet>
      <dgm:spPr/>
      <dgm:t>
        <a:bodyPr/>
        <a:lstStyle/>
        <a:p>
          <a:endParaRPr lang="ru-RU"/>
        </a:p>
      </dgm:t>
    </dgm:pt>
    <dgm:pt modelId="{E549714B-F39D-4666-8755-F0C5A1B476F5}" type="pres">
      <dgm:prSet presAssocID="{A662D77A-44EC-43C3-B382-95F712428446}" presName="accent_1" presStyleCnt="0"/>
      <dgm:spPr/>
    </dgm:pt>
    <dgm:pt modelId="{9C45AE9F-4500-493C-AC4F-A80DDC53A2AD}" type="pres">
      <dgm:prSet presAssocID="{A662D77A-44EC-43C3-B382-95F712428446}" presName="accentRepeatNode" presStyleLbl="solidFgAcc1" presStyleIdx="0" presStyleCnt="5"/>
      <dgm:spPr/>
    </dgm:pt>
    <dgm:pt modelId="{56AA12D0-F030-4E33-9BF6-D43A27B8D180}" type="pres">
      <dgm:prSet presAssocID="{E9124076-2B8E-4620-9E68-692C9AE6B06A}" presName="text_2" presStyleLbl="node1" presStyleIdx="1" presStyleCnt="5">
        <dgm:presLayoutVars>
          <dgm:bulletEnabled val="1"/>
        </dgm:presLayoutVars>
      </dgm:prSet>
      <dgm:spPr/>
      <dgm:t>
        <a:bodyPr/>
        <a:lstStyle/>
        <a:p>
          <a:endParaRPr lang="ru-RU"/>
        </a:p>
      </dgm:t>
    </dgm:pt>
    <dgm:pt modelId="{C5FF37DB-072A-4DCE-9146-F144D8265EF8}" type="pres">
      <dgm:prSet presAssocID="{E9124076-2B8E-4620-9E68-692C9AE6B06A}" presName="accent_2" presStyleCnt="0"/>
      <dgm:spPr/>
    </dgm:pt>
    <dgm:pt modelId="{F8539628-5F7A-4E2A-9CD9-DCF4E7DF6425}" type="pres">
      <dgm:prSet presAssocID="{E9124076-2B8E-4620-9E68-692C9AE6B06A}" presName="accentRepeatNode" presStyleLbl="solidFgAcc1" presStyleIdx="1" presStyleCnt="5"/>
      <dgm:spPr/>
    </dgm:pt>
    <dgm:pt modelId="{69418045-9589-4BDF-AE7C-33EF3E32E7CC}" type="pres">
      <dgm:prSet presAssocID="{D68D7028-7E32-4F12-9706-8DD99007CA85}" presName="text_3" presStyleLbl="node1" presStyleIdx="2" presStyleCnt="5">
        <dgm:presLayoutVars>
          <dgm:bulletEnabled val="1"/>
        </dgm:presLayoutVars>
      </dgm:prSet>
      <dgm:spPr/>
      <dgm:t>
        <a:bodyPr/>
        <a:lstStyle/>
        <a:p>
          <a:endParaRPr lang="ru-RU"/>
        </a:p>
      </dgm:t>
    </dgm:pt>
    <dgm:pt modelId="{9F80A023-B127-47C3-B1F7-DB354E9FE3FC}" type="pres">
      <dgm:prSet presAssocID="{D68D7028-7E32-4F12-9706-8DD99007CA85}" presName="accent_3" presStyleCnt="0"/>
      <dgm:spPr/>
    </dgm:pt>
    <dgm:pt modelId="{718C3349-1FDC-4157-AFBA-882EF5C4AFF2}" type="pres">
      <dgm:prSet presAssocID="{D68D7028-7E32-4F12-9706-8DD99007CA85}" presName="accentRepeatNode" presStyleLbl="solidFgAcc1" presStyleIdx="2" presStyleCnt="5"/>
      <dgm:spPr/>
    </dgm:pt>
    <dgm:pt modelId="{21D0A996-14E2-4D5A-8CD6-9C8D399FE204}" type="pres">
      <dgm:prSet presAssocID="{38274452-1337-4727-87CE-97DF45D58B40}" presName="text_4" presStyleLbl="node1" presStyleIdx="3" presStyleCnt="5">
        <dgm:presLayoutVars>
          <dgm:bulletEnabled val="1"/>
        </dgm:presLayoutVars>
      </dgm:prSet>
      <dgm:spPr/>
      <dgm:t>
        <a:bodyPr/>
        <a:lstStyle/>
        <a:p>
          <a:endParaRPr lang="ru-RU"/>
        </a:p>
      </dgm:t>
    </dgm:pt>
    <dgm:pt modelId="{1CCFC930-81CB-4E8F-A538-58F3A201E2C2}" type="pres">
      <dgm:prSet presAssocID="{38274452-1337-4727-87CE-97DF45D58B40}" presName="accent_4" presStyleCnt="0"/>
      <dgm:spPr/>
    </dgm:pt>
    <dgm:pt modelId="{A0C86E8F-6984-4580-B196-9A6CBA8AEE9B}" type="pres">
      <dgm:prSet presAssocID="{38274452-1337-4727-87CE-97DF45D58B40}" presName="accentRepeatNode" presStyleLbl="solidFgAcc1" presStyleIdx="3" presStyleCnt="5"/>
      <dgm:spPr/>
    </dgm:pt>
    <dgm:pt modelId="{6F6CCD01-1ED3-4469-A1D0-CB1223FE75EC}" type="pres">
      <dgm:prSet presAssocID="{6F40FB9C-4BD8-4247-9155-C54F2AE036B1}" presName="text_5" presStyleLbl="node1" presStyleIdx="4" presStyleCnt="5">
        <dgm:presLayoutVars>
          <dgm:bulletEnabled val="1"/>
        </dgm:presLayoutVars>
      </dgm:prSet>
      <dgm:spPr/>
      <dgm:t>
        <a:bodyPr/>
        <a:lstStyle/>
        <a:p>
          <a:endParaRPr lang="ru-RU"/>
        </a:p>
      </dgm:t>
    </dgm:pt>
    <dgm:pt modelId="{3EC70C75-CA35-4954-83F5-62E275BEC860}" type="pres">
      <dgm:prSet presAssocID="{6F40FB9C-4BD8-4247-9155-C54F2AE036B1}" presName="accent_5" presStyleCnt="0"/>
      <dgm:spPr/>
    </dgm:pt>
    <dgm:pt modelId="{9AB87C5C-220D-4E9F-9026-2A5BDD22847F}" type="pres">
      <dgm:prSet presAssocID="{6F40FB9C-4BD8-4247-9155-C54F2AE036B1}" presName="accentRepeatNode" presStyleLbl="solidFgAcc1" presStyleIdx="4" presStyleCnt="5"/>
      <dgm:spPr/>
    </dgm:pt>
  </dgm:ptLst>
  <dgm:cxnLst>
    <dgm:cxn modelId="{826E4257-0502-4650-8282-F9AC70AC2B3E}" srcId="{D7282C19-D1C7-4BA3-96E7-36FAB189FEBF}" destId="{A662D77A-44EC-43C3-B382-95F712428446}" srcOrd="0" destOrd="0" parTransId="{8E5F112C-ABA4-45D0-8017-5929AC4D8453}" sibTransId="{0ED6F423-AB2A-4B53-B64E-2CD7992FB227}"/>
    <dgm:cxn modelId="{C44F0CFE-74D5-4B2B-9620-6FBDE6E85E03}" type="presOf" srcId="{38274452-1337-4727-87CE-97DF45D58B40}" destId="{21D0A996-14E2-4D5A-8CD6-9C8D399FE204}" srcOrd="0" destOrd="0" presId="urn:microsoft.com/office/officeart/2008/layout/VerticalCurvedList"/>
    <dgm:cxn modelId="{F5F53099-4E49-4D1C-9B5C-86C4EBD21394}" type="presOf" srcId="{6F40FB9C-4BD8-4247-9155-C54F2AE036B1}" destId="{6F6CCD01-1ED3-4469-A1D0-CB1223FE75EC}" srcOrd="0" destOrd="0" presId="urn:microsoft.com/office/officeart/2008/layout/VerticalCurvedList"/>
    <dgm:cxn modelId="{C70A467D-1675-46C6-BC33-2B550371C579}" type="presOf" srcId="{D68D7028-7E32-4F12-9706-8DD99007CA85}" destId="{69418045-9589-4BDF-AE7C-33EF3E32E7CC}" srcOrd="0" destOrd="0" presId="urn:microsoft.com/office/officeart/2008/layout/VerticalCurvedList"/>
    <dgm:cxn modelId="{9EEC5E11-0076-4F35-9928-8595596B21C8}" type="presOf" srcId="{D7282C19-D1C7-4BA3-96E7-36FAB189FEBF}" destId="{882C8206-658B-4E0B-9BA1-A18781C65378}" srcOrd="0" destOrd="0" presId="urn:microsoft.com/office/officeart/2008/layout/VerticalCurvedList"/>
    <dgm:cxn modelId="{C13DE0E1-8A3A-4A12-A9F3-FC92AA4E26B3}" srcId="{D7282C19-D1C7-4BA3-96E7-36FAB189FEBF}" destId="{38274452-1337-4727-87CE-97DF45D58B40}" srcOrd="3" destOrd="0" parTransId="{61411AFD-C071-47D3-A8CF-4DF822893A98}" sibTransId="{A0D24944-F7DF-4E35-B2A6-55467C7650C8}"/>
    <dgm:cxn modelId="{9B02EE64-405C-4482-9DD0-AFD7BF6E49E2}" type="presOf" srcId="{A662D77A-44EC-43C3-B382-95F712428446}" destId="{FA2D9D82-8C6C-458C-A130-75222764671F}" srcOrd="0" destOrd="0" presId="urn:microsoft.com/office/officeart/2008/layout/VerticalCurvedList"/>
    <dgm:cxn modelId="{9FB68A1D-0025-4BA0-A5B0-AE6E84B4A8A7}" type="presOf" srcId="{E9124076-2B8E-4620-9E68-692C9AE6B06A}" destId="{56AA12D0-F030-4E33-9BF6-D43A27B8D180}" srcOrd="0" destOrd="0" presId="urn:microsoft.com/office/officeart/2008/layout/VerticalCurvedList"/>
    <dgm:cxn modelId="{87C9458D-50A5-4404-BFE0-A8609D26C9C6}" srcId="{D7282C19-D1C7-4BA3-96E7-36FAB189FEBF}" destId="{E9124076-2B8E-4620-9E68-692C9AE6B06A}" srcOrd="1" destOrd="0" parTransId="{FDB977DE-D8DE-4D30-BA9A-EC8677C025EB}" sibTransId="{AD5486A2-5145-405A-ACA7-7BB5D749C5ED}"/>
    <dgm:cxn modelId="{16ECCDBD-6ABC-4578-A5AD-8538AABAD8C6}" srcId="{D7282C19-D1C7-4BA3-96E7-36FAB189FEBF}" destId="{6F40FB9C-4BD8-4247-9155-C54F2AE036B1}" srcOrd="4" destOrd="0" parTransId="{5C6F641D-C55C-40EC-AF38-7927DE3CB62F}" sibTransId="{6590F9F5-D3E1-41E4-84EF-435DDFFF4315}"/>
    <dgm:cxn modelId="{36C19CE4-C743-4F6F-B2C5-46C2A6AC590E}" type="presOf" srcId="{0ED6F423-AB2A-4B53-B64E-2CD7992FB227}" destId="{5F3FCED6-69B0-45AB-AF8B-4ACFA4912750}" srcOrd="0" destOrd="0" presId="urn:microsoft.com/office/officeart/2008/layout/VerticalCurvedList"/>
    <dgm:cxn modelId="{6CE8301F-D177-40A4-8A28-0BCB69C147A4}" srcId="{D7282C19-D1C7-4BA3-96E7-36FAB189FEBF}" destId="{D68D7028-7E32-4F12-9706-8DD99007CA85}" srcOrd="2" destOrd="0" parTransId="{183B7FCD-0CB0-4387-BF32-92E68EDF22F4}" sibTransId="{A334B63C-9E49-4A13-932C-03B818650ADC}"/>
    <dgm:cxn modelId="{BC7F52FD-9C91-45C1-9372-33E317D1022D}" type="presParOf" srcId="{882C8206-658B-4E0B-9BA1-A18781C65378}" destId="{58168C7F-61D3-4D56-957C-61107B8B037A}" srcOrd="0" destOrd="0" presId="urn:microsoft.com/office/officeart/2008/layout/VerticalCurvedList"/>
    <dgm:cxn modelId="{CC76A3E1-7E9C-465A-A5CB-4DAA88D19B44}" type="presParOf" srcId="{58168C7F-61D3-4D56-957C-61107B8B037A}" destId="{85757E87-88FF-4648-BE6C-357438BC6EEA}" srcOrd="0" destOrd="0" presId="urn:microsoft.com/office/officeart/2008/layout/VerticalCurvedList"/>
    <dgm:cxn modelId="{879B9BAF-9FA5-4A6E-A43A-0FDBDCE6E2CC}" type="presParOf" srcId="{85757E87-88FF-4648-BE6C-357438BC6EEA}" destId="{01050BB5-45CF-42E6-AE2C-3B1D13E90570}" srcOrd="0" destOrd="0" presId="urn:microsoft.com/office/officeart/2008/layout/VerticalCurvedList"/>
    <dgm:cxn modelId="{2671D588-78CE-4013-A936-CC395BF97FDB}" type="presParOf" srcId="{85757E87-88FF-4648-BE6C-357438BC6EEA}" destId="{5F3FCED6-69B0-45AB-AF8B-4ACFA4912750}" srcOrd="1" destOrd="0" presId="urn:microsoft.com/office/officeart/2008/layout/VerticalCurvedList"/>
    <dgm:cxn modelId="{69AFF53F-2316-4739-8013-A14BD2391AE4}" type="presParOf" srcId="{85757E87-88FF-4648-BE6C-357438BC6EEA}" destId="{C6BDFF1A-C124-4D65-94DF-FDDAE32B9F45}" srcOrd="2" destOrd="0" presId="urn:microsoft.com/office/officeart/2008/layout/VerticalCurvedList"/>
    <dgm:cxn modelId="{81E645D4-1534-4FD6-933D-DB9F62764FFD}" type="presParOf" srcId="{85757E87-88FF-4648-BE6C-357438BC6EEA}" destId="{8CD27507-C833-462E-8859-5EE59BBCBEF1}" srcOrd="3" destOrd="0" presId="urn:microsoft.com/office/officeart/2008/layout/VerticalCurvedList"/>
    <dgm:cxn modelId="{F1346D89-D746-4282-A842-18FB56574BBD}" type="presParOf" srcId="{58168C7F-61D3-4D56-957C-61107B8B037A}" destId="{FA2D9D82-8C6C-458C-A130-75222764671F}" srcOrd="1" destOrd="0" presId="urn:microsoft.com/office/officeart/2008/layout/VerticalCurvedList"/>
    <dgm:cxn modelId="{AC737E3A-0C6E-41C7-B3C0-9B8154BF8E4E}" type="presParOf" srcId="{58168C7F-61D3-4D56-957C-61107B8B037A}" destId="{E549714B-F39D-4666-8755-F0C5A1B476F5}" srcOrd="2" destOrd="0" presId="urn:microsoft.com/office/officeart/2008/layout/VerticalCurvedList"/>
    <dgm:cxn modelId="{31078477-B7D1-4F5F-917B-D1559B46FB76}" type="presParOf" srcId="{E549714B-F39D-4666-8755-F0C5A1B476F5}" destId="{9C45AE9F-4500-493C-AC4F-A80DDC53A2AD}" srcOrd="0" destOrd="0" presId="urn:microsoft.com/office/officeart/2008/layout/VerticalCurvedList"/>
    <dgm:cxn modelId="{A8729E75-67A4-4EA6-82ED-D000A52A2CBF}" type="presParOf" srcId="{58168C7F-61D3-4D56-957C-61107B8B037A}" destId="{56AA12D0-F030-4E33-9BF6-D43A27B8D180}" srcOrd="3" destOrd="0" presId="urn:microsoft.com/office/officeart/2008/layout/VerticalCurvedList"/>
    <dgm:cxn modelId="{7BCEC905-A900-497C-B7BE-4EA21A6A5CC0}" type="presParOf" srcId="{58168C7F-61D3-4D56-957C-61107B8B037A}" destId="{C5FF37DB-072A-4DCE-9146-F144D8265EF8}" srcOrd="4" destOrd="0" presId="urn:microsoft.com/office/officeart/2008/layout/VerticalCurvedList"/>
    <dgm:cxn modelId="{A8272080-DB37-42D3-B2E8-DC3AC053FF7E}" type="presParOf" srcId="{C5FF37DB-072A-4DCE-9146-F144D8265EF8}" destId="{F8539628-5F7A-4E2A-9CD9-DCF4E7DF6425}" srcOrd="0" destOrd="0" presId="urn:microsoft.com/office/officeart/2008/layout/VerticalCurvedList"/>
    <dgm:cxn modelId="{396FBE67-53F5-4D01-90CF-2D1671628FB6}" type="presParOf" srcId="{58168C7F-61D3-4D56-957C-61107B8B037A}" destId="{69418045-9589-4BDF-AE7C-33EF3E32E7CC}" srcOrd="5" destOrd="0" presId="urn:microsoft.com/office/officeart/2008/layout/VerticalCurvedList"/>
    <dgm:cxn modelId="{26D375A5-A473-4EB3-8692-926335DBA289}" type="presParOf" srcId="{58168C7F-61D3-4D56-957C-61107B8B037A}" destId="{9F80A023-B127-47C3-B1F7-DB354E9FE3FC}" srcOrd="6" destOrd="0" presId="urn:microsoft.com/office/officeart/2008/layout/VerticalCurvedList"/>
    <dgm:cxn modelId="{94BA4343-4103-4B37-A31C-1534E3079FBB}" type="presParOf" srcId="{9F80A023-B127-47C3-B1F7-DB354E9FE3FC}" destId="{718C3349-1FDC-4157-AFBA-882EF5C4AFF2}" srcOrd="0" destOrd="0" presId="urn:microsoft.com/office/officeart/2008/layout/VerticalCurvedList"/>
    <dgm:cxn modelId="{4E139F26-29F9-47C0-A6C4-41F6865EA43A}" type="presParOf" srcId="{58168C7F-61D3-4D56-957C-61107B8B037A}" destId="{21D0A996-14E2-4D5A-8CD6-9C8D399FE204}" srcOrd="7" destOrd="0" presId="urn:microsoft.com/office/officeart/2008/layout/VerticalCurvedList"/>
    <dgm:cxn modelId="{F6F4829F-77EE-4493-B2FD-5B448E911656}" type="presParOf" srcId="{58168C7F-61D3-4D56-957C-61107B8B037A}" destId="{1CCFC930-81CB-4E8F-A538-58F3A201E2C2}" srcOrd="8" destOrd="0" presId="urn:microsoft.com/office/officeart/2008/layout/VerticalCurvedList"/>
    <dgm:cxn modelId="{F233C2E0-8CDE-4057-A863-2B12CF704EFE}" type="presParOf" srcId="{1CCFC930-81CB-4E8F-A538-58F3A201E2C2}" destId="{A0C86E8F-6984-4580-B196-9A6CBA8AEE9B}" srcOrd="0" destOrd="0" presId="urn:microsoft.com/office/officeart/2008/layout/VerticalCurvedList"/>
    <dgm:cxn modelId="{689DFB77-8AAB-480C-94FC-6046B9D79AD1}" type="presParOf" srcId="{58168C7F-61D3-4D56-957C-61107B8B037A}" destId="{6F6CCD01-1ED3-4469-A1D0-CB1223FE75EC}" srcOrd="9" destOrd="0" presId="urn:microsoft.com/office/officeart/2008/layout/VerticalCurvedList"/>
    <dgm:cxn modelId="{63871DB9-1BC4-4AE3-B781-F603C0CC1DA6}" type="presParOf" srcId="{58168C7F-61D3-4D56-957C-61107B8B037A}" destId="{3EC70C75-CA35-4954-83F5-62E275BEC860}" srcOrd="10" destOrd="0" presId="urn:microsoft.com/office/officeart/2008/layout/VerticalCurvedList"/>
    <dgm:cxn modelId="{E37A959C-CE54-4BF8-8371-71795DB861A9}" type="presParOf" srcId="{3EC70C75-CA35-4954-83F5-62E275BEC860}" destId="{9AB87C5C-220D-4E9F-9026-2A5BDD22847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B1C654C-228C-4CA3-B26E-98020D47C7AC}"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ru-RU"/>
        </a:p>
      </dgm:t>
    </dgm:pt>
    <dgm:pt modelId="{A83CC0B8-A525-4204-8121-7F9EB7DEB858}">
      <dgm:prSet phldrT="[Текст]"/>
      <dgm:spPr/>
      <dgm:t>
        <a:bodyPr/>
        <a:lstStyle/>
        <a:p>
          <a:r>
            <a:rPr lang="uk-UA" dirty="0" smtClean="0">
              <a:latin typeface="Times New Roman" pitchFamily="18" charset="0"/>
              <a:cs typeface="Times New Roman" pitchFamily="18" charset="0"/>
            </a:rPr>
            <a:t>продаж і просування товарів на ринки;</a:t>
          </a:r>
          <a:endParaRPr lang="ru-RU" dirty="0">
            <a:latin typeface="Times New Roman" pitchFamily="18" charset="0"/>
            <a:cs typeface="Times New Roman" pitchFamily="18" charset="0"/>
          </a:endParaRPr>
        </a:p>
      </dgm:t>
    </dgm:pt>
    <dgm:pt modelId="{0CD9891F-1552-4898-80C6-FC9B6B6B3D6D}" type="parTrans" cxnId="{DF0F0886-E862-4CE2-B67E-9677A6BA3E91}">
      <dgm:prSet/>
      <dgm:spPr/>
      <dgm:t>
        <a:bodyPr/>
        <a:lstStyle/>
        <a:p>
          <a:endParaRPr lang="ru-RU"/>
        </a:p>
      </dgm:t>
    </dgm:pt>
    <dgm:pt modelId="{418421C0-629A-46D0-9979-9362AD66FADF}" type="sibTrans" cxnId="{DF0F0886-E862-4CE2-B67E-9677A6BA3E91}">
      <dgm:prSet/>
      <dgm:spPr/>
      <dgm:t>
        <a:bodyPr/>
        <a:lstStyle/>
        <a:p>
          <a:endParaRPr lang="ru-RU"/>
        </a:p>
      </dgm:t>
    </dgm:pt>
    <dgm:pt modelId="{820B8C3C-19EF-4E91-8E11-CE559A507B73}">
      <dgm:prSet/>
      <dgm:spPr/>
      <dgm:t>
        <a:bodyPr/>
        <a:lstStyle/>
        <a:p>
          <a:r>
            <a:rPr lang="uk-UA" smtClean="0">
              <a:latin typeface="Times New Roman" pitchFamily="18" charset="0"/>
              <a:cs typeface="Times New Roman" pitchFamily="18" charset="0"/>
            </a:rPr>
            <a:t>закупівля і формування асортименту;</a:t>
          </a:r>
          <a:endParaRPr lang="ru-RU">
            <a:latin typeface="Times New Roman" pitchFamily="18" charset="0"/>
            <a:cs typeface="Times New Roman" pitchFamily="18" charset="0"/>
          </a:endParaRPr>
        </a:p>
      </dgm:t>
    </dgm:pt>
    <dgm:pt modelId="{54FC27F6-D5A5-425C-95E1-50B853B8975B}" type="parTrans" cxnId="{E8D76584-9CF7-4126-A51F-7BADC422E954}">
      <dgm:prSet/>
      <dgm:spPr/>
      <dgm:t>
        <a:bodyPr/>
        <a:lstStyle/>
        <a:p>
          <a:endParaRPr lang="ru-RU"/>
        </a:p>
      </dgm:t>
    </dgm:pt>
    <dgm:pt modelId="{7E21BB54-12E8-4160-84EB-79F5C2EA5839}" type="sibTrans" cxnId="{E8D76584-9CF7-4126-A51F-7BADC422E954}">
      <dgm:prSet/>
      <dgm:spPr/>
      <dgm:t>
        <a:bodyPr/>
        <a:lstStyle/>
        <a:p>
          <a:endParaRPr lang="ru-RU"/>
        </a:p>
      </dgm:t>
    </dgm:pt>
    <dgm:pt modelId="{969AFCCB-072D-4503-B981-061D83DBC4E9}">
      <dgm:prSet/>
      <dgm:spPr/>
      <dgm:t>
        <a:bodyPr/>
        <a:lstStyle/>
        <a:p>
          <a:r>
            <a:rPr lang="uk-UA" smtClean="0">
              <a:latin typeface="Times New Roman" pitchFamily="18" charset="0"/>
              <a:cs typeface="Times New Roman" pitchFamily="18" charset="0"/>
            </a:rPr>
            <a:t>складування;</a:t>
          </a:r>
          <a:endParaRPr lang="ru-RU">
            <a:latin typeface="Times New Roman" pitchFamily="18" charset="0"/>
            <a:cs typeface="Times New Roman" pitchFamily="18" charset="0"/>
          </a:endParaRPr>
        </a:p>
      </dgm:t>
    </dgm:pt>
    <dgm:pt modelId="{E06C96F2-2829-40AC-A84B-842D66490317}" type="parTrans" cxnId="{80D3E9CD-CD69-4AE9-89DF-59E60480FE5C}">
      <dgm:prSet/>
      <dgm:spPr/>
      <dgm:t>
        <a:bodyPr/>
        <a:lstStyle/>
        <a:p>
          <a:endParaRPr lang="ru-RU"/>
        </a:p>
      </dgm:t>
    </dgm:pt>
    <dgm:pt modelId="{4EFA7B63-2AFD-4F2C-832F-70F0E4EAA1E0}" type="sibTrans" cxnId="{80D3E9CD-CD69-4AE9-89DF-59E60480FE5C}">
      <dgm:prSet/>
      <dgm:spPr/>
      <dgm:t>
        <a:bodyPr/>
        <a:lstStyle/>
        <a:p>
          <a:endParaRPr lang="ru-RU"/>
        </a:p>
      </dgm:t>
    </dgm:pt>
    <dgm:pt modelId="{087C12CC-EF36-4A91-9F86-FCDDB6EA06BA}">
      <dgm:prSet/>
      <dgm:spPr/>
      <dgm:t>
        <a:bodyPr/>
        <a:lstStyle/>
        <a:p>
          <a:r>
            <a:rPr lang="uk-UA" smtClean="0">
              <a:latin typeface="Times New Roman" pitchFamily="18" charset="0"/>
              <a:cs typeface="Times New Roman" pitchFamily="18" charset="0"/>
            </a:rPr>
            <a:t>транспортування;</a:t>
          </a:r>
          <a:endParaRPr lang="ru-RU">
            <a:latin typeface="Times New Roman" pitchFamily="18" charset="0"/>
            <a:cs typeface="Times New Roman" pitchFamily="18" charset="0"/>
          </a:endParaRPr>
        </a:p>
      </dgm:t>
    </dgm:pt>
    <dgm:pt modelId="{580002A3-1603-41FB-9D60-23F70B96B7CE}" type="parTrans" cxnId="{0C4AD0A2-8F3B-4C8F-BD19-ABB83DE06195}">
      <dgm:prSet/>
      <dgm:spPr/>
      <dgm:t>
        <a:bodyPr/>
        <a:lstStyle/>
        <a:p>
          <a:endParaRPr lang="ru-RU"/>
        </a:p>
      </dgm:t>
    </dgm:pt>
    <dgm:pt modelId="{52D278DD-BC04-4929-8D9F-1AF65491495B}" type="sibTrans" cxnId="{0C4AD0A2-8F3B-4C8F-BD19-ABB83DE06195}">
      <dgm:prSet/>
      <dgm:spPr/>
      <dgm:t>
        <a:bodyPr/>
        <a:lstStyle/>
        <a:p>
          <a:endParaRPr lang="ru-RU"/>
        </a:p>
      </dgm:t>
    </dgm:pt>
    <dgm:pt modelId="{3670486F-2548-4B0C-A801-A7CF7A2EEA70}">
      <dgm:prSet/>
      <dgm:spPr/>
      <dgm:t>
        <a:bodyPr/>
        <a:lstStyle/>
        <a:p>
          <a:r>
            <a:rPr lang="uk-UA" smtClean="0">
              <a:latin typeface="Times New Roman" pitchFamily="18" charset="0"/>
              <a:cs typeface="Times New Roman" pitchFamily="18" charset="0"/>
            </a:rPr>
            <a:t>фінансування;</a:t>
          </a:r>
          <a:endParaRPr lang="ru-RU">
            <a:latin typeface="Times New Roman" pitchFamily="18" charset="0"/>
            <a:cs typeface="Times New Roman" pitchFamily="18" charset="0"/>
          </a:endParaRPr>
        </a:p>
      </dgm:t>
    </dgm:pt>
    <dgm:pt modelId="{9AC38DE5-4B1C-4DEC-A825-E13FB7D3E74F}" type="parTrans" cxnId="{E66729B8-8E4E-47E8-ABB3-B80611294379}">
      <dgm:prSet/>
      <dgm:spPr/>
      <dgm:t>
        <a:bodyPr/>
        <a:lstStyle/>
        <a:p>
          <a:endParaRPr lang="ru-RU"/>
        </a:p>
      </dgm:t>
    </dgm:pt>
    <dgm:pt modelId="{9568EEDC-BBDF-4799-A057-85C34412C06E}" type="sibTrans" cxnId="{E66729B8-8E4E-47E8-ABB3-B80611294379}">
      <dgm:prSet/>
      <dgm:spPr/>
      <dgm:t>
        <a:bodyPr/>
        <a:lstStyle/>
        <a:p>
          <a:endParaRPr lang="ru-RU"/>
        </a:p>
      </dgm:t>
    </dgm:pt>
    <dgm:pt modelId="{63B497CE-7AD2-4B11-A889-F2086FBF7B8F}">
      <dgm:prSet/>
      <dgm:spPr/>
      <dgm:t>
        <a:bodyPr/>
        <a:lstStyle/>
        <a:p>
          <a:r>
            <a:rPr lang="uk-UA" smtClean="0">
              <a:latin typeface="Times New Roman" pitchFamily="18" charset="0"/>
              <a:cs typeface="Times New Roman" pitchFamily="18" charset="0"/>
            </a:rPr>
            <a:t>прийняття ризику;</a:t>
          </a:r>
          <a:endParaRPr lang="ru-RU">
            <a:latin typeface="Times New Roman" pitchFamily="18" charset="0"/>
            <a:cs typeface="Times New Roman" pitchFamily="18" charset="0"/>
          </a:endParaRPr>
        </a:p>
      </dgm:t>
    </dgm:pt>
    <dgm:pt modelId="{736EA2D5-7791-44DB-94FC-197F71D5CE47}" type="parTrans" cxnId="{309C6142-B377-42EF-88E5-0E65578ED974}">
      <dgm:prSet/>
      <dgm:spPr/>
      <dgm:t>
        <a:bodyPr/>
        <a:lstStyle/>
        <a:p>
          <a:endParaRPr lang="ru-RU"/>
        </a:p>
      </dgm:t>
    </dgm:pt>
    <dgm:pt modelId="{49BCA84F-D374-403A-B68D-A96A7E141B3F}" type="sibTrans" cxnId="{309C6142-B377-42EF-88E5-0E65578ED974}">
      <dgm:prSet/>
      <dgm:spPr/>
      <dgm:t>
        <a:bodyPr/>
        <a:lstStyle/>
        <a:p>
          <a:endParaRPr lang="ru-RU"/>
        </a:p>
      </dgm:t>
    </dgm:pt>
    <dgm:pt modelId="{1BACC256-BA35-44C3-8B15-6531E7E438FB}">
      <dgm:prSet/>
      <dgm:spPr/>
      <dgm:t>
        <a:bodyPr/>
        <a:lstStyle/>
        <a:p>
          <a:r>
            <a:rPr lang="uk-UA" dirty="0" smtClean="0">
              <a:latin typeface="Times New Roman" pitchFamily="18" charset="0"/>
              <a:cs typeface="Times New Roman" pitchFamily="18" charset="0"/>
            </a:rPr>
            <a:t>консультативні послуги.</a:t>
          </a:r>
          <a:endParaRPr lang="ru-RU" dirty="0">
            <a:latin typeface="Times New Roman" pitchFamily="18" charset="0"/>
            <a:cs typeface="Times New Roman" pitchFamily="18" charset="0"/>
          </a:endParaRPr>
        </a:p>
      </dgm:t>
    </dgm:pt>
    <dgm:pt modelId="{FF3DC2B8-47A7-4970-9E2E-289B049DA6B5}" type="parTrans" cxnId="{E40AF471-E58D-4E80-AE7F-A23E38ABB2BC}">
      <dgm:prSet/>
      <dgm:spPr/>
      <dgm:t>
        <a:bodyPr/>
        <a:lstStyle/>
        <a:p>
          <a:endParaRPr lang="ru-RU"/>
        </a:p>
      </dgm:t>
    </dgm:pt>
    <dgm:pt modelId="{56E72095-BB43-48F5-B61E-D4F9B282DE47}" type="sibTrans" cxnId="{E40AF471-E58D-4E80-AE7F-A23E38ABB2BC}">
      <dgm:prSet/>
      <dgm:spPr/>
      <dgm:t>
        <a:bodyPr/>
        <a:lstStyle/>
        <a:p>
          <a:endParaRPr lang="ru-RU"/>
        </a:p>
      </dgm:t>
    </dgm:pt>
    <dgm:pt modelId="{F1FA1C94-7CE6-4B09-BFE2-5F1D4823B9BB}" type="pres">
      <dgm:prSet presAssocID="{DB1C654C-228C-4CA3-B26E-98020D47C7AC}" presName="Name0" presStyleCnt="0">
        <dgm:presLayoutVars>
          <dgm:chMax val="7"/>
          <dgm:dir/>
          <dgm:animLvl val="lvl"/>
          <dgm:resizeHandles val="exact"/>
        </dgm:presLayoutVars>
      </dgm:prSet>
      <dgm:spPr/>
      <dgm:t>
        <a:bodyPr/>
        <a:lstStyle/>
        <a:p>
          <a:endParaRPr lang="uk-UA"/>
        </a:p>
      </dgm:t>
    </dgm:pt>
    <dgm:pt modelId="{E37AE3D6-2011-4800-BB80-44DF49EA3ACC}" type="pres">
      <dgm:prSet presAssocID="{A83CC0B8-A525-4204-8121-7F9EB7DEB858}" presName="circle1" presStyleLbl="node1" presStyleIdx="0" presStyleCnt="7"/>
      <dgm:spPr/>
    </dgm:pt>
    <dgm:pt modelId="{63358110-D806-46EB-B1A9-605FF64705E4}" type="pres">
      <dgm:prSet presAssocID="{A83CC0B8-A525-4204-8121-7F9EB7DEB858}" presName="space" presStyleCnt="0"/>
      <dgm:spPr/>
    </dgm:pt>
    <dgm:pt modelId="{99740417-4C4E-40AD-BEAC-6DB6394FB21B}" type="pres">
      <dgm:prSet presAssocID="{A83CC0B8-A525-4204-8121-7F9EB7DEB858}" presName="rect1" presStyleLbl="alignAcc1" presStyleIdx="0" presStyleCnt="7"/>
      <dgm:spPr/>
      <dgm:t>
        <a:bodyPr/>
        <a:lstStyle/>
        <a:p>
          <a:endParaRPr lang="ru-RU"/>
        </a:p>
      </dgm:t>
    </dgm:pt>
    <dgm:pt modelId="{CD5A0A5C-7103-4890-953A-F0C951F3D67D}" type="pres">
      <dgm:prSet presAssocID="{820B8C3C-19EF-4E91-8E11-CE559A507B73}" presName="vertSpace2" presStyleLbl="node1" presStyleIdx="0" presStyleCnt="7"/>
      <dgm:spPr/>
    </dgm:pt>
    <dgm:pt modelId="{9A591CEF-BC37-4637-8D3A-5FB0611705A3}" type="pres">
      <dgm:prSet presAssocID="{820B8C3C-19EF-4E91-8E11-CE559A507B73}" presName="circle2" presStyleLbl="node1" presStyleIdx="1" presStyleCnt="7"/>
      <dgm:spPr/>
    </dgm:pt>
    <dgm:pt modelId="{E1DBA846-801A-423A-A3EC-3680A0E11AE7}" type="pres">
      <dgm:prSet presAssocID="{820B8C3C-19EF-4E91-8E11-CE559A507B73}" presName="rect2" presStyleLbl="alignAcc1" presStyleIdx="1" presStyleCnt="7"/>
      <dgm:spPr/>
      <dgm:t>
        <a:bodyPr/>
        <a:lstStyle/>
        <a:p>
          <a:endParaRPr lang="uk-UA"/>
        </a:p>
      </dgm:t>
    </dgm:pt>
    <dgm:pt modelId="{99F7ECB3-987D-4CFC-B0B0-3239287F89E1}" type="pres">
      <dgm:prSet presAssocID="{969AFCCB-072D-4503-B981-061D83DBC4E9}" presName="vertSpace3" presStyleLbl="node1" presStyleIdx="1" presStyleCnt="7"/>
      <dgm:spPr/>
    </dgm:pt>
    <dgm:pt modelId="{890EB281-6D20-494C-8DDE-899E5458D729}" type="pres">
      <dgm:prSet presAssocID="{969AFCCB-072D-4503-B981-061D83DBC4E9}" presName="circle3" presStyleLbl="node1" presStyleIdx="2" presStyleCnt="7"/>
      <dgm:spPr/>
    </dgm:pt>
    <dgm:pt modelId="{F4B9A691-66C6-4647-BB78-1487BE47CF8F}" type="pres">
      <dgm:prSet presAssocID="{969AFCCB-072D-4503-B981-061D83DBC4E9}" presName="rect3" presStyleLbl="alignAcc1" presStyleIdx="2" presStyleCnt="7"/>
      <dgm:spPr/>
      <dgm:t>
        <a:bodyPr/>
        <a:lstStyle/>
        <a:p>
          <a:endParaRPr lang="uk-UA"/>
        </a:p>
      </dgm:t>
    </dgm:pt>
    <dgm:pt modelId="{6FB2B917-668A-4917-B5FF-1804E5F05213}" type="pres">
      <dgm:prSet presAssocID="{087C12CC-EF36-4A91-9F86-FCDDB6EA06BA}" presName="vertSpace4" presStyleLbl="node1" presStyleIdx="2" presStyleCnt="7"/>
      <dgm:spPr/>
    </dgm:pt>
    <dgm:pt modelId="{89DE5D65-8C5F-4FF3-A77F-5457FAC15D63}" type="pres">
      <dgm:prSet presAssocID="{087C12CC-EF36-4A91-9F86-FCDDB6EA06BA}" presName="circle4" presStyleLbl="node1" presStyleIdx="3" presStyleCnt="7"/>
      <dgm:spPr/>
    </dgm:pt>
    <dgm:pt modelId="{F435F4FF-BA77-4E80-B7FF-1D80620C5E37}" type="pres">
      <dgm:prSet presAssocID="{087C12CC-EF36-4A91-9F86-FCDDB6EA06BA}" presName="rect4" presStyleLbl="alignAcc1" presStyleIdx="3" presStyleCnt="7"/>
      <dgm:spPr/>
      <dgm:t>
        <a:bodyPr/>
        <a:lstStyle/>
        <a:p>
          <a:endParaRPr lang="uk-UA"/>
        </a:p>
      </dgm:t>
    </dgm:pt>
    <dgm:pt modelId="{C5D4DA15-F2F9-4DE3-8A29-D60F661F753E}" type="pres">
      <dgm:prSet presAssocID="{3670486F-2548-4B0C-A801-A7CF7A2EEA70}" presName="vertSpace5" presStyleLbl="node1" presStyleIdx="3" presStyleCnt="7"/>
      <dgm:spPr/>
    </dgm:pt>
    <dgm:pt modelId="{2FD47041-1D89-4AE4-B2EE-E33F6986204E}" type="pres">
      <dgm:prSet presAssocID="{3670486F-2548-4B0C-A801-A7CF7A2EEA70}" presName="circle5" presStyleLbl="node1" presStyleIdx="4" presStyleCnt="7"/>
      <dgm:spPr/>
    </dgm:pt>
    <dgm:pt modelId="{63C07C4B-9335-4D71-BFA7-EB797080FC41}" type="pres">
      <dgm:prSet presAssocID="{3670486F-2548-4B0C-A801-A7CF7A2EEA70}" presName="rect5" presStyleLbl="alignAcc1" presStyleIdx="4" presStyleCnt="7"/>
      <dgm:spPr/>
      <dgm:t>
        <a:bodyPr/>
        <a:lstStyle/>
        <a:p>
          <a:endParaRPr lang="uk-UA"/>
        </a:p>
      </dgm:t>
    </dgm:pt>
    <dgm:pt modelId="{E26A99E4-6311-4D7A-8F5D-E7D5DC8A0B65}" type="pres">
      <dgm:prSet presAssocID="{63B497CE-7AD2-4B11-A889-F2086FBF7B8F}" presName="vertSpace6" presStyleLbl="node1" presStyleIdx="4" presStyleCnt="7"/>
      <dgm:spPr/>
    </dgm:pt>
    <dgm:pt modelId="{04C3AB4A-7C71-4DC5-925B-DF26F05E8F5D}" type="pres">
      <dgm:prSet presAssocID="{63B497CE-7AD2-4B11-A889-F2086FBF7B8F}" presName="circle6" presStyleLbl="node1" presStyleIdx="5" presStyleCnt="7"/>
      <dgm:spPr/>
    </dgm:pt>
    <dgm:pt modelId="{A89F1614-99A1-43C3-B9C1-7FF5E170D4C9}" type="pres">
      <dgm:prSet presAssocID="{63B497CE-7AD2-4B11-A889-F2086FBF7B8F}" presName="rect6" presStyleLbl="alignAcc1" presStyleIdx="5" presStyleCnt="7"/>
      <dgm:spPr/>
      <dgm:t>
        <a:bodyPr/>
        <a:lstStyle/>
        <a:p>
          <a:endParaRPr lang="uk-UA"/>
        </a:p>
      </dgm:t>
    </dgm:pt>
    <dgm:pt modelId="{65708994-8D40-46B5-9BB2-63D57BAF2526}" type="pres">
      <dgm:prSet presAssocID="{1BACC256-BA35-44C3-8B15-6531E7E438FB}" presName="vertSpace7" presStyleLbl="node1" presStyleIdx="5" presStyleCnt="7"/>
      <dgm:spPr/>
    </dgm:pt>
    <dgm:pt modelId="{41B1B311-C70D-4A1C-A70F-6AAF5A79EA24}" type="pres">
      <dgm:prSet presAssocID="{1BACC256-BA35-44C3-8B15-6531E7E438FB}" presName="circle7" presStyleLbl="node1" presStyleIdx="6" presStyleCnt="7"/>
      <dgm:spPr/>
    </dgm:pt>
    <dgm:pt modelId="{A6B6DBFD-4C14-49F8-8D30-A8B393214C49}" type="pres">
      <dgm:prSet presAssocID="{1BACC256-BA35-44C3-8B15-6531E7E438FB}" presName="rect7" presStyleLbl="alignAcc1" presStyleIdx="6" presStyleCnt="7"/>
      <dgm:spPr/>
      <dgm:t>
        <a:bodyPr/>
        <a:lstStyle/>
        <a:p>
          <a:endParaRPr lang="uk-UA"/>
        </a:p>
      </dgm:t>
    </dgm:pt>
    <dgm:pt modelId="{F00BFCCF-39E4-414E-AC02-721BD7E18E9A}" type="pres">
      <dgm:prSet presAssocID="{A83CC0B8-A525-4204-8121-7F9EB7DEB858}" presName="rect1ParTxNoCh" presStyleLbl="alignAcc1" presStyleIdx="6" presStyleCnt="7">
        <dgm:presLayoutVars>
          <dgm:chMax val="1"/>
          <dgm:bulletEnabled val="1"/>
        </dgm:presLayoutVars>
      </dgm:prSet>
      <dgm:spPr/>
      <dgm:t>
        <a:bodyPr/>
        <a:lstStyle/>
        <a:p>
          <a:endParaRPr lang="ru-RU"/>
        </a:p>
      </dgm:t>
    </dgm:pt>
    <dgm:pt modelId="{3DDF88B5-83DA-4BF9-B57F-D7C86CCA9B92}" type="pres">
      <dgm:prSet presAssocID="{820B8C3C-19EF-4E91-8E11-CE559A507B73}" presName="rect2ParTxNoCh" presStyleLbl="alignAcc1" presStyleIdx="6" presStyleCnt="7">
        <dgm:presLayoutVars>
          <dgm:chMax val="1"/>
          <dgm:bulletEnabled val="1"/>
        </dgm:presLayoutVars>
      </dgm:prSet>
      <dgm:spPr/>
      <dgm:t>
        <a:bodyPr/>
        <a:lstStyle/>
        <a:p>
          <a:endParaRPr lang="uk-UA"/>
        </a:p>
      </dgm:t>
    </dgm:pt>
    <dgm:pt modelId="{AFAA9605-8576-4E5F-B127-3632C1A37607}" type="pres">
      <dgm:prSet presAssocID="{969AFCCB-072D-4503-B981-061D83DBC4E9}" presName="rect3ParTxNoCh" presStyleLbl="alignAcc1" presStyleIdx="6" presStyleCnt="7">
        <dgm:presLayoutVars>
          <dgm:chMax val="1"/>
          <dgm:bulletEnabled val="1"/>
        </dgm:presLayoutVars>
      </dgm:prSet>
      <dgm:spPr/>
      <dgm:t>
        <a:bodyPr/>
        <a:lstStyle/>
        <a:p>
          <a:endParaRPr lang="uk-UA"/>
        </a:p>
      </dgm:t>
    </dgm:pt>
    <dgm:pt modelId="{BF724BA6-E9D6-4A6D-AACB-4C5C933165B5}" type="pres">
      <dgm:prSet presAssocID="{087C12CC-EF36-4A91-9F86-FCDDB6EA06BA}" presName="rect4ParTxNoCh" presStyleLbl="alignAcc1" presStyleIdx="6" presStyleCnt="7">
        <dgm:presLayoutVars>
          <dgm:chMax val="1"/>
          <dgm:bulletEnabled val="1"/>
        </dgm:presLayoutVars>
      </dgm:prSet>
      <dgm:spPr/>
      <dgm:t>
        <a:bodyPr/>
        <a:lstStyle/>
        <a:p>
          <a:endParaRPr lang="uk-UA"/>
        </a:p>
      </dgm:t>
    </dgm:pt>
    <dgm:pt modelId="{4D6858B9-3735-4657-A5EA-02A03FD5EEB4}" type="pres">
      <dgm:prSet presAssocID="{3670486F-2548-4B0C-A801-A7CF7A2EEA70}" presName="rect5ParTxNoCh" presStyleLbl="alignAcc1" presStyleIdx="6" presStyleCnt="7">
        <dgm:presLayoutVars>
          <dgm:chMax val="1"/>
          <dgm:bulletEnabled val="1"/>
        </dgm:presLayoutVars>
      </dgm:prSet>
      <dgm:spPr/>
      <dgm:t>
        <a:bodyPr/>
        <a:lstStyle/>
        <a:p>
          <a:endParaRPr lang="uk-UA"/>
        </a:p>
      </dgm:t>
    </dgm:pt>
    <dgm:pt modelId="{F04ABA9F-5427-4490-9CBA-6783434BDF5F}" type="pres">
      <dgm:prSet presAssocID="{63B497CE-7AD2-4B11-A889-F2086FBF7B8F}" presName="rect6ParTxNoCh" presStyleLbl="alignAcc1" presStyleIdx="6" presStyleCnt="7">
        <dgm:presLayoutVars>
          <dgm:chMax val="1"/>
          <dgm:bulletEnabled val="1"/>
        </dgm:presLayoutVars>
      </dgm:prSet>
      <dgm:spPr/>
      <dgm:t>
        <a:bodyPr/>
        <a:lstStyle/>
        <a:p>
          <a:endParaRPr lang="uk-UA"/>
        </a:p>
      </dgm:t>
    </dgm:pt>
    <dgm:pt modelId="{AB39A06D-F7B7-46FF-8DAF-86B329CFC20E}" type="pres">
      <dgm:prSet presAssocID="{1BACC256-BA35-44C3-8B15-6531E7E438FB}" presName="rect7ParTxNoCh" presStyleLbl="alignAcc1" presStyleIdx="6" presStyleCnt="7">
        <dgm:presLayoutVars>
          <dgm:chMax val="1"/>
          <dgm:bulletEnabled val="1"/>
        </dgm:presLayoutVars>
      </dgm:prSet>
      <dgm:spPr/>
      <dgm:t>
        <a:bodyPr/>
        <a:lstStyle/>
        <a:p>
          <a:endParaRPr lang="uk-UA"/>
        </a:p>
      </dgm:t>
    </dgm:pt>
  </dgm:ptLst>
  <dgm:cxnLst>
    <dgm:cxn modelId="{E40AF471-E58D-4E80-AE7F-A23E38ABB2BC}" srcId="{DB1C654C-228C-4CA3-B26E-98020D47C7AC}" destId="{1BACC256-BA35-44C3-8B15-6531E7E438FB}" srcOrd="6" destOrd="0" parTransId="{FF3DC2B8-47A7-4970-9E2E-289B049DA6B5}" sibTransId="{56E72095-BB43-48F5-B61E-D4F9B282DE47}"/>
    <dgm:cxn modelId="{A63642E7-73BB-449C-9D5F-9EAD3328622B}" type="presOf" srcId="{969AFCCB-072D-4503-B981-061D83DBC4E9}" destId="{F4B9A691-66C6-4647-BB78-1487BE47CF8F}" srcOrd="0" destOrd="0" presId="urn:microsoft.com/office/officeart/2005/8/layout/target3"/>
    <dgm:cxn modelId="{0C4AD0A2-8F3B-4C8F-BD19-ABB83DE06195}" srcId="{DB1C654C-228C-4CA3-B26E-98020D47C7AC}" destId="{087C12CC-EF36-4A91-9F86-FCDDB6EA06BA}" srcOrd="3" destOrd="0" parTransId="{580002A3-1603-41FB-9D60-23F70B96B7CE}" sibTransId="{52D278DD-BC04-4929-8D9F-1AF65491495B}"/>
    <dgm:cxn modelId="{0DCC0A45-8FAA-47CE-A251-5F0BBE5317FA}" type="presOf" srcId="{820B8C3C-19EF-4E91-8E11-CE559A507B73}" destId="{3DDF88B5-83DA-4BF9-B57F-D7C86CCA9B92}" srcOrd="1" destOrd="0" presId="urn:microsoft.com/office/officeart/2005/8/layout/target3"/>
    <dgm:cxn modelId="{B5F9EBBA-42F1-4918-9AAE-47710A310455}" type="presOf" srcId="{087C12CC-EF36-4A91-9F86-FCDDB6EA06BA}" destId="{F435F4FF-BA77-4E80-B7FF-1D80620C5E37}" srcOrd="0" destOrd="0" presId="urn:microsoft.com/office/officeart/2005/8/layout/target3"/>
    <dgm:cxn modelId="{309C6142-B377-42EF-88E5-0E65578ED974}" srcId="{DB1C654C-228C-4CA3-B26E-98020D47C7AC}" destId="{63B497CE-7AD2-4B11-A889-F2086FBF7B8F}" srcOrd="5" destOrd="0" parTransId="{736EA2D5-7791-44DB-94FC-197F71D5CE47}" sibTransId="{49BCA84F-D374-403A-B68D-A96A7E141B3F}"/>
    <dgm:cxn modelId="{80D3E9CD-CD69-4AE9-89DF-59E60480FE5C}" srcId="{DB1C654C-228C-4CA3-B26E-98020D47C7AC}" destId="{969AFCCB-072D-4503-B981-061D83DBC4E9}" srcOrd="2" destOrd="0" parTransId="{E06C96F2-2829-40AC-A84B-842D66490317}" sibTransId="{4EFA7B63-2AFD-4F2C-832F-70F0E4EAA1E0}"/>
    <dgm:cxn modelId="{F745A9AE-6852-4643-9B56-57B227333B1B}" type="presOf" srcId="{3670486F-2548-4B0C-A801-A7CF7A2EEA70}" destId="{4D6858B9-3735-4657-A5EA-02A03FD5EEB4}" srcOrd="1" destOrd="0" presId="urn:microsoft.com/office/officeart/2005/8/layout/target3"/>
    <dgm:cxn modelId="{ABFF0A46-6489-4FEB-80AE-5C16027F05B6}" type="presOf" srcId="{3670486F-2548-4B0C-A801-A7CF7A2EEA70}" destId="{63C07C4B-9335-4D71-BFA7-EB797080FC41}" srcOrd="0" destOrd="0" presId="urn:microsoft.com/office/officeart/2005/8/layout/target3"/>
    <dgm:cxn modelId="{174F001C-5EA8-412B-A73A-E2B57D282314}" type="presOf" srcId="{087C12CC-EF36-4A91-9F86-FCDDB6EA06BA}" destId="{BF724BA6-E9D6-4A6D-AACB-4C5C933165B5}" srcOrd="1" destOrd="0" presId="urn:microsoft.com/office/officeart/2005/8/layout/target3"/>
    <dgm:cxn modelId="{BC946260-55D6-4FC0-BBF0-FE7EC4AF0656}" type="presOf" srcId="{63B497CE-7AD2-4B11-A889-F2086FBF7B8F}" destId="{A89F1614-99A1-43C3-B9C1-7FF5E170D4C9}" srcOrd="0" destOrd="0" presId="urn:microsoft.com/office/officeart/2005/8/layout/target3"/>
    <dgm:cxn modelId="{DF0F0886-E862-4CE2-B67E-9677A6BA3E91}" srcId="{DB1C654C-228C-4CA3-B26E-98020D47C7AC}" destId="{A83CC0B8-A525-4204-8121-7F9EB7DEB858}" srcOrd="0" destOrd="0" parTransId="{0CD9891F-1552-4898-80C6-FC9B6B6B3D6D}" sibTransId="{418421C0-629A-46D0-9979-9362AD66FADF}"/>
    <dgm:cxn modelId="{FA3223D6-8AF2-49B0-A8B8-178CACE9CBA6}" type="presOf" srcId="{63B497CE-7AD2-4B11-A889-F2086FBF7B8F}" destId="{F04ABA9F-5427-4490-9CBA-6783434BDF5F}" srcOrd="1" destOrd="0" presId="urn:microsoft.com/office/officeart/2005/8/layout/target3"/>
    <dgm:cxn modelId="{5AD8D58A-9A83-4D85-B7F6-6F21AAAC19C6}" type="presOf" srcId="{A83CC0B8-A525-4204-8121-7F9EB7DEB858}" destId="{F00BFCCF-39E4-414E-AC02-721BD7E18E9A}" srcOrd="1" destOrd="0" presId="urn:microsoft.com/office/officeart/2005/8/layout/target3"/>
    <dgm:cxn modelId="{15556150-BF9D-4D32-8E9C-A475A206C92A}" type="presOf" srcId="{1BACC256-BA35-44C3-8B15-6531E7E438FB}" destId="{AB39A06D-F7B7-46FF-8DAF-86B329CFC20E}" srcOrd="1" destOrd="0" presId="urn:microsoft.com/office/officeart/2005/8/layout/target3"/>
    <dgm:cxn modelId="{626B424C-6467-4E5C-A007-8D2C97F6D5CA}" type="presOf" srcId="{1BACC256-BA35-44C3-8B15-6531E7E438FB}" destId="{A6B6DBFD-4C14-49F8-8D30-A8B393214C49}" srcOrd="0" destOrd="0" presId="urn:microsoft.com/office/officeart/2005/8/layout/target3"/>
    <dgm:cxn modelId="{E8D76584-9CF7-4126-A51F-7BADC422E954}" srcId="{DB1C654C-228C-4CA3-B26E-98020D47C7AC}" destId="{820B8C3C-19EF-4E91-8E11-CE559A507B73}" srcOrd="1" destOrd="0" parTransId="{54FC27F6-D5A5-425C-95E1-50B853B8975B}" sibTransId="{7E21BB54-12E8-4160-84EB-79F5C2EA5839}"/>
    <dgm:cxn modelId="{E66729B8-8E4E-47E8-ABB3-B80611294379}" srcId="{DB1C654C-228C-4CA3-B26E-98020D47C7AC}" destId="{3670486F-2548-4B0C-A801-A7CF7A2EEA70}" srcOrd="4" destOrd="0" parTransId="{9AC38DE5-4B1C-4DEC-A825-E13FB7D3E74F}" sibTransId="{9568EEDC-BBDF-4799-A057-85C34412C06E}"/>
    <dgm:cxn modelId="{962F085C-4E91-4B80-BC47-06791FD950DE}" type="presOf" srcId="{820B8C3C-19EF-4E91-8E11-CE559A507B73}" destId="{E1DBA846-801A-423A-A3EC-3680A0E11AE7}" srcOrd="0" destOrd="0" presId="urn:microsoft.com/office/officeart/2005/8/layout/target3"/>
    <dgm:cxn modelId="{6BDD9FBC-B458-47C3-9838-4CDED6D3BA5D}" type="presOf" srcId="{A83CC0B8-A525-4204-8121-7F9EB7DEB858}" destId="{99740417-4C4E-40AD-BEAC-6DB6394FB21B}" srcOrd="0" destOrd="0" presId="urn:microsoft.com/office/officeart/2005/8/layout/target3"/>
    <dgm:cxn modelId="{CB2D7A06-213F-44B9-AAAF-B691EF3C0446}" type="presOf" srcId="{969AFCCB-072D-4503-B981-061D83DBC4E9}" destId="{AFAA9605-8576-4E5F-B127-3632C1A37607}" srcOrd="1" destOrd="0" presId="urn:microsoft.com/office/officeart/2005/8/layout/target3"/>
    <dgm:cxn modelId="{1F60E036-ADBB-4F55-94DD-FAB9E18AB7E8}" type="presOf" srcId="{DB1C654C-228C-4CA3-B26E-98020D47C7AC}" destId="{F1FA1C94-7CE6-4B09-BFE2-5F1D4823B9BB}" srcOrd="0" destOrd="0" presId="urn:microsoft.com/office/officeart/2005/8/layout/target3"/>
    <dgm:cxn modelId="{1C4AACDF-12C5-4C1E-AB87-402611C8756E}" type="presParOf" srcId="{F1FA1C94-7CE6-4B09-BFE2-5F1D4823B9BB}" destId="{E37AE3D6-2011-4800-BB80-44DF49EA3ACC}" srcOrd="0" destOrd="0" presId="urn:microsoft.com/office/officeart/2005/8/layout/target3"/>
    <dgm:cxn modelId="{8CBE93F5-CED7-4753-8EA9-03D142B82F2B}" type="presParOf" srcId="{F1FA1C94-7CE6-4B09-BFE2-5F1D4823B9BB}" destId="{63358110-D806-46EB-B1A9-605FF64705E4}" srcOrd="1" destOrd="0" presId="urn:microsoft.com/office/officeart/2005/8/layout/target3"/>
    <dgm:cxn modelId="{7B948374-11C7-481E-99D9-B9BA90B8DFB0}" type="presParOf" srcId="{F1FA1C94-7CE6-4B09-BFE2-5F1D4823B9BB}" destId="{99740417-4C4E-40AD-BEAC-6DB6394FB21B}" srcOrd="2" destOrd="0" presId="urn:microsoft.com/office/officeart/2005/8/layout/target3"/>
    <dgm:cxn modelId="{C1942C97-2D22-49F5-A3A9-005212A9B52E}" type="presParOf" srcId="{F1FA1C94-7CE6-4B09-BFE2-5F1D4823B9BB}" destId="{CD5A0A5C-7103-4890-953A-F0C951F3D67D}" srcOrd="3" destOrd="0" presId="urn:microsoft.com/office/officeart/2005/8/layout/target3"/>
    <dgm:cxn modelId="{B6C2AF09-C61B-4F08-9C33-CBD3C3E38341}" type="presParOf" srcId="{F1FA1C94-7CE6-4B09-BFE2-5F1D4823B9BB}" destId="{9A591CEF-BC37-4637-8D3A-5FB0611705A3}" srcOrd="4" destOrd="0" presId="urn:microsoft.com/office/officeart/2005/8/layout/target3"/>
    <dgm:cxn modelId="{1E00C355-F114-4325-AD3B-45B1B83184A4}" type="presParOf" srcId="{F1FA1C94-7CE6-4B09-BFE2-5F1D4823B9BB}" destId="{E1DBA846-801A-423A-A3EC-3680A0E11AE7}" srcOrd="5" destOrd="0" presId="urn:microsoft.com/office/officeart/2005/8/layout/target3"/>
    <dgm:cxn modelId="{163B508C-CBB6-409B-9516-CB454B54073E}" type="presParOf" srcId="{F1FA1C94-7CE6-4B09-BFE2-5F1D4823B9BB}" destId="{99F7ECB3-987D-4CFC-B0B0-3239287F89E1}" srcOrd="6" destOrd="0" presId="urn:microsoft.com/office/officeart/2005/8/layout/target3"/>
    <dgm:cxn modelId="{55903E1F-CCB7-4B64-98CF-FB452ACBD014}" type="presParOf" srcId="{F1FA1C94-7CE6-4B09-BFE2-5F1D4823B9BB}" destId="{890EB281-6D20-494C-8DDE-899E5458D729}" srcOrd="7" destOrd="0" presId="urn:microsoft.com/office/officeart/2005/8/layout/target3"/>
    <dgm:cxn modelId="{5094CDC2-56B7-4993-96F9-BCE77EB6C22C}" type="presParOf" srcId="{F1FA1C94-7CE6-4B09-BFE2-5F1D4823B9BB}" destId="{F4B9A691-66C6-4647-BB78-1487BE47CF8F}" srcOrd="8" destOrd="0" presId="urn:microsoft.com/office/officeart/2005/8/layout/target3"/>
    <dgm:cxn modelId="{2E7DCAAB-A7FA-4CB7-87DC-7CE36A2E1513}" type="presParOf" srcId="{F1FA1C94-7CE6-4B09-BFE2-5F1D4823B9BB}" destId="{6FB2B917-668A-4917-B5FF-1804E5F05213}" srcOrd="9" destOrd="0" presId="urn:microsoft.com/office/officeart/2005/8/layout/target3"/>
    <dgm:cxn modelId="{A57391B5-8F39-4902-BF10-6CE946346283}" type="presParOf" srcId="{F1FA1C94-7CE6-4B09-BFE2-5F1D4823B9BB}" destId="{89DE5D65-8C5F-4FF3-A77F-5457FAC15D63}" srcOrd="10" destOrd="0" presId="urn:microsoft.com/office/officeart/2005/8/layout/target3"/>
    <dgm:cxn modelId="{1BBC1D84-9606-4617-8E65-43E2101FBAF4}" type="presParOf" srcId="{F1FA1C94-7CE6-4B09-BFE2-5F1D4823B9BB}" destId="{F435F4FF-BA77-4E80-B7FF-1D80620C5E37}" srcOrd="11" destOrd="0" presId="urn:microsoft.com/office/officeart/2005/8/layout/target3"/>
    <dgm:cxn modelId="{F0EA08E0-30B6-410B-B581-2F48E99C9366}" type="presParOf" srcId="{F1FA1C94-7CE6-4B09-BFE2-5F1D4823B9BB}" destId="{C5D4DA15-F2F9-4DE3-8A29-D60F661F753E}" srcOrd="12" destOrd="0" presId="urn:microsoft.com/office/officeart/2005/8/layout/target3"/>
    <dgm:cxn modelId="{522A1F6F-A8B8-4427-B238-B99595E9FBFD}" type="presParOf" srcId="{F1FA1C94-7CE6-4B09-BFE2-5F1D4823B9BB}" destId="{2FD47041-1D89-4AE4-B2EE-E33F6986204E}" srcOrd="13" destOrd="0" presId="urn:microsoft.com/office/officeart/2005/8/layout/target3"/>
    <dgm:cxn modelId="{532D4665-5BC7-4D56-A677-519707B13203}" type="presParOf" srcId="{F1FA1C94-7CE6-4B09-BFE2-5F1D4823B9BB}" destId="{63C07C4B-9335-4D71-BFA7-EB797080FC41}" srcOrd="14" destOrd="0" presId="urn:microsoft.com/office/officeart/2005/8/layout/target3"/>
    <dgm:cxn modelId="{8D3B10C5-FDBF-45EC-BD68-E9D1C88895B5}" type="presParOf" srcId="{F1FA1C94-7CE6-4B09-BFE2-5F1D4823B9BB}" destId="{E26A99E4-6311-4D7A-8F5D-E7D5DC8A0B65}" srcOrd="15" destOrd="0" presId="urn:microsoft.com/office/officeart/2005/8/layout/target3"/>
    <dgm:cxn modelId="{C5875A4A-61C5-4AD2-9455-BAD82E428314}" type="presParOf" srcId="{F1FA1C94-7CE6-4B09-BFE2-5F1D4823B9BB}" destId="{04C3AB4A-7C71-4DC5-925B-DF26F05E8F5D}" srcOrd="16" destOrd="0" presId="urn:microsoft.com/office/officeart/2005/8/layout/target3"/>
    <dgm:cxn modelId="{F51C30B1-D181-4177-839A-9FF46EEEDD69}" type="presParOf" srcId="{F1FA1C94-7CE6-4B09-BFE2-5F1D4823B9BB}" destId="{A89F1614-99A1-43C3-B9C1-7FF5E170D4C9}" srcOrd="17" destOrd="0" presId="urn:microsoft.com/office/officeart/2005/8/layout/target3"/>
    <dgm:cxn modelId="{085D711F-E6A2-4DDC-BF4B-282A1750506B}" type="presParOf" srcId="{F1FA1C94-7CE6-4B09-BFE2-5F1D4823B9BB}" destId="{65708994-8D40-46B5-9BB2-63D57BAF2526}" srcOrd="18" destOrd="0" presId="urn:microsoft.com/office/officeart/2005/8/layout/target3"/>
    <dgm:cxn modelId="{F23FBBDD-210B-4C33-BB31-AE258DAE3E63}" type="presParOf" srcId="{F1FA1C94-7CE6-4B09-BFE2-5F1D4823B9BB}" destId="{41B1B311-C70D-4A1C-A70F-6AAF5A79EA24}" srcOrd="19" destOrd="0" presId="urn:microsoft.com/office/officeart/2005/8/layout/target3"/>
    <dgm:cxn modelId="{41F628C3-2662-4909-9347-6822234CC44B}" type="presParOf" srcId="{F1FA1C94-7CE6-4B09-BFE2-5F1D4823B9BB}" destId="{A6B6DBFD-4C14-49F8-8D30-A8B393214C49}" srcOrd="20" destOrd="0" presId="urn:microsoft.com/office/officeart/2005/8/layout/target3"/>
    <dgm:cxn modelId="{39ADC3C0-D897-44BD-ADFC-CF177BB38C28}" type="presParOf" srcId="{F1FA1C94-7CE6-4B09-BFE2-5F1D4823B9BB}" destId="{F00BFCCF-39E4-414E-AC02-721BD7E18E9A}" srcOrd="21" destOrd="0" presId="urn:microsoft.com/office/officeart/2005/8/layout/target3"/>
    <dgm:cxn modelId="{4403755B-8BBA-459F-AD0D-C804B78054E6}" type="presParOf" srcId="{F1FA1C94-7CE6-4B09-BFE2-5F1D4823B9BB}" destId="{3DDF88B5-83DA-4BF9-B57F-D7C86CCA9B92}" srcOrd="22" destOrd="0" presId="urn:microsoft.com/office/officeart/2005/8/layout/target3"/>
    <dgm:cxn modelId="{69FDB569-6DC9-4EDE-B783-DD024805E15B}" type="presParOf" srcId="{F1FA1C94-7CE6-4B09-BFE2-5F1D4823B9BB}" destId="{AFAA9605-8576-4E5F-B127-3632C1A37607}" srcOrd="23" destOrd="0" presId="urn:microsoft.com/office/officeart/2005/8/layout/target3"/>
    <dgm:cxn modelId="{F01128CD-C398-4BAF-AE2C-20A92FFC2112}" type="presParOf" srcId="{F1FA1C94-7CE6-4B09-BFE2-5F1D4823B9BB}" destId="{BF724BA6-E9D6-4A6D-AACB-4C5C933165B5}" srcOrd="24" destOrd="0" presId="urn:microsoft.com/office/officeart/2005/8/layout/target3"/>
    <dgm:cxn modelId="{F1CD393A-C7A2-4ADC-AE7A-256E3C2D2C05}" type="presParOf" srcId="{F1FA1C94-7CE6-4B09-BFE2-5F1D4823B9BB}" destId="{4D6858B9-3735-4657-A5EA-02A03FD5EEB4}" srcOrd="25" destOrd="0" presId="urn:microsoft.com/office/officeart/2005/8/layout/target3"/>
    <dgm:cxn modelId="{AFE33DC6-334B-4C67-8DB9-025E26561E52}" type="presParOf" srcId="{F1FA1C94-7CE6-4B09-BFE2-5F1D4823B9BB}" destId="{F04ABA9F-5427-4490-9CBA-6783434BDF5F}" srcOrd="26" destOrd="0" presId="urn:microsoft.com/office/officeart/2005/8/layout/target3"/>
    <dgm:cxn modelId="{40F9EA9B-9964-4D3A-926D-4894C3BEE40D}" type="presParOf" srcId="{F1FA1C94-7CE6-4B09-BFE2-5F1D4823B9BB}" destId="{AB39A06D-F7B7-46FF-8DAF-86B329CFC20E}" srcOrd="2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6B7ABBC-F3AD-4574-9FAF-EF634FCC660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B2CA51A8-CACC-4E86-98B2-4209E427F225}">
      <dgm:prSet phldrT="[Текст]"/>
      <dgm:spPr/>
      <dgm:t>
        <a:bodyPr/>
        <a:lstStyle/>
        <a:p>
          <a:r>
            <a:rPr lang="uk-UA" b="1" i="1" smtClean="0">
              <a:latin typeface="Times New Roman" pitchFamily="18" charset="0"/>
              <a:cs typeface="Times New Roman" pitchFamily="18" charset="0"/>
            </a:rPr>
            <a:t>Оптовики – купці </a:t>
          </a:r>
          <a:endParaRPr lang="ru-RU">
            <a:latin typeface="Times New Roman" pitchFamily="18" charset="0"/>
            <a:cs typeface="Times New Roman" pitchFamily="18" charset="0"/>
          </a:endParaRPr>
        </a:p>
      </dgm:t>
    </dgm:pt>
    <dgm:pt modelId="{716D75A8-2009-418E-944B-F91C5742F7BD}" type="parTrans" cxnId="{33911087-970B-4E9C-9ED7-ACD16C9089F5}">
      <dgm:prSet/>
      <dgm:spPr/>
      <dgm:t>
        <a:bodyPr/>
        <a:lstStyle/>
        <a:p>
          <a:endParaRPr lang="ru-RU"/>
        </a:p>
      </dgm:t>
    </dgm:pt>
    <dgm:pt modelId="{8D51E05A-1013-456E-AB99-D2C52A9246B5}" type="sibTrans" cxnId="{33911087-970B-4E9C-9ED7-ACD16C9089F5}">
      <dgm:prSet/>
      <dgm:spPr/>
      <dgm:t>
        <a:bodyPr/>
        <a:lstStyle/>
        <a:p>
          <a:endParaRPr lang="ru-RU"/>
        </a:p>
      </dgm:t>
    </dgm:pt>
    <dgm:pt modelId="{8370E03C-EFD9-4D67-B32F-4FE35200315A}">
      <dgm:prSet phldrT="[Текст]"/>
      <dgm:spPr/>
      <dgm:t>
        <a:bodyPr/>
        <a:lstStyle/>
        <a:p>
          <a:r>
            <a:rPr lang="uk-UA" b="1" i="1" dirty="0" smtClean="0">
              <a:latin typeface="Times New Roman" pitchFamily="18" charset="0"/>
              <a:cs typeface="Times New Roman" pitchFamily="18" charset="0"/>
            </a:rPr>
            <a:t>Брокери і агенти</a:t>
          </a:r>
          <a:endParaRPr lang="ru-RU" dirty="0">
            <a:latin typeface="Times New Roman" pitchFamily="18" charset="0"/>
            <a:cs typeface="Times New Roman" pitchFamily="18" charset="0"/>
          </a:endParaRPr>
        </a:p>
      </dgm:t>
    </dgm:pt>
    <dgm:pt modelId="{ABB00676-9413-4EB2-9CE0-7B9B1FC96527}" type="parTrans" cxnId="{8A2CF03E-94B7-4612-8B00-AAB6EB5F7EAB}">
      <dgm:prSet/>
      <dgm:spPr/>
      <dgm:t>
        <a:bodyPr/>
        <a:lstStyle/>
        <a:p>
          <a:endParaRPr lang="ru-RU"/>
        </a:p>
      </dgm:t>
    </dgm:pt>
    <dgm:pt modelId="{FBD446B9-2FDB-4E0F-A119-59E9D69C9C04}" type="sibTrans" cxnId="{8A2CF03E-94B7-4612-8B00-AAB6EB5F7EAB}">
      <dgm:prSet/>
      <dgm:spPr/>
      <dgm:t>
        <a:bodyPr/>
        <a:lstStyle/>
        <a:p>
          <a:endParaRPr lang="ru-RU"/>
        </a:p>
      </dgm:t>
    </dgm:pt>
    <dgm:pt modelId="{81776626-6BA5-459F-AE69-E861C3745407}">
      <dgm:prSet phldrT="[Текст]"/>
      <dgm:spPr/>
      <dgm:t>
        <a:bodyPr/>
        <a:lstStyle/>
        <a:p>
          <a:r>
            <a:rPr lang="uk-UA" b="1" i="1" dirty="0" smtClean="0">
              <a:latin typeface="Times New Roman" pitchFamily="18" charset="0"/>
              <a:cs typeface="Times New Roman" pitchFamily="18" charset="0"/>
            </a:rPr>
            <a:t>Оптові відділення і контори виробників</a:t>
          </a:r>
          <a:endParaRPr lang="ru-RU" dirty="0">
            <a:latin typeface="Times New Roman" pitchFamily="18" charset="0"/>
            <a:cs typeface="Times New Roman" pitchFamily="18" charset="0"/>
          </a:endParaRPr>
        </a:p>
      </dgm:t>
    </dgm:pt>
    <dgm:pt modelId="{7F9ACE88-8130-40A0-A300-A10CE42D4AC2}" type="parTrans" cxnId="{5E949364-1527-469A-9828-D5CD62CE370A}">
      <dgm:prSet/>
      <dgm:spPr/>
      <dgm:t>
        <a:bodyPr/>
        <a:lstStyle/>
        <a:p>
          <a:endParaRPr lang="ru-RU"/>
        </a:p>
      </dgm:t>
    </dgm:pt>
    <dgm:pt modelId="{C7F3A876-6669-44EC-A8F0-CD873A9E424A}" type="sibTrans" cxnId="{5E949364-1527-469A-9828-D5CD62CE370A}">
      <dgm:prSet/>
      <dgm:spPr/>
      <dgm:t>
        <a:bodyPr/>
        <a:lstStyle/>
        <a:p>
          <a:endParaRPr lang="ru-RU"/>
        </a:p>
      </dgm:t>
    </dgm:pt>
    <dgm:pt modelId="{E96DCEA0-7D03-4261-B681-0BC8C15F283B}">
      <dgm:prSet phldrT="[Текст]"/>
      <dgm:spPr/>
      <dgm:t>
        <a:bodyPr/>
        <a:lstStyle/>
        <a:p>
          <a:r>
            <a:rPr lang="uk-UA" b="1" i="1" dirty="0" smtClean="0">
              <a:latin typeface="Times New Roman" pitchFamily="18" charset="0"/>
              <a:cs typeface="Times New Roman" pitchFamily="18" charset="0"/>
            </a:rPr>
            <a:t>Різні спеціалізовані оптовики</a:t>
          </a:r>
          <a:endParaRPr lang="ru-RU" dirty="0">
            <a:latin typeface="Times New Roman" pitchFamily="18" charset="0"/>
            <a:cs typeface="Times New Roman" pitchFamily="18" charset="0"/>
          </a:endParaRPr>
        </a:p>
      </dgm:t>
    </dgm:pt>
    <dgm:pt modelId="{41E8C311-42C2-43E5-ACAB-1A12DF0E9A30}" type="parTrans" cxnId="{E1DDB79D-847D-4D52-9011-61963537AFE4}">
      <dgm:prSet/>
      <dgm:spPr/>
      <dgm:t>
        <a:bodyPr/>
        <a:lstStyle/>
        <a:p>
          <a:endParaRPr lang="ru-RU"/>
        </a:p>
      </dgm:t>
    </dgm:pt>
    <dgm:pt modelId="{E30E4E5F-0015-4C40-BEB8-2CDCCDC3E5E4}" type="sibTrans" cxnId="{E1DDB79D-847D-4D52-9011-61963537AFE4}">
      <dgm:prSet/>
      <dgm:spPr/>
      <dgm:t>
        <a:bodyPr/>
        <a:lstStyle/>
        <a:p>
          <a:endParaRPr lang="ru-RU"/>
        </a:p>
      </dgm:t>
    </dgm:pt>
    <dgm:pt modelId="{270971EE-D72E-41EF-BCDA-1888159DA218}" type="pres">
      <dgm:prSet presAssocID="{C6B7ABBC-F3AD-4574-9FAF-EF634FCC6608}" presName="linear" presStyleCnt="0">
        <dgm:presLayoutVars>
          <dgm:dir/>
          <dgm:animLvl val="lvl"/>
          <dgm:resizeHandles val="exact"/>
        </dgm:presLayoutVars>
      </dgm:prSet>
      <dgm:spPr/>
      <dgm:t>
        <a:bodyPr/>
        <a:lstStyle/>
        <a:p>
          <a:endParaRPr lang="uk-UA"/>
        </a:p>
      </dgm:t>
    </dgm:pt>
    <dgm:pt modelId="{0F53A6CB-3E50-47DF-AC4C-757F5CB92F8E}" type="pres">
      <dgm:prSet presAssocID="{B2CA51A8-CACC-4E86-98B2-4209E427F225}" presName="parentLin" presStyleCnt="0"/>
      <dgm:spPr/>
    </dgm:pt>
    <dgm:pt modelId="{58BAA267-092E-4C98-A6D3-063C60BC6E49}" type="pres">
      <dgm:prSet presAssocID="{B2CA51A8-CACC-4E86-98B2-4209E427F225}" presName="parentLeftMargin" presStyleLbl="node1" presStyleIdx="0" presStyleCnt="4"/>
      <dgm:spPr/>
      <dgm:t>
        <a:bodyPr/>
        <a:lstStyle/>
        <a:p>
          <a:endParaRPr lang="uk-UA"/>
        </a:p>
      </dgm:t>
    </dgm:pt>
    <dgm:pt modelId="{D61F6596-DD24-4D75-884B-2C497FD57998}" type="pres">
      <dgm:prSet presAssocID="{B2CA51A8-CACC-4E86-98B2-4209E427F225}" presName="parentText" presStyleLbl="node1" presStyleIdx="0" presStyleCnt="4">
        <dgm:presLayoutVars>
          <dgm:chMax val="0"/>
          <dgm:bulletEnabled val="1"/>
        </dgm:presLayoutVars>
      </dgm:prSet>
      <dgm:spPr/>
      <dgm:t>
        <a:bodyPr/>
        <a:lstStyle/>
        <a:p>
          <a:endParaRPr lang="ru-RU"/>
        </a:p>
      </dgm:t>
    </dgm:pt>
    <dgm:pt modelId="{D7D1F0C8-3B15-48E8-83EB-6EC2375413E9}" type="pres">
      <dgm:prSet presAssocID="{B2CA51A8-CACC-4E86-98B2-4209E427F225}" presName="negativeSpace" presStyleCnt="0"/>
      <dgm:spPr/>
    </dgm:pt>
    <dgm:pt modelId="{E0E06CE5-E4F1-4B51-B808-59B1263E62A1}" type="pres">
      <dgm:prSet presAssocID="{B2CA51A8-CACC-4E86-98B2-4209E427F225}" presName="childText" presStyleLbl="conFgAcc1" presStyleIdx="0" presStyleCnt="4">
        <dgm:presLayoutVars>
          <dgm:bulletEnabled val="1"/>
        </dgm:presLayoutVars>
      </dgm:prSet>
      <dgm:spPr/>
    </dgm:pt>
    <dgm:pt modelId="{71C6401F-D17C-48ED-9C18-EC14BD06E172}" type="pres">
      <dgm:prSet presAssocID="{8D51E05A-1013-456E-AB99-D2C52A9246B5}" presName="spaceBetweenRectangles" presStyleCnt="0"/>
      <dgm:spPr/>
    </dgm:pt>
    <dgm:pt modelId="{14CAEFC6-B954-49E9-94F1-C14390C0EA22}" type="pres">
      <dgm:prSet presAssocID="{8370E03C-EFD9-4D67-B32F-4FE35200315A}" presName="parentLin" presStyleCnt="0"/>
      <dgm:spPr/>
    </dgm:pt>
    <dgm:pt modelId="{9E7FB11D-5813-48D0-B02C-7B7FA88526F5}" type="pres">
      <dgm:prSet presAssocID="{8370E03C-EFD9-4D67-B32F-4FE35200315A}" presName="parentLeftMargin" presStyleLbl="node1" presStyleIdx="0" presStyleCnt="4"/>
      <dgm:spPr/>
      <dgm:t>
        <a:bodyPr/>
        <a:lstStyle/>
        <a:p>
          <a:endParaRPr lang="uk-UA"/>
        </a:p>
      </dgm:t>
    </dgm:pt>
    <dgm:pt modelId="{6D8EBFFB-1D42-4806-B69E-03ECBE83DE9A}" type="pres">
      <dgm:prSet presAssocID="{8370E03C-EFD9-4D67-B32F-4FE35200315A}" presName="parentText" presStyleLbl="node1" presStyleIdx="1" presStyleCnt="4">
        <dgm:presLayoutVars>
          <dgm:chMax val="0"/>
          <dgm:bulletEnabled val="1"/>
        </dgm:presLayoutVars>
      </dgm:prSet>
      <dgm:spPr/>
      <dgm:t>
        <a:bodyPr/>
        <a:lstStyle/>
        <a:p>
          <a:endParaRPr lang="ru-RU"/>
        </a:p>
      </dgm:t>
    </dgm:pt>
    <dgm:pt modelId="{0BF7AA6A-0749-40CE-9BCA-8EB2B9BD6ECE}" type="pres">
      <dgm:prSet presAssocID="{8370E03C-EFD9-4D67-B32F-4FE35200315A}" presName="negativeSpace" presStyleCnt="0"/>
      <dgm:spPr/>
    </dgm:pt>
    <dgm:pt modelId="{24DD900C-6799-4301-A748-76F2FCD1215D}" type="pres">
      <dgm:prSet presAssocID="{8370E03C-EFD9-4D67-B32F-4FE35200315A}" presName="childText" presStyleLbl="conFgAcc1" presStyleIdx="1" presStyleCnt="4">
        <dgm:presLayoutVars>
          <dgm:bulletEnabled val="1"/>
        </dgm:presLayoutVars>
      </dgm:prSet>
      <dgm:spPr/>
    </dgm:pt>
    <dgm:pt modelId="{1EA4AEEB-C633-4D85-98F6-BC67155135E7}" type="pres">
      <dgm:prSet presAssocID="{FBD446B9-2FDB-4E0F-A119-59E9D69C9C04}" presName="spaceBetweenRectangles" presStyleCnt="0"/>
      <dgm:spPr/>
    </dgm:pt>
    <dgm:pt modelId="{A29BF1D3-9A17-4B61-974F-9FDD11EE9221}" type="pres">
      <dgm:prSet presAssocID="{81776626-6BA5-459F-AE69-E861C3745407}" presName="parentLin" presStyleCnt="0"/>
      <dgm:spPr/>
    </dgm:pt>
    <dgm:pt modelId="{EB9DEB9A-CCFB-4EBD-A113-C87A0F39D062}" type="pres">
      <dgm:prSet presAssocID="{81776626-6BA5-459F-AE69-E861C3745407}" presName="parentLeftMargin" presStyleLbl="node1" presStyleIdx="1" presStyleCnt="4"/>
      <dgm:spPr/>
      <dgm:t>
        <a:bodyPr/>
        <a:lstStyle/>
        <a:p>
          <a:endParaRPr lang="uk-UA"/>
        </a:p>
      </dgm:t>
    </dgm:pt>
    <dgm:pt modelId="{B1059655-8B78-4565-AB3E-CF0CEFC25A9F}" type="pres">
      <dgm:prSet presAssocID="{81776626-6BA5-459F-AE69-E861C3745407}" presName="parentText" presStyleLbl="node1" presStyleIdx="2" presStyleCnt="4">
        <dgm:presLayoutVars>
          <dgm:chMax val="0"/>
          <dgm:bulletEnabled val="1"/>
        </dgm:presLayoutVars>
      </dgm:prSet>
      <dgm:spPr/>
      <dgm:t>
        <a:bodyPr/>
        <a:lstStyle/>
        <a:p>
          <a:endParaRPr lang="ru-RU"/>
        </a:p>
      </dgm:t>
    </dgm:pt>
    <dgm:pt modelId="{25FF4D30-45C5-4459-8FCC-98F6B9F3ED79}" type="pres">
      <dgm:prSet presAssocID="{81776626-6BA5-459F-AE69-E861C3745407}" presName="negativeSpace" presStyleCnt="0"/>
      <dgm:spPr/>
    </dgm:pt>
    <dgm:pt modelId="{4F264F18-8D2D-4FA0-9395-E358D211198D}" type="pres">
      <dgm:prSet presAssocID="{81776626-6BA5-459F-AE69-E861C3745407}" presName="childText" presStyleLbl="conFgAcc1" presStyleIdx="2" presStyleCnt="4">
        <dgm:presLayoutVars>
          <dgm:bulletEnabled val="1"/>
        </dgm:presLayoutVars>
      </dgm:prSet>
      <dgm:spPr/>
    </dgm:pt>
    <dgm:pt modelId="{40112BFC-9795-4E41-9182-9DFE49B9FCA1}" type="pres">
      <dgm:prSet presAssocID="{C7F3A876-6669-44EC-A8F0-CD873A9E424A}" presName="spaceBetweenRectangles" presStyleCnt="0"/>
      <dgm:spPr/>
    </dgm:pt>
    <dgm:pt modelId="{F0882E64-8B9B-4D97-B9F8-D19446D519A9}" type="pres">
      <dgm:prSet presAssocID="{E96DCEA0-7D03-4261-B681-0BC8C15F283B}" presName="parentLin" presStyleCnt="0"/>
      <dgm:spPr/>
    </dgm:pt>
    <dgm:pt modelId="{0A672862-CC0C-4DFE-89D0-D5D970F1FC44}" type="pres">
      <dgm:prSet presAssocID="{E96DCEA0-7D03-4261-B681-0BC8C15F283B}" presName="parentLeftMargin" presStyleLbl="node1" presStyleIdx="2" presStyleCnt="4"/>
      <dgm:spPr/>
      <dgm:t>
        <a:bodyPr/>
        <a:lstStyle/>
        <a:p>
          <a:endParaRPr lang="uk-UA"/>
        </a:p>
      </dgm:t>
    </dgm:pt>
    <dgm:pt modelId="{F8B3CCAE-3F1F-44EE-800B-60F83AF2654D}" type="pres">
      <dgm:prSet presAssocID="{E96DCEA0-7D03-4261-B681-0BC8C15F283B}" presName="parentText" presStyleLbl="node1" presStyleIdx="3" presStyleCnt="4">
        <dgm:presLayoutVars>
          <dgm:chMax val="0"/>
          <dgm:bulletEnabled val="1"/>
        </dgm:presLayoutVars>
      </dgm:prSet>
      <dgm:spPr/>
      <dgm:t>
        <a:bodyPr/>
        <a:lstStyle/>
        <a:p>
          <a:endParaRPr lang="ru-RU"/>
        </a:p>
      </dgm:t>
    </dgm:pt>
    <dgm:pt modelId="{84D5A05F-9A76-43EC-9DF1-104E5CD4ABB3}" type="pres">
      <dgm:prSet presAssocID="{E96DCEA0-7D03-4261-B681-0BC8C15F283B}" presName="negativeSpace" presStyleCnt="0"/>
      <dgm:spPr/>
    </dgm:pt>
    <dgm:pt modelId="{8D002D3F-F916-4FF9-BF71-E846DB761D44}" type="pres">
      <dgm:prSet presAssocID="{E96DCEA0-7D03-4261-B681-0BC8C15F283B}" presName="childText" presStyleLbl="conFgAcc1" presStyleIdx="3" presStyleCnt="4">
        <dgm:presLayoutVars>
          <dgm:bulletEnabled val="1"/>
        </dgm:presLayoutVars>
      </dgm:prSet>
      <dgm:spPr/>
    </dgm:pt>
  </dgm:ptLst>
  <dgm:cxnLst>
    <dgm:cxn modelId="{93CCA2A8-C7E5-406A-BE0A-D67AA07AE3C7}" type="presOf" srcId="{E96DCEA0-7D03-4261-B681-0BC8C15F283B}" destId="{0A672862-CC0C-4DFE-89D0-D5D970F1FC44}" srcOrd="0" destOrd="0" presId="urn:microsoft.com/office/officeart/2005/8/layout/list1"/>
    <dgm:cxn modelId="{9C21A673-6F9A-4A9A-A833-5367EC56FA70}" type="presOf" srcId="{C6B7ABBC-F3AD-4574-9FAF-EF634FCC6608}" destId="{270971EE-D72E-41EF-BCDA-1888159DA218}" srcOrd="0" destOrd="0" presId="urn:microsoft.com/office/officeart/2005/8/layout/list1"/>
    <dgm:cxn modelId="{372FEDFF-4D97-4BE5-9012-547B206C871D}" type="presOf" srcId="{81776626-6BA5-459F-AE69-E861C3745407}" destId="{B1059655-8B78-4565-AB3E-CF0CEFC25A9F}" srcOrd="1" destOrd="0" presId="urn:microsoft.com/office/officeart/2005/8/layout/list1"/>
    <dgm:cxn modelId="{33911087-970B-4E9C-9ED7-ACD16C9089F5}" srcId="{C6B7ABBC-F3AD-4574-9FAF-EF634FCC6608}" destId="{B2CA51A8-CACC-4E86-98B2-4209E427F225}" srcOrd="0" destOrd="0" parTransId="{716D75A8-2009-418E-944B-F91C5742F7BD}" sibTransId="{8D51E05A-1013-456E-AB99-D2C52A9246B5}"/>
    <dgm:cxn modelId="{181E313B-419D-44CA-837A-371A7153DD3C}" type="presOf" srcId="{8370E03C-EFD9-4D67-B32F-4FE35200315A}" destId="{6D8EBFFB-1D42-4806-B69E-03ECBE83DE9A}" srcOrd="1" destOrd="0" presId="urn:microsoft.com/office/officeart/2005/8/layout/list1"/>
    <dgm:cxn modelId="{8890889E-88A8-4AAF-8093-C5175AC17FAA}" type="presOf" srcId="{81776626-6BA5-459F-AE69-E861C3745407}" destId="{EB9DEB9A-CCFB-4EBD-A113-C87A0F39D062}" srcOrd="0" destOrd="0" presId="urn:microsoft.com/office/officeart/2005/8/layout/list1"/>
    <dgm:cxn modelId="{2CD57A9A-748F-4F91-AA60-BA803DCE983A}" type="presOf" srcId="{E96DCEA0-7D03-4261-B681-0BC8C15F283B}" destId="{F8B3CCAE-3F1F-44EE-800B-60F83AF2654D}" srcOrd="1" destOrd="0" presId="urn:microsoft.com/office/officeart/2005/8/layout/list1"/>
    <dgm:cxn modelId="{92D8959E-6D25-4159-A362-9F0159D60254}" type="presOf" srcId="{B2CA51A8-CACC-4E86-98B2-4209E427F225}" destId="{58BAA267-092E-4C98-A6D3-063C60BC6E49}" srcOrd="0" destOrd="0" presId="urn:microsoft.com/office/officeart/2005/8/layout/list1"/>
    <dgm:cxn modelId="{8A2CF03E-94B7-4612-8B00-AAB6EB5F7EAB}" srcId="{C6B7ABBC-F3AD-4574-9FAF-EF634FCC6608}" destId="{8370E03C-EFD9-4D67-B32F-4FE35200315A}" srcOrd="1" destOrd="0" parTransId="{ABB00676-9413-4EB2-9CE0-7B9B1FC96527}" sibTransId="{FBD446B9-2FDB-4E0F-A119-59E9D69C9C04}"/>
    <dgm:cxn modelId="{EB91D9AE-1C0A-4AE3-AAEB-3453473800D0}" type="presOf" srcId="{B2CA51A8-CACC-4E86-98B2-4209E427F225}" destId="{D61F6596-DD24-4D75-884B-2C497FD57998}" srcOrd="1" destOrd="0" presId="urn:microsoft.com/office/officeart/2005/8/layout/list1"/>
    <dgm:cxn modelId="{5E949364-1527-469A-9828-D5CD62CE370A}" srcId="{C6B7ABBC-F3AD-4574-9FAF-EF634FCC6608}" destId="{81776626-6BA5-459F-AE69-E861C3745407}" srcOrd="2" destOrd="0" parTransId="{7F9ACE88-8130-40A0-A300-A10CE42D4AC2}" sibTransId="{C7F3A876-6669-44EC-A8F0-CD873A9E424A}"/>
    <dgm:cxn modelId="{93230AE6-7E38-44EF-A7B6-4F5C51D6336F}" type="presOf" srcId="{8370E03C-EFD9-4D67-B32F-4FE35200315A}" destId="{9E7FB11D-5813-48D0-B02C-7B7FA88526F5}" srcOrd="0" destOrd="0" presId="urn:microsoft.com/office/officeart/2005/8/layout/list1"/>
    <dgm:cxn modelId="{E1DDB79D-847D-4D52-9011-61963537AFE4}" srcId="{C6B7ABBC-F3AD-4574-9FAF-EF634FCC6608}" destId="{E96DCEA0-7D03-4261-B681-0BC8C15F283B}" srcOrd="3" destOrd="0" parTransId="{41E8C311-42C2-43E5-ACAB-1A12DF0E9A30}" sibTransId="{E30E4E5F-0015-4C40-BEB8-2CDCCDC3E5E4}"/>
    <dgm:cxn modelId="{7EDA542B-F0F6-434E-B412-A193A6C62E29}" type="presParOf" srcId="{270971EE-D72E-41EF-BCDA-1888159DA218}" destId="{0F53A6CB-3E50-47DF-AC4C-757F5CB92F8E}" srcOrd="0" destOrd="0" presId="urn:microsoft.com/office/officeart/2005/8/layout/list1"/>
    <dgm:cxn modelId="{D5F05FE6-26DC-4F4E-BDC4-1B72AC14A081}" type="presParOf" srcId="{0F53A6CB-3E50-47DF-AC4C-757F5CB92F8E}" destId="{58BAA267-092E-4C98-A6D3-063C60BC6E49}" srcOrd="0" destOrd="0" presId="urn:microsoft.com/office/officeart/2005/8/layout/list1"/>
    <dgm:cxn modelId="{E3458794-BC56-4DB8-9AE8-4C321B880737}" type="presParOf" srcId="{0F53A6CB-3E50-47DF-AC4C-757F5CB92F8E}" destId="{D61F6596-DD24-4D75-884B-2C497FD57998}" srcOrd="1" destOrd="0" presId="urn:microsoft.com/office/officeart/2005/8/layout/list1"/>
    <dgm:cxn modelId="{A7AC8CEC-EB47-49B2-ADA9-EEE34616DA70}" type="presParOf" srcId="{270971EE-D72E-41EF-BCDA-1888159DA218}" destId="{D7D1F0C8-3B15-48E8-83EB-6EC2375413E9}" srcOrd="1" destOrd="0" presId="urn:microsoft.com/office/officeart/2005/8/layout/list1"/>
    <dgm:cxn modelId="{E4FFFEE4-4E62-4880-8AF0-93CD8FF234D3}" type="presParOf" srcId="{270971EE-D72E-41EF-BCDA-1888159DA218}" destId="{E0E06CE5-E4F1-4B51-B808-59B1263E62A1}" srcOrd="2" destOrd="0" presId="urn:microsoft.com/office/officeart/2005/8/layout/list1"/>
    <dgm:cxn modelId="{AB0A83CB-FC9A-4882-AD83-7E0DE7E9286E}" type="presParOf" srcId="{270971EE-D72E-41EF-BCDA-1888159DA218}" destId="{71C6401F-D17C-48ED-9C18-EC14BD06E172}" srcOrd="3" destOrd="0" presId="urn:microsoft.com/office/officeart/2005/8/layout/list1"/>
    <dgm:cxn modelId="{77E814A9-3D0A-4FDE-841A-1AFD7AC79A29}" type="presParOf" srcId="{270971EE-D72E-41EF-BCDA-1888159DA218}" destId="{14CAEFC6-B954-49E9-94F1-C14390C0EA22}" srcOrd="4" destOrd="0" presId="urn:microsoft.com/office/officeart/2005/8/layout/list1"/>
    <dgm:cxn modelId="{5EAAE70E-A5D4-4DB4-BDA2-1529AFE4B268}" type="presParOf" srcId="{14CAEFC6-B954-49E9-94F1-C14390C0EA22}" destId="{9E7FB11D-5813-48D0-B02C-7B7FA88526F5}" srcOrd="0" destOrd="0" presId="urn:microsoft.com/office/officeart/2005/8/layout/list1"/>
    <dgm:cxn modelId="{D62A59B1-E678-40A1-A139-CA63733BB9C4}" type="presParOf" srcId="{14CAEFC6-B954-49E9-94F1-C14390C0EA22}" destId="{6D8EBFFB-1D42-4806-B69E-03ECBE83DE9A}" srcOrd="1" destOrd="0" presId="urn:microsoft.com/office/officeart/2005/8/layout/list1"/>
    <dgm:cxn modelId="{0FBE0376-C74B-4FA8-AFA4-7906BE1BD1E3}" type="presParOf" srcId="{270971EE-D72E-41EF-BCDA-1888159DA218}" destId="{0BF7AA6A-0749-40CE-9BCA-8EB2B9BD6ECE}" srcOrd="5" destOrd="0" presId="urn:microsoft.com/office/officeart/2005/8/layout/list1"/>
    <dgm:cxn modelId="{1FBF5791-6DCE-4888-A36C-C420D9EB8484}" type="presParOf" srcId="{270971EE-D72E-41EF-BCDA-1888159DA218}" destId="{24DD900C-6799-4301-A748-76F2FCD1215D}" srcOrd="6" destOrd="0" presId="urn:microsoft.com/office/officeart/2005/8/layout/list1"/>
    <dgm:cxn modelId="{038F13D6-9B27-4693-A870-79B781058502}" type="presParOf" srcId="{270971EE-D72E-41EF-BCDA-1888159DA218}" destId="{1EA4AEEB-C633-4D85-98F6-BC67155135E7}" srcOrd="7" destOrd="0" presId="urn:microsoft.com/office/officeart/2005/8/layout/list1"/>
    <dgm:cxn modelId="{A575A2AB-B276-41AD-9FF1-BF1FA62C9E6F}" type="presParOf" srcId="{270971EE-D72E-41EF-BCDA-1888159DA218}" destId="{A29BF1D3-9A17-4B61-974F-9FDD11EE9221}" srcOrd="8" destOrd="0" presId="urn:microsoft.com/office/officeart/2005/8/layout/list1"/>
    <dgm:cxn modelId="{3195D04F-23CB-4102-BD73-4CE5BCC77751}" type="presParOf" srcId="{A29BF1D3-9A17-4B61-974F-9FDD11EE9221}" destId="{EB9DEB9A-CCFB-4EBD-A113-C87A0F39D062}" srcOrd="0" destOrd="0" presId="urn:microsoft.com/office/officeart/2005/8/layout/list1"/>
    <dgm:cxn modelId="{B33F3C73-AB82-4D5E-8155-257A0AAEB638}" type="presParOf" srcId="{A29BF1D3-9A17-4B61-974F-9FDD11EE9221}" destId="{B1059655-8B78-4565-AB3E-CF0CEFC25A9F}" srcOrd="1" destOrd="0" presId="urn:microsoft.com/office/officeart/2005/8/layout/list1"/>
    <dgm:cxn modelId="{86779A8A-FFA3-4D42-9037-65C3B2535DE3}" type="presParOf" srcId="{270971EE-D72E-41EF-BCDA-1888159DA218}" destId="{25FF4D30-45C5-4459-8FCC-98F6B9F3ED79}" srcOrd="9" destOrd="0" presId="urn:microsoft.com/office/officeart/2005/8/layout/list1"/>
    <dgm:cxn modelId="{0ED1E784-BB7E-4EC4-8AD3-39F545F9635C}" type="presParOf" srcId="{270971EE-D72E-41EF-BCDA-1888159DA218}" destId="{4F264F18-8D2D-4FA0-9395-E358D211198D}" srcOrd="10" destOrd="0" presId="urn:microsoft.com/office/officeart/2005/8/layout/list1"/>
    <dgm:cxn modelId="{5AF6665A-7606-491F-A154-ED306E8F35C4}" type="presParOf" srcId="{270971EE-D72E-41EF-BCDA-1888159DA218}" destId="{40112BFC-9795-4E41-9182-9DFE49B9FCA1}" srcOrd="11" destOrd="0" presId="urn:microsoft.com/office/officeart/2005/8/layout/list1"/>
    <dgm:cxn modelId="{2DCD5CCD-17E0-4CEE-A6FB-2746F7775F93}" type="presParOf" srcId="{270971EE-D72E-41EF-BCDA-1888159DA218}" destId="{F0882E64-8B9B-4D97-B9F8-D19446D519A9}" srcOrd="12" destOrd="0" presId="urn:microsoft.com/office/officeart/2005/8/layout/list1"/>
    <dgm:cxn modelId="{21F995D6-E2CF-40CD-8BA7-78E587C6F72F}" type="presParOf" srcId="{F0882E64-8B9B-4D97-B9F8-D19446D519A9}" destId="{0A672862-CC0C-4DFE-89D0-D5D970F1FC44}" srcOrd="0" destOrd="0" presId="urn:microsoft.com/office/officeart/2005/8/layout/list1"/>
    <dgm:cxn modelId="{C795F960-E0B4-46DB-8ECD-9721DB253F04}" type="presParOf" srcId="{F0882E64-8B9B-4D97-B9F8-D19446D519A9}" destId="{F8B3CCAE-3F1F-44EE-800B-60F83AF2654D}" srcOrd="1" destOrd="0" presId="urn:microsoft.com/office/officeart/2005/8/layout/list1"/>
    <dgm:cxn modelId="{FC80A4CB-AB1E-4CF1-8E05-3377BA3C3D91}" type="presParOf" srcId="{270971EE-D72E-41EF-BCDA-1888159DA218}" destId="{84D5A05F-9A76-43EC-9DF1-104E5CD4ABB3}" srcOrd="13" destOrd="0" presId="urn:microsoft.com/office/officeart/2005/8/layout/list1"/>
    <dgm:cxn modelId="{EF9ACE85-6687-4FE6-88DB-11BEAB35A3C2}" type="presParOf" srcId="{270971EE-D72E-41EF-BCDA-1888159DA218}" destId="{8D002D3F-F916-4FF9-BF71-E846DB761D4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549748A-22B4-4EDF-B692-1327919ED9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79E57882-ACF0-4DE2-AE81-C1929E61F63D}">
      <dgm:prSet phldrT="[Текст]"/>
      <dgm:spPr/>
      <dgm:t>
        <a:bodyPr/>
        <a:lstStyle/>
        <a:p>
          <a:r>
            <a:rPr lang="uk-UA" i="1" dirty="0" smtClean="0">
              <a:latin typeface="Times New Roman" pitchFamily="18" charset="0"/>
              <a:cs typeface="Times New Roman" pitchFamily="18" charset="0"/>
            </a:rPr>
            <a:t>з повним циклом обслуговування – </a:t>
          </a:r>
          <a:r>
            <a:rPr lang="uk-UA" dirty="0" smtClean="0">
              <a:latin typeface="Times New Roman" pitchFamily="18" charset="0"/>
              <a:cs typeface="Times New Roman" pitchFamily="18" charset="0"/>
            </a:rPr>
            <a:t>ті, що надають такі послуги як зберігання товарних запасів, забезпечення доставки товару, кредитування, надання допомоги в області управління і обслуговувати змішаний, неширокий насичений або вузький асортимент;</a:t>
          </a:r>
          <a:endParaRPr lang="ru-RU" dirty="0">
            <a:latin typeface="Times New Roman" pitchFamily="18" charset="0"/>
            <a:cs typeface="Times New Roman" pitchFamily="18" charset="0"/>
          </a:endParaRPr>
        </a:p>
      </dgm:t>
    </dgm:pt>
    <dgm:pt modelId="{A22958C7-12D1-42A0-A414-30E6D3F8B6C2}" type="parTrans" cxnId="{8D5A2F13-B484-4F3A-8FBE-31D0D3CA65A4}">
      <dgm:prSet/>
      <dgm:spPr/>
      <dgm:t>
        <a:bodyPr/>
        <a:lstStyle/>
        <a:p>
          <a:endParaRPr lang="ru-RU"/>
        </a:p>
      </dgm:t>
    </dgm:pt>
    <dgm:pt modelId="{FA7E2D4F-D34B-4585-BF2D-9FAD73569AA0}" type="sibTrans" cxnId="{8D5A2F13-B484-4F3A-8FBE-31D0D3CA65A4}">
      <dgm:prSet/>
      <dgm:spPr/>
      <dgm:t>
        <a:bodyPr/>
        <a:lstStyle/>
        <a:p>
          <a:endParaRPr lang="ru-RU"/>
        </a:p>
      </dgm:t>
    </dgm:pt>
    <dgm:pt modelId="{5F3C1EBE-78BC-49A6-81EF-2846CA4E782D}">
      <dgm:prSet/>
      <dgm:spPr/>
      <dgm:t>
        <a:bodyPr/>
        <a:lstStyle/>
        <a:p>
          <a:r>
            <a:rPr lang="uk-UA" i="1" dirty="0" smtClean="0">
              <a:latin typeface="Times New Roman" pitchFamily="18" charset="0"/>
              <a:cs typeface="Times New Roman" pitchFamily="18" charset="0"/>
            </a:rPr>
            <a:t>з обмеженим циклом обслуговування – </a:t>
          </a:r>
          <a:r>
            <a:rPr lang="uk-UA" dirty="0" smtClean="0">
              <a:latin typeface="Times New Roman" pitchFamily="18" charset="0"/>
              <a:cs typeface="Times New Roman" pitchFamily="18" charset="0"/>
            </a:rPr>
            <a:t>ті, що надають менше послуг. До них відносять оптовиків, які торгують за готівку без доставки товару, оптовиків – комівояжерів, оптовиків – організаторів.</a:t>
          </a:r>
          <a:endParaRPr lang="ru-RU" dirty="0">
            <a:latin typeface="Times New Roman" pitchFamily="18" charset="0"/>
            <a:cs typeface="Times New Roman" pitchFamily="18" charset="0"/>
          </a:endParaRPr>
        </a:p>
      </dgm:t>
    </dgm:pt>
    <dgm:pt modelId="{9C59221B-0D1B-49C0-9245-1B0A40349710}" type="parTrans" cxnId="{26EDD65C-C7F8-4705-A9A5-85B63AD98260}">
      <dgm:prSet/>
      <dgm:spPr/>
      <dgm:t>
        <a:bodyPr/>
        <a:lstStyle/>
        <a:p>
          <a:endParaRPr lang="ru-RU"/>
        </a:p>
      </dgm:t>
    </dgm:pt>
    <dgm:pt modelId="{5ABA55EF-F7B0-4F15-8BF6-3AFC218867FB}" type="sibTrans" cxnId="{26EDD65C-C7F8-4705-A9A5-85B63AD98260}">
      <dgm:prSet/>
      <dgm:spPr/>
      <dgm:t>
        <a:bodyPr/>
        <a:lstStyle/>
        <a:p>
          <a:endParaRPr lang="ru-RU"/>
        </a:p>
      </dgm:t>
    </dgm:pt>
    <dgm:pt modelId="{53092ED0-B145-49C8-B97C-01E9D5D13250}" type="pres">
      <dgm:prSet presAssocID="{8549748A-22B4-4EDF-B692-1327919ED92F}" presName="linear" presStyleCnt="0">
        <dgm:presLayoutVars>
          <dgm:animLvl val="lvl"/>
          <dgm:resizeHandles val="exact"/>
        </dgm:presLayoutVars>
      </dgm:prSet>
      <dgm:spPr/>
      <dgm:t>
        <a:bodyPr/>
        <a:lstStyle/>
        <a:p>
          <a:endParaRPr lang="uk-UA"/>
        </a:p>
      </dgm:t>
    </dgm:pt>
    <dgm:pt modelId="{15A19333-BBB1-4A5D-BA2E-25A01E126503}" type="pres">
      <dgm:prSet presAssocID="{79E57882-ACF0-4DE2-AE81-C1929E61F63D}" presName="parentText" presStyleLbl="node1" presStyleIdx="0" presStyleCnt="2">
        <dgm:presLayoutVars>
          <dgm:chMax val="0"/>
          <dgm:bulletEnabled val="1"/>
        </dgm:presLayoutVars>
      </dgm:prSet>
      <dgm:spPr/>
      <dgm:t>
        <a:bodyPr/>
        <a:lstStyle/>
        <a:p>
          <a:endParaRPr lang="ru-RU"/>
        </a:p>
      </dgm:t>
    </dgm:pt>
    <dgm:pt modelId="{06521700-F459-432F-8875-A567338CD48F}" type="pres">
      <dgm:prSet presAssocID="{FA7E2D4F-D34B-4585-BF2D-9FAD73569AA0}" presName="spacer" presStyleCnt="0"/>
      <dgm:spPr/>
    </dgm:pt>
    <dgm:pt modelId="{45A2DFA6-D105-4FC1-A76B-17E0528D520E}" type="pres">
      <dgm:prSet presAssocID="{5F3C1EBE-78BC-49A6-81EF-2846CA4E782D}" presName="parentText" presStyleLbl="node1" presStyleIdx="1" presStyleCnt="2">
        <dgm:presLayoutVars>
          <dgm:chMax val="0"/>
          <dgm:bulletEnabled val="1"/>
        </dgm:presLayoutVars>
      </dgm:prSet>
      <dgm:spPr/>
      <dgm:t>
        <a:bodyPr/>
        <a:lstStyle/>
        <a:p>
          <a:endParaRPr lang="uk-UA"/>
        </a:p>
      </dgm:t>
    </dgm:pt>
  </dgm:ptLst>
  <dgm:cxnLst>
    <dgm:cxn modelId="{66B63C11-7A6F-4E34-998A-BD9805AF09B3}" type="presOf" srcId="{8549748A-22B4-4EDF-B692-1327919ED92F}" destId="{53092ED0-B145-49C8-B97C-01E9D5D13250}" srcOrd="0" destOrd="0" presId="urn:microsoft.com/office/officeart/2005/8/layout/vList2"/>
    <dgm:cxn modelId="{8DBCD41F-8D0A-4099-A984-C7BDEE48AC24}" type="presOf" srcId="{79E57882-ACF0-4DE2-AE81-C1929E61F63D}" destId="{15A19333-BBB1-4A5D-BA2E-25A01E126503}" srcOrd="0" destOrd="0" presId="urn:microsoft.com/office/officeart/2005/8/layout/vList2"/>
    <dgm:cxn modelId="{8D5A2F13-B484-4F3A-8FBE-31D0D3CA65A4}" srcId="{8549748A-22B4-4EDF-B692-1327919ED92F}" destId="{79E57882-ACF0-4DE2-AE81-C1929E61F63D}" srcOrd="0" destOrd="0" parTransId="{A22958C7-12D1-42A0-A414-30E6D3F8B6C2}" sibTransId="{FA7E2D4F-D34B-4585-BF2D-9FAD73569AA0}"/>
    <dgm:cxn modelId="{0325BEF5-2424-4C04-BD73-50D0D097098E}" type="presOf" srcId="{5F3C1EBE-78BC-49A6-81EF-2846CA4E782D}" destId="{45A2DFA6-D105-4FC1-A76B-17E0528D520E}" srcOrd="0" destOrd="0" presId="urn:microsoft.com/office/officeart/2005/8/layout/vList2"/>
    <dgm:cxn modelId="{26EDD65C-C7F8-4705-A9A5-85B63AD98260}" srcId="{8549748A-22B4-4EDF-B692-1327919ED92F}" destId="{5F3C1EBE-78BC-49A6-81EF-2846CA4E782D}" srcOrd="1" destOrd="0" parTransId="{9C59221B-0D1B-49C0-9245-1B0A40349710}" sibTransId="{5ABA55EF-F7B0-4F15-8BF6-3AFC218867FB}"/>
    <dgm:cxn modelId="{787ED540-04A9-42FE-B9CE-4D1B5BD3E3C7}" type="presParOf" srcId="{53092ED0-B145-49C8-B97C-01E9D5D13250}" destId="{15A19333-BBB1-4A5D-BA2E-25A01E126503}" srcOrd="0" destOrd="0" presId="urn:microsoft.com/office/officeart/2005/8/layout/vList2"/>
    <dgm:cxn modelId="{ED82E746-5DC8-4ADF-834F-2A0E4C63AB67}" type="presParOf" srcId="{53092ED0-B145-49C8-B97C-01E9D5D13250}" destId="{06521700-F459-432F-8875-A567338CD48F}" srcOrd="1" destOrd="0" presId="urn:microsoft.com/office/officeart/2005/8/layout/vList2"/>
    <dgm:cxn modelId="{69477DFD-2C11-4A34-82B6-60B61064515B}" type="presParOf" srcId="{53092ED0-B145-49C8-B97C-01E9D5D13250}" destId="{45A2DFA6-D105-4FC1-A76B-17E0528D520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F94F757-0447-4CC9-ABDB-98123DE7B2A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37697170-C7A5-4343-8DD9-940A9CC7524A}">
      <dgm:prSet phldrT="[Текст]"/>
      <dgm:spPr/>
      <dgm:t>
        <a:bodyPr/>
        <a:lstStyle/>
        <a:p>
          <a:r>
            <a:rPr lang="uk-UA" i="1" dirty="0" smtClean="0"/>
            <a:t>збутові відділення і контори. </a:t>
          </a:r>
          <a:r>
            <a:rPr lang="uk-UA" dirty="0" smtClean="0"/>
            <a:t>Збутові відділення зберігають товарні запаси у зустрічаються в лісовій промисловості, в галузі </a:t>
          </a:r>
          <a:r>
            <a:rPr lang="uk-UA" dirty="0" err="1" smtClean="0"/>
            <a:t>автомотообладнання</a:t>
          </a:r>
          <a:r>
            <a:rPr lang="uk-UA" dirty="0" smtClean="0"/>
            <a:t> та деталей. Збутові контори не зберігають товарних запасів і зустрічаються в сфері текстильної і галантерейної промисловості.</a:t>
          </a:r>
          <a:endParaRPr lang="ru-RU" dirty="0"/>
        </a:p>
      </dgm:t>
    </dgm:pt>
    <dgm:pt modelId="{FF800E70-8214-4F90-979F-5A7447E3D7C6}" type="parTrans" cxnId="{CE8DEEED-352E-469B-BDE2-B694696DC7B7}">
      <dgm:prSet/>
      <dgm:spPr/>
      <dgm:t>
        <a:bodyPr/>
        <a:lstStyle/>
        <a:p>
          <a:endParaRPr lang="ru-RU"/>
        </a:p>
      </dgm:t>
    </dgm:pt>
    <dgm:pt modelId="{C047C35F-2E9B-4BEB-BFE2-2A178ADF6C33}" type="sibTrans" cxnId="{CE8DEEED-352E-469B-BDE2-B694696DC7B7}">
      <dgm:prSet/>
      <dgm:spPr/>
      <dgm:t>
        <a:bodyPr/>
        <a:lstStyle/>
        <a:p>
          <a:endParaRPr lang="ru-RU"/>
        </a:p>
      </dgm:t>
    </dgm:pt>
    <dgm:pt modelId="{3E8EE30E-BB01-4586-8DCD-D3C4AA12B337}">
      <dgm:prSet/>
      <dgm:spPr/>
      <dgm:t>
        <a:bodyPr/>
        <a:lstStyle/>
        <a:p>
          <a:r>
            <a:rPr lang="uk-UA" i="1" smtClean="0"/>
            <a:t>закупівельні контори </a:t>
          </a:r>
          <a:r>
            <a:rPr lang="uk-UA" smtClean="0"/>
            <a:t>виконують ті ж функції, що брокери і агенти, але є структурним підрозділом організації покупця</a:t>
          </a:r>
          <a:endParaRPr lang="ru-RU"/>
        </a:p>
      </dgm:t>
    </dgm:pt>
    <dgm:pt modelId="{D8863041-E724-41AD-9D81-C2499161475E}" type="parTrans" cxnId="{6DFC2752-4249-422D-8903-68E7FEC30B68}">
      <dgm:prSet/>
      <dgm:spPr/>
      <dgm:t>
        <a:bodyPr/>
        <a:lstStyle/>
        <a:p>
          <a:endParaRPr lang="ru-RU"/>
        </a:p>
      </dgm:t>
    </dgm:pt>
    <dgm:pt modelId="{45FA966E-BFF2-43A1-BD0C-2C6718AB1B4F}" type="sibTrans" cxnId="{6DFC2752-4249-422D-8903-68E7FEC30B68}">
      <dgm:prSet/>
      <dgm:spPr/>
      <dgm:t>
        <a:bodyPr/>
        <a:lstStyle/>
        <a:p>
          <a:endParaRPr lang="ru-RU"/>
        </a:p>
      </dgm:t>
    </dgm:pt>
    <dgm:pt modelId="{0953218D-7EBF-4B98-ACC4-FBE481F9F13A}" type="pres">
      <dgm:prSet presAssocID="{9F94F757-0447-4CC9-ABDB-98123DE7B2AD}" presName="linear" presStyleCnt="0">
        <dgm:presLayoutVars>
          <dgm:animLvl val="lvl"/>
          <dgm:resizeHandles val="exact"/>
        </dgm:presLayoutVars>
      </dgm:prSet>
      <dgm:spPr/>
      <dgm:t>
        <a:bodyPr/>
        <a:lstStyle/>
        <a:p>
          <a:endParaRPr lang="uk-UA"/>
        </a:p>
      </dgm:t>
    </dgm:pt>
    <dgm:pt modelId="{E6844B30-705D-45DA-99D0-F4864AAA0C6E}" type="pres">
      <dgm:prSet presAssocID="{37697170-C7A5-4343-8DD9-940A9CC7524A}" presName="parentText" presStyleLbl="node1" presStyleIdx="0" presStyleCnt="2">
        <dgm:presLayoutVars>
          <dgm:chMax val="0"/>
          <dgm:bulletEnabled val="1"/>
        </dgm:presLayoutVars>
      </dgm:prSet>
      <dgm:spPr/>
      <dgm:t>
        <a:bodyPr/>
        <a:lstStyle/>
        <a:p>
          <a:endParaRPr lang="ru-RU"/>
        </a:p>
      </dgm:t>
    </dgm:pt>
    <dgm:pt modelId="{F0EF81A3-A78C-4742-A06D-E6E1C9E8666B}" type="pres">
      <dgm:prSet presAssocID="{C047C35F-2E9B-4BEB-BFE2-2A178ADF6C33}" presName="spacer" presStyleCnt="0"/>
      <dgm:spPr/>
    </dgm:pt>
    <dgm:pt modelId="{6E5D8CB3-55A2-450F-9E23-519C6CCEABB6}" type="pres">
      <dgm:prSet presAssocID="{3E8EE30E-BB01-4586-8DCD-D3C4AA12B337}" presName="parentText" presStyleLbl="node1" presStyleIdx="1" presStyleCnt="2">
        <dgm:presLayoutVars>
          <dgm:chMax val="0"/>
          <dgm:bulletEnabled val="1"/>
        </dgm:presLayoutVars>
      </dgm:prSet>
      <dgm:spPr/>
      <dgm:t>
        <a:bodyPr/>
        <a:lstStyle/>
        <a:p>
          <a:endParaRPr lang="uk-UA"/>
        </a:p>
      </dgm:t>
    </dgm:pt>
  </dgm:ptLst>
  <dgm:cxnLst>
    <dgm:cxn modelId="{0DF01B1E-A030-4DFC-A4D0-46FA6FD94212}" type="presOf" srcId="{9F94F757-0447-4CC9-ABDB-98123DE7B2AD}" destId="{0953218D-7EBF-4B98-ACC4-FBE481F9F13A}" srcOrd="0" destOrd="0" presId="urn:microsoft.com/office/officeart/2005/8/layout/vList2"/>
    <dgm:cxn modelId="{0E7582C0-0EC5-4C56-8CCD-0B0D21B09C87}" type="presOf" srcId="{37697170-C7A5-4343-8DD9-940A9CC7524A}" destId="{E6844B30-705D-45DA-99D0-F4864AAA0C6E}" srcOrd="0" destOrd="0" presId="urn:microsoft.com/office/officeart/2005/8/layout/vList2"/>
    <dgm:cxn modelId="{BAB21C5A-3B24-464C-9C6E-7538AEB11276}" type="presOf" srcId="{3E8EE30E-BB01-4586-8DCD-D3C4AA12B337}" destId="{6E5D8CB3-55A2-450F-9E23-519C6CCEABB6}" srcOrd="0" destOrd="0" presId="urn:microsoft.com/office/officeart/2005/8/layout/vList2"/>
    <dgm:cxn modelId="{CE8DEEED-352E-469B-BDE2-B694696DC7B7}" srcId="{9F94F757-0447-4CC9-ABDB-98123DE7B2AD}" destId="{37697170-C7A5-4343-8DD9-940A9CC7524A}" srcOrd="0" destOrd="0" parTransId="{FF800E70-8214-4F90-979F-5A7447E3D7C6}" sibTransId="{C047C35F-2E9B-4BEB-BFE2-2A178ADF6C33}"/>
    <dgm:cxn modelId="{6DFC2752-4249-422D-8903-68E7FEC30B68}" srcId="{9F94F757-0447-4CC9-ABDB-98123DE7B2AD}" destId="{3E8EE30E-BB01-4586-8DCD-D3C4AA12B337}" srcOrd="1" destOrd="0" parTransId="{D8863041-E724-41AD-9D81-C2499161475E}" sibTransId="{45FA966E-BFF2-43A1-BD0C-2C6718AB1B4F}"/>
    <dgm:cxn modelId="{7C25A796-42B0-40E1-9E03-2D6B98B58C46}" type="presParOf" srcId="{0953218D-7EBF-4B98-ACC4-FBE481F9F13A}" destId="{E6844B30-705D-45DA-99D0-F4864AAA0C6E}" srcOrd="0" destOrd="0" presId="urn:microsoft.com/office/officeart/2005/8/layout/vList2"/>
    <dgm:cxn modelId="{A3ECD058-65AE-46A7-9750-8454483BBB5C}" type="presParOf" srcId="{0953218D-7EBF-4B98-ACC4-FBE481F9F13A}" destId="{F0EF81A3-A78C-4742-A06D-E6E1C9E8666B}" srcOrd="1" destOrd="0" presId="urn:microsoft.com/office/officeart/2005/8/layout/vList2"/>
    <dgm:cxn modelId="{DDC8B1C8-F49E-4019-BCFE-3A06D6C74ACA}" type="presParOf" srcId="{0953218D-7EBF-4B98-ACC4-FBE481F9F13A}" destId="{6E5D8CB3-55A2-450F-9E23-519C6CCEABB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C9A3171-5CDB-4BAE-B500-AABA24659B6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E6F0C313-F134-4B13-B909-13410FA3F5EA}">
      <dgm:prSet phldrT="[Текст]" custT="1"/>
      <dgm:spPr/>
      <dgm:t>
        <a:bodyPr/>
        <a:lstStyle/>
        <a:p>
          <a:r>
            <a:rPr lang="uk-UA" sz="1500" i="1" smtClean="0">
              <a:latin typeface="Times New Roman" pitchFamily="18" charset="0"/>
              <a:cs typeface="Times New Roman" pitchFamily="18" charset="0"/>
            </a:rPr>
            <a:t>оптовики – закупівельники сільськогосподарської продукції, </a:t>
          </a:r>
          <a:r>
            <a:rPr lang="uk-UA" sz="1500" smtClean="0">
              <a:latin typeface="Times New Roman" pitchFamily="18" charset="0"/>
              <a:cs typeface="Times New Roman" pitchFamily="18" charset="0"/>
            </a:rPr>
            <a:t>які закуповують сільськогосподарську продукцію, збирають її великими партіями для відвантажування на переробні підприємства;</a:t>
          </a:r>
          <a:endParaRPr lang="ru-RU" sz="1500">
            <a:latin typeface="Times New Roman" pitchFamily="18" charset="0"/>
            <a:cs typeface="Times New Roman" pitchFamily="18" charset="0"/>
          </a:endParaRPr>
        </a:p>
      </dgm:t>
    </dgm:pt>
    <dgm:pt modelId="{17C7E502-459F-4F13-97FC-2B243E776714}" type="parTrans" cxnId="{5C021741-E97E-4193-AC70-396743F7E7FA}">
      <dgm:prSet/>
      <dgm:spPr/>
      <dgm:t>
        <a:bodyPr/>
        <a:lstStyle/>
        <a:p>
          <a:endParaRPr lang="ru-RU"/>
        </a:p>
      </dgm:t>
    </dgm:pt>
    <dgm:pt modelId="{BBD27287-1A01-499F-9A19-A4BAD2C30027}" type="sibTrans" cxnId="{5C021741-E97E-4193-AC70-396743F7E7FA}">
      <dgm:prSet/>
      <dgm:spPr/>
      <dgm:t>
        <a:bodyPr/>
        <a:lstStyle/>
        <a:p>
          <a:endParaRPr lang="ru-RU"/>
        </a:p>
      </dgm:t>
    </dgm:pt>
    <dgm:pt modelId="{E56CC7A1-6EC6-4188-A9AE-CBA7628B8AE2}">
      <dgm:prSet custT="1"/>
      <dgm:spPr/>
      <dgm:t>
        <a:bodyPr/>
        <a:lstStyle/>
        <a:p>
          <a:r>
            <a:rPr lang="uk-UA" sz="1500" i="1" smtClean="0">
              <a:latin typeface="Times New Roman" pitchFamily="18" charset="0"/>
              <a:cs typeface="Times New Roman" pitchFamily="18" charset="0"/>
            </a:rPr>
            <a:t>оптові нафтобази, </a:t>
          </a:r>
          <a:r>
            <a:rPr lang="uk-UA" sz="1500" smtClean="0">
              <a:latin typeface="Times New Roman" pitchFamily="18" charset="0"/>
              <a:cs typeface="Times New Roman" pitchFamily="18" charset="0"/>
            </a:rPr>
            <a:t>які доставляють і продають нафтопродукти заправним станціям;</a:t>
          </a:r>
          <a:endParaRPr lang="ru-RU" sz="1500">
            <a:latin typeface="Times New Roman" pitchFamily="18" charset="0"/>
            <a:cs typeface="Times New Roman" pitchFamily="18" charset="0"/>
          </a:endParaRPr>
        </a:p>
      </dgm:t>
    </dgm:pt>
    <dgm:pt modelId="{E865B511-9F25-405F-92D3-F1CEB2B2B654}" type="parTrans" cxnId="{2D86804F-6D83-4957-B3D9-ACF5A98FDC43}">
      <dgm:prSet/>
      <dgm:spPr/>
      <dgm:t>
        <a:bodyPr/>
        <a:lstStyle/>
        <a:p>
          <a:endParaRPr lang="ru-RU"/>
        </a:p>
      </dgm:t>
    </dgm:pt>
    <dgm:pt modelId="{2379DD34-2EB4-40AE-8A81-13BA37D5AD4A}" type="sibTrans" cxnId="{2D86804F-6D83-4957-B3D9-ACF5A98FDC43}">
      <dgm:prSet/>
      <dgm:spPr/>
      <dgm:t>
        <a:bodyPr/>
        <a:lstStyle/>
        <a:p>
          <a:endParaRPr lang="ru-RU"/>
        </a:p>
      </dgm:t>
    </dgm:pt>
    <dgm:pt modelId="{0634C694-0F61-4E69-9160-5C6B7D46C77C}">
      <dgm:prSet custT="1"/>
      <dgm:spPr/>
      <dgm:t>
        <a:bodyPr/>
        <a:lstStyle/>
        <a:p>
          <a:r>
            <a:rPr lang="uk-UA" sz="1500" i="1" dirty="0" smtClean="0">
              <a:latin typeface="Times New Roman" pitchFamily="18" charset="0"/>
              <a:cs typeface="Times New Roman" pitchFamily="18" charset="0"/>
            </a:rPr>
            <a:t>оптовики – аукціоністи, </a:t>
          </a:r>
          <a:r>
            <a:rPr lang="uk-UA" sz="1500" dirty="0" smtClean="0">
              <a:latin typeface="Times New Roman" pitchFamily="18" charset="0"/>
              <a:cs typeface="Times New Roman" pitchFamily="18" charset="0"/>
            </a:rPr>
            <a:t>які працюють в тих галузях, де споживач хоче до купівлі оглянути товар (ринок тютюну, кави, породистої худоби).</a:t>
          </a:r>
          <a:endParaRPr lang="ru-RU" sz="1500" dirty="0">
            <a:latin typeface="Times New Roman" pitchFamily="18" charset="0"/>
            <a:cs typeface="Times New Roman" pitchFamily="18" charset="0"/>
          </a:endParaRPr>
        </a:p>
      </dgm:t>
    </dgm:pt>
    <dgm:pt modelId="{D35B4835-DEAF-42BC-AC47-378852A71585}" type="parTrans" cxnId="{7A669C18-781A-4132-B1A4-EFF32BEB5BE7}">
      <dgm:prSet/>
      <dgm:spPr/>
      <dgm:t>
        <a:bodyPr/>
        <a:lstStyle/>
        <a:p>
          <a:endParaRPr lang="ru-RU"/>
        </a:p>
      </dgm:t>
    </dgm:pt>
    <dgm:pt modelId="{F81D23CB-53F8-40F9-AC95-59441F2BB11F}" type="sibTrans" cxnId="{7A669C18-781A-4132-B1A4-EFF32BEB5BE7}">
      <dgm:prSet/>
      <dgm:spPr/>
      <dgm:t>
        <a:bodyPr/>
        <a:lstStyle/>
        <a:p>
          <a:endParaRPr lang="ru-RU"/>
        </a:p>
      </dgm:t>
    </dgm:pt>
    <dgm:pt modelId="{C988121C-77F6-4AC6-8397-622150388D4E}" type="pres">
      <dgm:prSet presAssocID="{4C9A3171-5CDB-4BAE-B500-AABA24659B68}" presName="linear" presStyleCnt="0">
        <dgm:presLayoutVars>
          <dgm:dir/>
          <dgm:animLvl val="lvl"/>
          <dgm:resizeHandles val="exact"/>
        </dgm:presLayoutVars>
      </dgm:prSet>
      <dgm:spPr/>
      <dgm:t>
        <a:bodyPr/>
        <a:lstStyle/>
        <a:p>
          <a:endParaRPr lang="uk-UA"/>
        </a:p>
      </dgm:t>
    </dgm:pt>
    <dgm:pt modelId="{7E6B8154-D4A0-40BC-8A50-89A8A0711488}" type="pres">
      <dgm:prSet presAssocID="{E6F0C313-F134-4B13-B909-13410FA3F5EA}" presName="parentLin" presStyleCnt="0"/>
      <dgm:spPr/>
    </dgm:pt>
    <dgm:pt modelId="{FE1977F2-C6AD-4ADA-8702-3F127F5E843E}" type="pres">
      <dgm:prSet presAssocID="{E6F0C313-F134-4B13-B909-13410FA3F5EA}" presName="parentLeftMargin" presStyleLbl="node1" presStyleIdx="0" presStyleCnt="3"/>
      <dgm:spPr/>
      <dgm:t>
        <a:bodyPr/>
        <a:lstStyle/>
        <a:p>
          <a:endParaRPr lang="uk-UA"/>
        </a:p>
      </dgm:t>
    </dgm:pt>
    <dgm:pt modelId="{561402EC-528D-4248-93FC-3A26101AD4DF}" type="pres">
      <dgm:prSet presAssocID="{E6F0C313-F134-4B13-B909-13410FA3F5EA}" presName="parentText" presStyleLbl="node1" presStyleIdx="0" presStyleCnt="3">
        <dgm:presLayoutVars>
          <dgm:chMax val="0"/>
          <dgm:bulletEnabled val="1"/>
        </dgm:presLayoutVars>
      </dgm:prSet>
      <dgm:spPr/>
      <dgm:t>
        <a:bodyPr/>
        <a:lstStyle/>
        <a:p>
          <a:endParaRPr lang="ru-RU"/>
        </a:p>
      </dgm:t>
    </dgm:pt>
    <dgm:pt modelId="{DB245AA0-680F-4ACB-990E-A5D3CDB523B5}" type="pres">
      <dgm:prSet presAssocID="{E6F0C313-F134-4B13-B909-13410FA3F5EA}" presName="negativeSpace" presStyleCnt="0"/>
      <dgm:spPr/>
    </dgm:pt>
    <dgm:pt modelId="{D6D9A98C-0690-441F-8899-3DBEFD592667}" type="pres">
      <dgm:prSet presAssocID="{E6F0C313-F134-4B13-B909-13410FA3F5EA}" presName="childText" presStyleLbl="conFgAcc1" presStyleIdx="0" presStyleCnt="3">
        <dgm:presLayoutVars>
          <dgm:bulletEnabled val="1"/>
        </dgm:presLayoutVars>
      </dgm:prSet>
      <dgm:spPr/>
    </dgm:pt>
    <dgm:pt modelId="{30250B72-505E-4702-B12A-52AFCE59AF6D}" type="pres">
      <dgm:prSet presAssocID="{BBD27287-1A01-499F-9A19-A4BAD2C30027}" presName="spaceBetweenRectangles" presStyleCnt="0"/>
      <dgm:spPr/>
    </dgm:pt>
    <dgm:pt modelId="{12646620-98B7-4DFA-B11D-FE965B801FF7}" type="pres">
      <dgm:prSet presAssocID="{E56CC7A1-6EC6-4188-A9AE-CBA7628B8AE2}" presName="parentLin" presStyleCnt="0"/>
      <dgm:spPr/>
    </dgm:pt>
    <dgm:pt modelId="{EC7A681E-F2FD-47F3-B7AB-0441D5CA58F6}" type="pres">
      <dgm:prSet presAssocID="{E56CC7A1-6EC6-4188-A9AE-CBA7628B8AE2}" presName="parentLeftMargin" presStyleLbl="node1" presStyleIdx="0" presStyleCnt="3"/>
      <dgm:spPr/>
      <dgm:t>
        <a:bodyPr/>
        <a:lstStyle/>
        <a:p>
          <a:endParaRPr lang="uk-UA"/>
        </a:p>
      </dgm:t>
    </dgm:pt>
    <dgm:pt modelId="{35211C07-69CF-469F-9F36-0861498062F4}" type="pres">
      <dgm:prSet presAssocID="{E56CC7A1-6EC6-4188-A9AE-CBA7628B8AE2}" presName="parentText" presStyleLbl="node1" presStyleIdx="1" presStyleCnt="3">
        <dgm:presLayoutVars>
          <dgm:chMax val="0"/>
          <dgm:bulletEnabled val="1"/>
        </dgm:presLayoutVars>
      </dgm:prSet>
      <dgm:spPr/>
      <dgm:t>
        <a:bodyPr/>
        <a:lstStyle/>
        <a:p>
          <a:endParaRPr lang="uk-UA"/>
        </a:p>
      </dgm:t>
    </dgm:pt>
    <dgm:pt modelId="{EF596D4B-B9C6-448C-AFEB-E56365303F69}" type="pres">
      <dgm:prSet presAssocID="{E56CC7A1-6EC6-4188-A9AE-CBA7628B8AE2}" presName="negativeSpace" presStyleCnt="0"/>
      <dgm:spPr/>
    </dgm:pt>
    <dgm:pt modelId="{2D599B08-76DA-4FAF-9480-8BD831F88AA5}" type="pres">
      <dgm:prSet presAssocID="{E56CC7A1-6EC6-4188-A9AE-CBA7628B8AE2}" presName="childText" presStyleLbl="conFgAcc1" presStyleIdx="1" presStyleCnt="3" custLinFactNeighborX="126" custLinFactNeighborY="17065">
        <dgm:presLayoutVars>
          <dgm:bulletEnabled val="1"/>
        </dgm:presLayoutVars>
      </dgm:prSet>
      <dgm:spPr/>
    </dgm:pt>
    <dgm:pt modelId="{9A81BD9E-EAAE-4617-B927-6D62E2AC7245}" type="pres">
      <dgm:prSet presAssocID="{2379DD34-2EB4-40AE-8A81-13BA37D5AD4A}" presName="spaceBetweenRectangles" presStyleCnt="0"/>
      <dgm:spPr/>
    </dgm:pt>
    <dgm:pt modelId="{8A0500CF-8D61-486F-8AA1-3AEF0CCD0FE4}" type="pres">
      <dgm:prSet presAssocID="{0634C694-0F61-4E69-9160-5C6B7D46C77C}" presName="parentLin" presStyleCnt="0"/>
      <dgm:spPr/>
    </dgm:pt>
    <dgm:pt modelId="{5B81D82A-4B79-47CA-8138-3EAF457BA2A6}" type="pres">
      <dgm:prSet presAssocID="{0634C694-0F61-4E69-9160-5C6B7D46C77C}" presName="parentLeftMargin" presStyleLbl="node1" presStyleIdx="1" presStyleCnt="3"/>
      <dgm:spPr/>
      <dgm:t>
        <a:bodyPr/>
        <a:lstStyle/>
        <a:p>
          <a:endParaRPr lang="uk-UA"/>
        </a:p>
      </dgm:t>
    </dgm:pt>
    <dgm:pt modelId="{B9BC4458-EDE0-4197-AD07-CF61A9068782}" type="pres">
      <dgm:prSet presAssocID="{0634C694-0F61-4E69-9160-5C6B7D46C77C}" presName="parentText" presStyleLbl="node1" presStyleIdx="2" presStyleCnt="3">
        <dgm:presLayoutVars>
          <dgm:chMax val="0"/>
          <dgm:bulletEnabled val="1"/>
        </dgm:presLayoutVars>
      </dgm:prSet>
      <dgm:spPr/>
      <dgm:t>
        <a:bodyPr/>
        <a:lstStyle/>
        <a:p>
          <a:endParaRPr lang="uk-UA"/>
        </a:p>
      </dgm:t>
    </dgm:pt>
    <dgm:pt modelId="{841AB39A-818E-4F56-A715-60030EF2B657}" type="pres">
      <dgm:prSet presAssocID="{0634C694-0F61-4E69-9160-5C6B7D46C77C}" presName="negativeSpace" presStyleCnt="0"/>
      <dgm:spPr/>
    </dgm:pt>
    <dgm:pt modelId="{F2750ACA-8797-46B7-931E-8291D9381673}" type="pres">
      <dgm:prSet presAssocID="{0634C694-0F61-4E69-9160-5C6B7D46C77C}" presName="childText" presStyleLbl="conFgAcc1" presStyleIdx="2" presStyleCnt="3">
        <dgm:presLayoutVars>
          <dgm:bulletEnabled val="1"/>
        </dgm:presLayoutVars>
      </dgm:prSet>
      <dgm:spPr/>
    </dgm:pt>
  </dgm:ptLst>
  <dgm:cxnLst>
    <dgm:cxn modelId="{49A901D5-D469-40B1-8B06-FD1A5AA40632}" type="presOf" srcId="{E56CC7A1-6EC6-4188-A9AE-CBA7628B8AE2}" destId="{35211C07-69CF-469F-9F36-0861498062F4}" srcOrd="1" destOrd="0" presId="urn:microsoft.com/office/officeart/2005/8/layout/list1"/>
    <dgm:cxn modelId="{7A669C18-781A-4132-B1A4-EFF32BEB5BE7}" srcId="{4C9A3171-5CDB-4BAE-B500-AABA24659B68}" destId="{0634C694-0F61-4E69-9160-5C6B7D46C77C}" srcOrd="2" destOrd="0" parTransId="{D35B4835-DEAF-42BC-AC47-378852A71585}" sibTransId="{F81D23CB-53F8-40F9-AC95-59441F2BB11F}"/>
    <dgm:cxn modelId="{73A93969-56B1-4269-B385-9D3C2EB7A02F}" type="presOf" srcId="{E6F0C313-F134-4B13-B909-13410FA3F5EA}" destId="{FE1977F2-C6AD-4ADA-8702-3F127F5E843E}" srcOrd="0" destOrd="0" presId="urn:microsoft.com/office/officeart/2005/8/layout/list1"/>
    <dgm:cxn modelId="{62548349-87B7-4BFC-84D7-6BDDD53E4DF5}" type="presOf" srcId="{0634C694-0F61-4E69-9160-5C6B7D46C77C}" destId="{B9BC4458-EDE0-4197-AD07-CF61A9068782}" srcOrd="1" destOrd="0" presId="urn:microsoft.com/office/officeart/2005/8/layout/list1"/>
    <dgm:cxn modelId="{2E1BEF10-1C1F-4A87-958C-33C132E6C920}" type="presOf" srcId="{4C9A3171-5CDB-4BAE-B500-AABA24659B68}" destId="{C988121C-77F6-4AC6-8397-622150388D4E}" srcOrd="0" destOrd="0" presId="urn:microsoft.com/office/officeart/2005/8/layout/list1"/>
    <dgm:cxn modelId="{DB779D3F-3B72-4EA7-BDF6-C7942A643951}" type="presOf" srcId="{0634C694-0F61-4E69-9160-5C6B7D46C77C}" destId="{5B81D82A-4B79-47CA-8138-3EAF457BA2A6}" srcOrd="0" destOrd="0" presId="urn:microsoft.com/office/officeart/2005/8/layout/list1"/>
    <dgm:cxn modelId="{5C021741-E97E-4193-AC70-396743F7E7FA}" srcId="{4C9A3171-5CDB-4BAE-B500-AABA24659B68}" destId="{E6F0C313-F134-4B13-B909-13410FA3F5EA}" srcOrd="0" destOrd="0" parTransId="{17C7E502-459F-4F13-97FC-2B243E776714}" sibTransId="{BBD27287-1A01-499F-9A19-A4BAD2C30027}"/>
    <dgm:cxn modelId="{B722B6DC-8FFD-431B-95C3-7A285184C8D3}" type="presOf" srcId="{E6F0C313-F134-4B13-B909-13410FA3F5EA}" destId="{561402EC-528D-4248-93FC-3A26101AD4DF}" srcOrd="1" destOrd="0" presId="urn:microsoft.com/office/officeart/2005/8/layout/list1"/>
    <dgm:cxn modelId="{2D86804F-6D83-4957-B3D9-ACF5A98FDC43}" srcId="{4C9A3171-5CDB-4BAE-B500-AABA24659B68}" destId="{E56CC7A1-6EC6-4188-A9AE-CBA7628B8AE2}" srcOrd="1" destOrd="0" parTransId="{E865B511-9F25-405F-92D3-F1CEB2B2B654}" sibTransId="{2379DD34-2EB4-40AE-8A81-13BA37D5AD4A}"/>
    <dgm:cxn modelId="{47B24982-7A56-444E-A356-29419E5BC4CF}" type="presOf" srcId="{E56CC7A1-6EC6-4188-A9AE-CBA7628B8AE2}" destId="{EC7A681E-F2FD-47F3-B7AB-0441D5CA58F6}" srcOrd="0" destOrd="0" presId="urn:microsoft.com/office/officeart/2005/8/layout/list1"/>
    <dgm:cxn modelId="{997C0060-A1A2-4FDD-8BDD-BA30E6ACE313}" type="presParOf" srcId="{C988121C-77F6-4AC6-8397-622150388D4E}" destId="{7E6B8154-D4A0-40BC-8A50-89A8A0711488}" srcOrd="0" destOrd="0" presId="urn:microsoft.com/office/officeart/2005/8/layout/list1"/>
    <dgm:cxn modelId="{9D9C88E8-4980-495F-9EFE-51EA2A23EA4D}" type="presParOf" srcId="{7E6B8154-D4A0-40BC-8A50-89A8A0711488}" destId="{FE1977F2-C6AD-4ADA-8702-3F127F5E843E}" srcOrd="0" destOrd="0" presId="urn:microsoft.com/office/officeart/2005/8/layout/list1"/>
    <dgm:cxn modelId="{191E1C58-9D4B-43F8-BD86-4C24249C9E0B}" type="presParOf" srcId="{7E6B8154-D4A0-40BC-8A50-89A8A0711488}" destId="{561402EC-528D-4248-93FC-3A26101AD4DF}" srcOrd="1" destOrd="0" presId="urn:microsoft.com/office/officeart/2005/8/layout/list1"/>
    <dgm:cxn modelId="{4EE226F0-2842-42F8-A3F3-2120A36DE045}" type="presParOf" srcId="{C988121C-77F6-4AC6-8397-622150388D4E}" destId="{DB245AA0-680F-4ACB-990E-A5D3CDB523B5}" srcOrd="1" destOrd="0" presId="urn:microsoft.com/office/officeart/2005/8/layout/list1"/>
    <dgm:cxn modelId="{CE40D807-819E-47E3-9F90-5E73F5BAE010}" type="presParOf" srcId="{C988121C-77F6-4AC6-8397-622150388D4E}" destId="{D6D9A98C-0690-441F-8899-3DBEFD592667}" srcOrd="2" destOrd="0" presId="urn:microsoft.com/office/officeart/2005/8/layout/list1"/>
    <dgm:cxn modelId="{40072BAE-5CFC-48D5-BC3D-534D93A5BB67}" type="presParOf" srcId="{C988121C-77F6-4AC6-8397-622150388D4E}" destId="{30250B72-505E-4702-B12A-52AFCE59AF6D}" srcOrd="3" destOrd="0" presId="urn:microsoft.com/office/officeart/2005/8/layout/list1"/>
    <dgm:cxn modelId="{0709AE36-D61D-47B3-ABE7-387EE9BB3D79}" type="presParOf" srcId="{C988121C-77F6-4AC6-8397-622150388D4E}" destId="{12646620-98B7-4DFA-B11D-FE965B801FF7}" srcOrd="4" destOrd="0" presId="urn:microsoft.com/office/officeart/2005/8/layout/list1"/>
    <dgm:cxn modelId="{332B74BA-6967-4794-9831-79AF8832CDDE}" type="presParOf" srcId="{12646620-98B7-4DFA-B11D-FE965B801FF7}" destId="{EC7A681E-F2FD-47F3-B7AB-0441D5CA58F6}" srcOrd="0" destOrd="0" presId="urn:microsoft.com/office/officeart/2005/8/layout/list1"/>
    <dgm:cxn modelId="{8DCAF087-CBF3-4B61-AC8D-AEABA0B1C7BF}" type="presParOf" srcId="{12646620-98B7-4DFA-B11D-FE965B801FF7}" destId="{35211C07-69CF-469F-9F36-0861498062F4}" srcOrd="1" destOrd="0" presId="urn:microsoft.com/office/officeart/2005/8/layout/list1"/>
    <dgm:cxn modelId="{0708FE54-7EFE-4833-B5E9-0373D12AA47D}" type="presParOf" srcId="{C988121C-77F6-4AC6-8397-622150388D4E}" destId="{EF596D4B-B9C6-448C-AFEB-E56365303F69}" srcOrd="5" destOrd="0" presId="urn:microsoft.com/office/officeart/2005/8/layout/list1"/>
    <dgm:cxn modelId="{1106232B-2E2D-47A1-8536-B471BA0D5A6D}" type="presParOf" srcId="{C988121C-77F6-4AC6-8397-622150388D4E}" destId="{2D599B08-76DA-4FAF-9480-8BD831F88AA5}" srcOrd="6" destOrd="0" presId="urn:microsoft.com/office/officeart/2005/8/layout/list1"/>
    <dgm:cxn modelId="{6B35F5E6-D6A1-4B55-888D-8045A7D89E9E}" type="presParOf" srcId="{C988121C-77F6-4AC6-8397-622150388D4E}" destId="{9A81BD9E-EAAE-4617-B927-6D62E2AC7245}" srcOrd="7" destOrd="0" presId="urn:microsoft.com/office/officeart/2005/8/layout/list1"/>
    <dgm:cxn modelId="{D6CFD4D1-C498-4231-B93D-3A48A46FAA80}" type="presParOf" srcId="{C988121C-77F6-4AC6-8397-622150388D4E}" destId="{8A0500CF-8D61-486F-8AA1-3AEF0CCD0FE4}" srcOrd="8" destOrd="0" presId="urn:microsoft.com/office/officeart/2005/8/layout/list1"/>
    <dgm:cxn modelId="{4BEF8F1A-3CFC-4840-BFA2-EE1CEC6E89D6}" type="presParOf" srcId="{8A0500CF-8D61-486F-8AA1-3AEF0CCD0FE4}" destId="{5B81D82A-4B79-47CA-8138-3EAF457BA2A6}" srcOrd="0" destOrd="0" presId="urn:microsoft.com/office/officeart/2005/8/layout/list1"/>
    <dgm:cxn modelId="{C686F1E1-0938-4961-A102-DEAE8F6D51A3}" type="presParOf" srcId="{8A0500CF-8D61-486F-8AA1-3AEF0CCD0FE4}" destId="{B9BC4458-EDE0-4197-AD07-CF61A9068782}" srcOrd="1" destOrd="0" presId="urn:microsoft.com/office/officeart/2005/8/layout/list1"/>
    <dgm:cxn modelId="{F95F016B-039A-4BD9-98CB-F104FD64CF61}" type="presParOf" srcId="{C988121C-77F6-4AC6-8397-622150388D4E}" destId="{841AB39A-818E-4F56-A715-60030EF2B657}" srcOrd="9" destOrd="0" presId="urn:microsoft.com/office/officeart/2005/8/layout/list1"/>
    <dgm:cxn modelId="{83965CEF-84D4-4EDF-A5DA-F209A6544FF2}" type="presParOf" srcId="{C988121C-77F6-4AC6-8397-622150388D4E}" destId="{F2750ACA-8797-46B7-931E-8291D938167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09C3D5-DD19-4F3A-84E3-D9D042AA2EC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8D65F3A4-C369-42C9-A603-AF4E8C17D3EB}">
      <dgm:prSet phldrT="[Текст]" custT="1"/>
      <dgm:spPr/>
      <dgm:t>
        <a:bodyPr/>
        <a:lstStyle/>
        <a:p>
          <a:r>
            <a:rPr lang="uk-UA" sz="1500" i="1" smtClean="0">
              <a:latin typeface="Times New Roman" pitchFamily="18" charset="0"/>
              <a:cs typeface="Times New Roman" pitchFamily="18" charset="0"/>
            </a:rPr>
            <a:t>канал прямого маркетингу </a:t>
          </a:r>
          <a:r>
            <a:rPr lang="uk-UA" sz="1500" smtClean="0">
              <a:latin typeface="Times New Roman" pitchFamily="18" charset="0"/>
              <a:cs typeface="Times New Roman" pitchFamily="18" charset="0"/>
            </a:rPr>
            <a:t>– характеризується безпосередньою реалізацією товарів від виробника до споживача;</a:t>
          </a:r>
          <a:endParaRPr lang="ru-RU" sz="1500">
            <a:latin typeface="Times New Roman" pitchFamily="18" charset="0"/>
            <a:cs typeface="Times New Roman" pitchFamily="18" charset="0"/>
          </a:endParaRPr>
        </a:p>
      </dgm:t>
    </dgm:pt>
    <dgm:pt modelId="{1EF2D47B-39B5-453E-8D80-67DEBDB2B800}" type="parTrans" cxnId="{87CFEB73-E823-4C6E-B449-74990347647E}">
      <dgm:prSet/>
      <dgm:spPr/>
      <dgm:t>
        <a:bodyPr/>
        <a:lstStyle/>
        <a:p>
          <a:endParaRPr lang="ru-RU"/>
        </a:p>
      </dgm:t>
    </dgm:pt>
    <dgm:pt modelId="{BE17C875-29E6-41A4-9EB4-35A5015866A8}" type="sibTrans" cxnId="{87CFEB73-E823-4C6E-B449-74990347647E}">
      <dgm:prSet/>
      <dgm:spPr/>
      <dgm:t>
        <a:bodyPr/>
        <a:lstStyle/>
        <a:p>
          <a:endParaRPr lang="ru-RU"/>
        </a:p>
      </dgm:t>
    </dgm:pt>
    <dgm:pt modelId="{CAB311F4-5B28-4FC9-A9D1-409D6845E364}">
      <dgm:prSet custT="1"/>
      <dgm:spPr/>
      <dgm:t>
        <a:bodyPr/>
        <a:lstStyle/>
        <a:p>
          <a:r>
            <a:rPr lang="uk-UA" sz="1500" i="1" smtClean="0">
              <a:latin typeface="Times New Roman" pitchFamily="18" charset="0"/>
              <a:cs typeface="Times New Roman" pitchFamily="18" charset="0"/>
            </a:rPr>
            <a:t>однорівневий канал </a:t>
          </a:r>
          <a:r>
            <a:rPr lang="uk-UA" sz="1500" smtClean="0">
              <a:latin typeface="Times New Roman" pitchFamily="18" charset="0"/>
              <a:cs typeface="Times New Roman" pitchFamily="18" charset="0"/>
            </a:rPr>
            <a:t>– включає одного посередника (найчастіше це або торговий агент або роздрібний торговець);</a:t>
          </a:r>
          <a:endParaRPr lang="ru-RU" sz="1500">
            <a:latin typeface="Times New Roman" pitchFamily="18" charset="0"/>
            <a:cs typeface="Times New Roman" pitchFamily="18" charset="0"/>
          </a:endParaRPr>
        </a:p>
      </dgm:t>
    </dgm:pt>
    <dgm:pt modelId="{81279264-C894-4F2B-B08C-F7697973BBB6}" type="parTrans" cxnId="{D070A340-9281-4598-99C6-464BB86C8503}">
      <dgm:prSet/>
      <dgm:spPr/>
      <dgm:t>
        <a:bodyPr/>
        <a:lstStyle/>
        <a:p>
          <a:endParaRPr lang="ru-RU"/>
        </a:p>
      </dgm:t>
    </dgm:pt>
    <dgm:pt modelId="{95B45F74-A4C3-4957-8BC7-604F7704811A}" type="sibTrans" cxnId="{D070A340-9281-4598-99C6-464BB86C8503}">
      <dgm:prSet/>
      <dgm:spPr/>
      <dgm:t>
        <a:bodyPr/>
        <a:lstStyle/>
        <a:p>
          <a:endParaRPr lang="ru-RU"/>
        </a:p>
      </dgm:t>
    </dgm:pt>
    <dgm:pt modelId="{C9496538-2159-4297-A65D-259648E9D26E}">
      <dgm:prSet custT="1"/>
      <dgm:spPr/>
      <dgm:t>
        <a:bodyPr/>
        <a:lstStyle/>
        <a:p>
          <a:r>
            <a:rPr lang="uk-UA" sz="1500" i="1" smtClean="0">
              <a:latin typeface="Times New Roman" pitchFamily="18" charset="0"/>
              <a:cs typeface="Times New Roman" pitchFamily="18" charset="0"/>
            </a:rPr>
            <a:t>дворівневий канал </a:t>
          </a:r>
          <a:r>
            <a:rPr lang="uk-UA" sz="1500" smtClean="0">
              <a:latin typeface="Times New Roman" pitchFamily="18" charset="0"/>
              <a:cs typeface="Times New Roman" pitchFamily="18" charset="0"/>
            </a:rPr>
            <a:t>– представлений двома посередниками (гуртовий та роздрібний торговець);</a:t>
          </a:r>
          <a:endParaRPr lang="ru-RU" sz="1500">
            <a:latin typeface="Times New Roman" pitchFamily="18" charset="0"/>
            <a:cs typeface="Times New Roman" pitchFamily="18" charset="0"/>
          </a:endParaRPr>
        </a:p>
      </dgm:t>
    </dgm:pt>
    <dgm:pt modelId="{32DB1974-89DD-4584-8733-8680B9B77374}" type="parTrans" cxnId="{CBE00403-A564-4922-86A2-2D0430882CA3}">
      <dgm:prSet/>
      <dgm:spPr/>
      <dgm:t>
        <a:bodyPr/>
        <a:lstStyle/>
        <a:p>
          <a:endParaRPr lang="ru-RU"/>
        </a:p>
      </dgm:t>
    </dgm:pt>
    <dgm:pt modelId="{8F17C311-44D3-492B-983C-613B8D490719}" type="sibTrans" cxnId="{CBE00403-A564-4922-86A2-2D0430882CA3}">
      <dgm:prSet/>
      <dgm:spPr/>
      <dgm:t>
        <a:bodyPr/>
        <a:lstStyle/>
        <a:p>
          <a:endParaRPr lang="ru-RU"/>
        </a:p>
      </dgm:t>
    </dgm:pt>
    <dgm:pt modelId="{C7688B2D-B84E-4EB4-9767-87BCAC3841D1}">
      <dgm:prSet custT="1"/>
      <dgm:spPr/>
      <dgm:t>
        <a:bodyPr/>
        <a:lstStyle/>
        <a:p>
          <a:r>
            <a:rPr lang="uk-UA" sz="1500" i="1" smtClean="0">
              <a:latin typeface="Times New Roman" pitchFamily="18" charset="0"/>
              <a:cs typeface="Times New Roman" pitchFamily="18" charset="0"/>
            </a:rPr>
            <a:t>трирівневий канал </a:t>
          </a:r>
          <a:r>
            <a:rPr lang="uk-UA" sz="1500" smtClean="0">
              <a:latin typeface="Times New Roman" pitchFamily="18" charset="0"/>
              <a:cs typeface="Times New Roman" pitchFamily="18" charset="0"/>
            </a:rPr>
            <a:t>– представлений трьома посередниками (гуртовий торговець, дрібногуртовий торговець, роздрібний торговець).</a:t>
          </a:r>
          <a:endParaRPr lang="ru-RU" sz="1500">
            <a:latin typeface="Times New Roman" pitchFamily="18" charset="0"/>
            <a:cs typeface="Times New Roman" pitchFamily="18" charset="0"/>
          </a:endParaRPr>
        </a:p>
      </dgm:t>
    </dgm:pt>
    <dgm:pt modelId="{04526880-3640-4E66-AFD9-26397FD2DE97}" type="parTrans" cxnId="{E986C63E-AEFB-472B-B3D5-4E812F800345}">
      <dgm:prSet/>
      <dgm:spPr/>
      <dgm:t>
        <a:bodyPr/>
        <a:lstStyle/>
        <a:p>
          <a:endParaRPr lang="ru-RU"/>
        </a:p>
      </dgm:t>
    </dgm:pt>
    <dgm:pt modelId="{C04D9842-23F7-498F-842E-72F57069EDE2}" type="sibTrans" cxnId="{E986C63E-AEFB-472B-B3D5-4E812F800345}">
      <dgm:prSet/>
      <dgm:spPr/>
      <dgm:t>
        <a:bodyPr/>
        <a:lstStyle/>
        <a:p>
          <a:endParaRPr lang="ru-RU"/>
        </a:p>
      </dgm:t>
    </dgm:pt>
    <dgm:pt modelId="{5328E4AE-1528-411F-BB81-A2F8FC7D2B52}" type="pres">
      <dgm:prSet presAssocID="{DA09C3D5-DD19-4F3A-84E3-D9D042AA2ECF}" presName="linear" presStyleCnt="0">
        <dgm:presLayoutVars>
          <dgm:dir/>
          <dgm:animLvl val="lvl"/>
          <dgm:resizeHandles val="exact"/>
        </dgm:presLayoutVars>
      </dgm:prSet>
      <dgm:spPr/>
      <dgm:t>
        <a:bodyPr/>
        <a:lstStyle/>
        <a:p>
          <a:endParaRPr lang="ru-RU"/>
        </a:p>
      </dgm:t>
    </dgm:pt>
    <dgm:pt modelId="{974BC178-6F87-4C49-8C73-F129B64F75FB}" type="pres">
      <dgm:prSet presAssocID="{8D65F3A4-C369-42C9-A603-AF4E8C17D3EB}" presName="parentLin" presStyleCnt="0"/>
      <dgm:spPr/>
    </dgm:pt>
    <dgm:pt modelId="{6C3BFB4E-3223-433D-BFFF-EE9A103CB37F}" type="pres">
      <dgm:prSet presAssocID="{8D65F3A4-C369-42C9-A603-AF4E8C17D3EB}" presName="parentLeftMargin" presStyleLbl="node1" presStyleIdx="0" presStyleCnt="4"/>
      <dgm:spPr/>
      <dgm:t>
        <a:bodyPr/>
        <a:lstStyle/>
        <a:p>
          <a:endParaRPr lang="ru-RU"/>
        </a:p>
      </dgm:t>
    </dgm:pt>
    <dgm:pt modelId="{483029B2-EEA4-4772-91BE-82990E9D3B01}" type="pres">
      <dgm:prSet presAssocID="{8D65F3A4-C369-42C9-A603-AF4E8C17D3EB}" presName="parentText" presStyleLbl="node1" presStyleIdx="0" presStyleCnt="4">
        <dgm:presLayoutVars>
          <dgm:chMax val="0"/>
          <dgm:bulletEnabled val="1"/>
        </dgm:presLayoutVars>
      </dgm:prSet>
      <dgm:spPr/>
      <dgm:t>
        <a:bodyPr/>
        <a:lstStyle/>
        <a:p>
          <a:endParaRPr lang="ru-RU"/>
        </a:p>
      </dgm:t>
    </dgm:pt>
    <dgm:pt modelId="{FB69C55A-F1C6-42DD-B0DD-03F232F56ABC}" type="pres">
      <dgm:prSet presAssocID="{8D65F3A4-C369-42C9-A603-AF4E8C17D3EB}" presName="negativeSpace" presStyleCnt="0"/>
      <dgm:spPr/>
    </dgm:pt>
    <dgm:pt modelId="{5E536626-2DC7-4DCB-9572-00A84FFB465E}" type="pres">
      <dgm:prSet presAssocID="{8D65F3A4-C369-42C9-A603-AF4E8C17D3EB}" presName="childText" presStyleLbl="conFgAcc1" presStyleIdx="0" presStyleCnt="4">
        <dgm:presLayoutVars>
          <dgm:bulletEnabled val="1"/>
        </dgm:presLayoutVars>
      </dgm:prSet>
      <dgm:spPr/>
    </dgm:pt>
    <dgm:pt modelId="{FE6744D7-281A-4B9F-ACBF-8E58582CD870}" type="pres">
      <dgm:prSet presAssocID="{BE17C875-29E6-41A4-9EB4-35A5015866A8}" presName="spaceBetweenRectangles" presStyleCnt="0"/>
      <dgm:spPr/>
    </dgm:pt>
    <dgm:pt modelId="{9C5C4F43-8FD5-4538-ACE9-575769864E3F}" type="pres">
      <dgm:prSet presAssocID="{CAB311F4-5B28-4FC9-A9D1-409D6845E364}" presName="parentLin" presStyleCnt="0"/>
      <dgm:spPr/>
    </dgm:pt>
    <dgm:pt modelId="{8D2B77D8-1466-41D7-A9F1-D9E4870B83A8}" type="pres">
      <dgm:prSet presAssocID="{CAB311F4-5B28-4FC9-A9D1-409D6845E364}" presName="parentLeftMargin" presStyleLbl="node1" presStyleIdx="0" presStyleCnt="4"/>
      <dgm:spPr/>
      <dgm:t>
        <a:bodyPr/>
        <a:lstStyle/>
        <a:p>
          <a:endParaRPr lang="ru-RU"/>
        </a:p>
      </dgm:t>
    </dgm:pt>
    <dgm:pt modelId="{A5DD2095-BEA6-4547-B32C-8985E2E7A29D}" type="pres">
      <dgm:prSet presAssocID="{CAB311F4-5B28-4FC9-A9D1-409D6845E364}" presName="parentText" presStyleLbl="node1" presStyleIdx="1" presStyleCnt="4">
        <dgm:presLayoutVars>
          <dgm:chMax val="0"/>
          <dgm:bulletEnabled val="1"/>
        </dgm:presLayoutVars>
      </dgm:prSet>
      <dgm:spPr/>
      <dgm:t>
        <a:bodyPr/>
        <a:lstStyle/>
        <a:p>
          <a:endParaRPr lang="ru-RU"/>
        </a:p>
      </dgm:t>
    </dgm:pt>
    <dgm:pt modelId="{3AC28AE5-90D8-41D0-B256-D45F8F2805E4}" type="pres">
      <dgm:prSet presAssocID="{CAB311F4-5B28-4FC9-A9D1-409D6845E364}" presName="negativeSpace" presStyleCnt="0"/>
      <dgm:spPr/>
    </dgm:pt>
    <dgm:pt modelId="{04B72FD0-B343-411C-BDE3-7E08BD75BC19}" type="pres">
      <dgm:prSet presAssocID="{CAB311F4-5B28-4FC9-A9D1-409D6845E364}" presName="childText" presStyleLbl="conFgAcc1" presStyleIdx="1" presStyleCnt="4">
        <dgm:presLayoutVars>
          <dgm:bulletEnabled val="1"/>
        </dgm:presLayoutVars>
      </dgm:prSet>
      <dgm:spPr/>
    </dgm:pt>
    <dgm:pt modelId="{F0E1E7BF-94F6-4584-93DE-8B1032865CF7}" type="pres">
      <dgm:prSet presAssocID="{95B45F74-A4C3-4957-8BC7-604F7704811A}" presName="spaceBetweenRectangles" presStyleCnt="0"/>
      <dgm:spPr/>
    </dgm:pt>
    <dgm:pt modelId="{84340187-D314-46ED-A292-FB033878135E}" type="pres">
      <dgm:prSet presAssocID="{C9496538-2159-4297-A65D-259648E9D26E}" presName="parentLin" presStyleCnt="0"/>
      <dgm:spPr/>
    </dgm:pt>
    <dgm:pt modelId="{CDEE839C-30F0-4F6E-870A-2D4BDDB80C7F}" type="pres">
      <dgm:prSet presAssocID="{C9496538-2159-4297-A65D-259648E9D26E}" presName="parentLeftMargin" presStyleLbl="node1" presStyleIdx="1" presStyleCnt="4"/>
      <dgm:spPr/>
      <dgm:t>
        <a:bodyPr/>
        <a:lstStyle/>
        <a:p>
          <a:endParaRPr lang="ru-RU"/>
        </a:p>
      </dgm:t>
    </dgm:pt>
    <dgm:pt modelId="{4742DD96-816C-48FE-ABD3-84B44151D0B1}" type="pres">
      <dgm:prSet presAssocID="{C9496538-2159-4297-A65D-259648E9D26E}" presName="parentText" presStyleLbl="node1" presStyleIdx="2" presStyleCnt="4">
        <dgm:presLayoutVars>
          <dgm:chMax val="0"/>
          <dgm:bulletEnabled val="1"/>
        </dgm:presLayoutVars>
      </dgm:prSet>
      <dgm:spPr/>
      <dgm:t>
        <a:bodyPr/>
        <a:lstStyle/>
        <a:p>
          <a:endParaRPr lang="ru-RU"/>
        </a:p>
      </dgm:t>
    </dgm:pt>
    <dgm:pt modelId="{94FD9D1C-C731-4733-9D0E-C932CE10C435}" type="pres">
      <dgm:prSet presAssocID="{C9496538-2159-4297-A65D-259648E9D26E}" presName="negativeSpace" presStyleCnt="0"/>
      <dgm:spPr/>
    </dgm:pt>
    <dgm:pt modelId="{C71261A4-8081-4124-8519-A7F35C4DDFB8}" type="pres">
      <dgm:prSet presAssocID="{C9496538-2159-4297-A65D-259648E9D26E}" presName="childText" presStyleLbl="conFgAcc1" presStyleIdx="2" presStyleCnt="4">
        <dgm:presLayoutVars>
          <dgm:bulletEnabled val="1"/>
        </dgm:presLayoutVars>
      </dgm:prSet>
      <dgm:spPr/>
    </dgm:pt>
    <dgm:pt modelId="{807ECF18-59A4-4E24-9164-A697D4138EF6}" type="pres">
      <dgm:prSet presAssocID="{8F17C311-44D3-492B-983C-613B8D490719}" presName="spaceBetweenRectangles" presStyleCnt="0"/>
      <dgm:spPr/>
    </dgm:pt>
    <dgm:pt modelId="{E13B760E-8BE0-4B10-B368-EE282993DA54}" type="pres">
      <dgm:prSet presAssocID="{C7688B2D-B84E-4EB4-9767-87BCAC3841D1}" presName="parentLin" presStyleCnt="0"/>
      <dgm:spPr/>
    </dgm:pt>
    <dgm:pt modelId="{3A1F0FEB-03B6-44BB-93DD-97184D3D28F1}" type="pres">
      <dgm:prSet presAssocID="{C7688B2D-B84E-4EB4-9767-87BCAC3841D1}" presName="parentLeftMargin" presStyleLbl="node1" presStyleIdx="2" presStyleCnt="4"/>
      <dgm:spPr/>
      <dgm:t>
        <a:bodyPr/>
        <a:lstStyle/>
        <a:p>
          <a:endParaRPr lang="ru-RU"/>
        </a:p>
      </dgm:t>
    </dgm:pt>
    <dgm:pt modelId="{F80E3893-DA68-4D9C-99AD-5E97F0B5DB3D}" type="pres">
      <dgm:prSet presAssocID="{C7688B2D-B84E-4EB4-9767-87BCAC3841D1}" presName="parentText" presStyleLbl="node1" presStyleIdx="3" presStyleCnt="4">
        <dgm:presLayoutVars>
          <dgm:chMax val="0"/>
          <dgm:bulletEnabled val="1"/>
        </dgm:presLayoutVars>
      </dgm:prSet>
      <dgm:spPr/>
      <dgm:t>
        <a:bodyPr/>
        <a:lstStyle/>
        <a:p>
          <a:endParaRPr lang="ru-RU"/>
        </a:p>
      </dgm:t>
    </dgm:pt>
    <dgm:pt modelId="{0BA495B2-A588-4845-8478-9F162B65471E}" type="pres">
      <dgm:prSet presAssocID="{C7688B2D-B84E-4EB4-9767-87BCAC3841D1}" presName="negativeSpace" presStyleCnt="0"/>
      <dgm:spPr/>
    </dgm:pt>
    <dgm:pt modelId="{D40836BE-5978-4A5F-8C7C-58A8E31087DD}" type="pres">
      <dgm:prSet presAssocID="{C7688B2D-B84E-4EB4-9767-87BCAC3841D1}" presName="childText" presStyleLbl="conFgAcc1" presStyleIdx="3" presStyleCnt="4">
        <dgm:presLayoutVars>
          <dgm:bulletEnabled val="1"/>
        </dgm:presLayoutVars>
      </dgm:prSet>
      <dgm:spPr/>
    </dgm:pt>
  </dgm:ptLst>
  <dgm:cxnLst>
    <dgm:cxn modelId="{DB6146AF-B240-4A52-BF13-851EED1EA21F}" type="presOf" srcId="{C9496538-2159-4297-A65D-259648E9D26E}" destId="{4742DD96-816C-48FE-ABD3-84B44151D0B1}" srcOrd="1" destOrd="0" presId="urn:microsoft.com/office/officeart/2005/8/layout/list1"/>
    <dgm:cxn modelId="{B10D7819-8263-4973-A0BB-4F2F840A7D45}" type="presOf" srcId="{DA09C3D5-DD19-4F3A-84E3-D9D042AA2ECF}" destId="{5328E4AE-1528-411F-BB81-A2F8FC7D2B52}" srcOrd="0" destOrd="0" presId="urn:microsoft.com/office/officeart/2005/8/layout/list1"/>
    <dgm:cxn modelId="{4B23EEAE-BA48-487A-8E20-B75563160161}" type="presOf" srcId="{8D65F3A4-C369-42C9-A603-AF4E8C17D3EB}" destId="{6C3BFB4E-3223-433D-BFFF-EE9A103CB37F}" srcOrd="0" destOrd="0" presId="urn:microsoft.com/office/officeart/2005/8/layout/list1"/>
    <dgm:cxn modelId="{32C63444-E73B-45F9-A81B-93134FAD84DB}" type="presOf" srcId="{C7688B2D-B84E-4EB4-9767-87BCAC3841D1}" destId="{3A1F0FEB-03B6-44BB-93DD-97184D3D28F1}" srcOrd="0" destOrd="0" presId="urn:microsoft.com/office/officeart/2005/8/layout/list1"/>
    <dgm:cxn modelId="{E986C63E-AEFB-472B-B3D5-4E812F800345}" srcId="{DA09C3D5-DD19-4F3A-84E3-D9D042AA2ECF}" destId="{C7688B2D-B84E-4EB4-9767-87BCAC3841D1}" srcOrd="3" destOrd="0" parTransId="{04526880-3640-4E66-AFD9-26397FD2DE97}" sibTransId="{C04D9842-23F7-498F-842E-72F57069EDE2}"/>
    <dgm:cxn modelId="{7F4051D5-AD6E-4F34-AB03-26249D8FC2D3}" type="presOf" srcId="{C9496538-2159-4297-A65D-259648E9D26E}" destId="{CDEE839C-30F0-4F6E-870A-2D4BDDB80C7F}" srcOrd="0" destOrd="0" presId="urn:microsoft.com/office/officeart/2005/8/layout/list1"/>
    <dgm:cxn modelId="{7EB5DB3B-4C37-477A-8385-A964480C43D4}" type="presOf" srcId="{CAB311F4-5B28-4FC9-A9D1-409D6845E364}" destId="{8D2B77D8-1466-41D7-A9F1-D9E4870B83A8}" srcOrd="0" destOrd="0" presId="urn:microsoft.com/office/officeart/2005/8/layout/list1"/>
    <dgm:cxn modelId="{D070A340-9281-4598-99C6-464BB86C8503}" srcId="{DA09C3D5-DD19-4F3A-84E3-D9D042AA2ECF}" destId="{CAB311F4-5B28-4FC9-A9D1-409D6845E364}" srcOrd="1" destOrd="0" parTransId="{81279264-C894-4F2B-B08C-F7697973BBB6}" sibTransId="{95B45F74-A4C3-4957-8BC7-604F7704811A}"/>
    <dgm:cxn modelId="{CC8C45A4-B383-47A7-8651-3CD27435C925}" type="presOf" srcId="{8D65F3A4-C369-42C9-A603-AF4E8C17D3EB}" destId="{483029B2-EEA4-4772-91BE-82990E9D3B01}" srcOrd="1" destOrd="0" presId="urn:microsoft.com/office/officeart/2005/8/layout/list1"/>
    <dgm:cxn modelId="{023DCE84-4057-4390-8F2E-7EFC6746D396}" type="presOf" srcId="{C7688B2D-B84E-4EB4-9767-87BCAC3841D1}" destId="{F80E3893-DA68-4D9C-99AD-5E97F0B5DB3D}" srcOrd="1" destOrd="0" presId="urn:microsoft.com/office/officeart/2005/8/layout/list1"/>
    <dgm:cxn modelId="{87CFEB73-E823-4C6E-B449-74990347647E}" srcId="{DA09C3D5-DD19-4F3A-84E3-D9D042AA2ECF}" destId="{8D65F3A4-C369-42C9-A603-AF4E8C17D3EB}" srcOrd="0" destOrd="0" parTransId="{1EF2D47B-39B5-453E-8D80-67DEBDB2B800}" sibTransId="{BE17C875-29E6-41A4-9EB4-35A5015866A8}"/>
    <dgm:cxn modelId="{04F14DF9-A910-4C78-8C46-3B14C98AE43C}" type="presOf" srcId="{CAB311F4-5B28-4FC9-A9D1-409D6845E364}" destId="{A5DD2095-BEA6-4547-B32C-8985E2E7A29D}" srcOrd="1" destOrd="0" presId="urn:microsoft.com/office/officeart/2005/8/layout/list1"/>
    <dgm:cxn modelId="{CBE00403-A564-4922-86A2-2D0430882CA3}" srcId="{DA09C3D5-DD19-4F3A-84E3-D9D042AA2ECF}" destId="{C9496538-2159-4297-A65D-259648E9D26E}" srcOrd="2" destOrd="0" parTransId="{32DB1974-89DD-4584-8733-8680B9B77374}" sibTransId="{8F17C311-44D3-492B-983C-613B8D490719}"/>
    <dgm:cxn modelId="{F77CDB94-2521-48DF-8A9C-F954AF67943C}" type="presParOf" srcId="{5328E4AE-1528-411F-BB81-A2F8FC7D2B52}" destId="{974BC178-6F87-4C49-8C73-F129B64F75FB}" srcOrd="0" destOrd="0" presId="urn:microsoft.com/office/officeart/2005/8/layout/list1"/>
    <dgm:cxn modelId="{B41DE9E0-30D2-4798-90E3-89CE7BDCF9B9}" type="presParOf" srcId="{974BC178-6F87-4C49-8C73-F129B64F75FB}" destId="{6C3BFB4E-3223-433D-BFFF-EE9A103CB37F}" srcOrd="0" destOrd="0" presId="urn:microsoft.com/office/officeart/2005/8/layout/list1"/>
    <dgm:cxn modelId="{86E644CD-38AB-41CD-9662-3A7D940D246C}" type="presParOf" srcId="{974BC178-6F87-4C49-8C73-F129B64F75FB}" destId="{483029B2-EEA4-4772-91BE-82990E9D3B01}" srcOrd="1" destOrd="0" presId="urn:microsoft.com/office/officeart/2005/8/layout/list1"/>
    <dgm:cxn modelId="{09D08340-6AE7-4582-97F4-3417073DE530}" type="presParOf" srcId="{5328E4AE-1528-411F-BB81-A2F8FC7D2B52}" destId="{FB69C55A-F1C6-42DD-B0DD-03F232F56ABC}" srcOrd="1" destOrd="0" presId="urn:microsoft.com/office/officeart/2005/8/layout/list1"/>
    <dgm:cxn modelId="{19BA6DE6-FD78-4C40-B41E-6088EAA63E36}" type="presParOf" srcId="{5328E4AE-1528-411F-BB81-A2F8FC7D2B52}" destId="{5E536626-2DC7-4DCB-9572-00A84FFB465E}" srcOrd="2" destOrd="0" presId="urn:microsoft.com/office/officeart/2005/8/layout/list1"/>
    <dgm:cxn modelId="{5A6F6F14-CD65-4883-8AEE-5561267B64C2}" type="presParOf" srcId="{5328E4AE-1528-411F-BB81-A2F8FC7D2B52}" destId="{FE6744D7-281A-4B9F-ACBF-8E58582CD870}" srcOrd="3" destOrd="0" presId="urn:microsoft.com/office/officeart/2005/8/layout/list1"/>
    <dgm:cxn modelId="{47C19056-3F94-4A23-88E7-025206A9A6F1}" type="presParOf" srcId="{5328E4AE-1528-411F-BB81-A2F8FC7D2B52}" destId="{9C5C4F43-8FD5-4538-ACE9-575769864E3F}" srcOrd="4" destOrd="0" presId="urn:microsoft.com/office/officeart/2005/8/layout/list1"/>
    <dgm:cxn modelId="{CC246AF5-BB6C-4685-9A42-767715F9FEAF}" type="presParOf" srcId="{9C5C4F43-8FD5-4538-ACE9-575769864E3F}" destId="{8D2B77D8-1466-41D7-A9F1-D9E4870B83A8}" srcOrd="0" destOrd="0" presId="urn:microsoft.com/office/officeart/2005/8/layout/list1"/>
    <dgm:cxn modelId="{5A14B6F3-5BEB-4507-AA2D-BFE6900F108C}" type="presParOf" srcId="{9C5C4F43-8FD5-4538-ACE9-575769864E3F}" destId="{A5DD2095-BEA6-4547-B32C-8985E2E7A29D}" srcOrd="1" destOrd="0" presId="urn:microsoft.com/office/officeart/2005/8/layout/list1"/>
    <dgm:cxn modelId="{E6E0044F-A10F-4AED-AEDB-57503EE30F5D}" type="presParOf" srcId="{5328E4AE-1528-411F-BB81-A2F8FC7D2B52}" destId="{3AC28AE5-90D8-41D0-B256-D45F8F2805E4}" srcOrd="5" destOrd="0" presId="urn:microsoft.com/office/officeart/2005/8/layout/list1"/>
    <dgm:cxn modelId="{885BA7D5-AD79-4634-ABE8-9EB6E9C7FC9A}" type="presParOf" srcId="{5328E4AE-1528-411F-BB81-A2F8FC7D2B52}" destId="{04B72FD0-B343-411C-BDE3-7E08BD75BC19}" srcOrd="6" destOrd="0" presId="urn:microsoft.com/office/officeart/2005/8/layout/list1"/>
    <dgm:cxn modelId="{E32B5955-9B7C-479D-B063-8ABD7470C917}" type="presParOf" srcId="{5328E4AE-1528-411F-BB81-A2F8FC7D2B52}" destId="{F0E1E7BF-94F6-4584-93DE-8B1032865CF7}" srcOrd="7" destOrd="0" presId="urn:microsoft.com/office/officeart/2005/8/layout/list1"/>
    <dgm:cxn modelId="{0542223B-45BD-45CD-8B7F-37FE201DF16D}" type="presParOf" srcId="{5328E4AE-1528-411F-BB81-A2F8FC7D2B52}" destId="{84340187-D314-46ED-A292-FB033878135E}" srcOrd="8" destOrd="0" presId="urn:microsoft.com/office/officeart/2005/8/layout/list1"/>
    <dgm:cxn modelId="{51808DFE-C191-4F4A-8241-5092E5E95390}" type="presParOf" srcId="{84340187-D314-46ED-A292-FB033878135E}" destId="{CDEE839C-30F0-4F6E-870A-2D4BDDB80C7F}" srcOrd="0" destOrd="0" presId="urn:microsoft.com/office/officeart/2005/8/layout/list1"/>
    <dgm:cxn modelId="{BEF4C1EE-9E5A-4150-9A61-3E076334D847}" type="presParOf" srcId="{84340187-D314-46ED-A292-FB033878135E}" destId="{4742DD96-816C-48FE-ABD3-84B44151D0B1}" srcOrd="1" destOrd="0" presId="urn:microsoft.com/office/officeart/2005/8/layout/list1"/>
    <dgm:cxn modelId="{79A8A9F6-C260-40DB-AA73-78F6FABEB5B7}" type="presParOf" srcId="{5328E4AE-1528-411F-BB81-A2F8FC7D2B52}" destId="{94FD9D1C-C731-4733-9D0E-C932CE10C435}" srcOrd="9" destOrd="0" presId="urn:microsoft.com/office/officeart/2005/8/layout/list1"/>
    <dgm:cxn modelId="{1E5CA462-3536-439E-B6C7-A76E9BD93D67}" type="presParOf" srcId="{5328E4AE-1528-411F-BB81-A2F8FC7D2B52}" destId="{C71261A4-8081-4124-8519-A7F35C4DDFB8}" srcOrd="10" destOrd="0" presId="urn:microsoft.com/office/officeart/2005/8/layout/list1"/>
    <dgm:cxn modelId="{F129C520-3DDF-4FD6-83A6-04FFC2071D8C}" type="presParOf" srcId="{5328E4AE-1528-411F-BB81-A2F8FC7D2B52}" destId="{807ECF18-59A4-4E24-9164-A697D4138EF6}" srcOrd="11" destOrd="0" presId="urn:microsoft.com/office/officeart/2005/8/layout/list1"/>
    <dgm:cxn modelId="{5E43F62D-5CCD-49AB-B6D2-CCDC4C83EE04}" type="presParOf" srcId="{5328E4AE-1528-411F-BB81-A2F8FC7D2B52}" destId="{E13B760E-8BE0-4B10-B368-EE282993DA54}" srcOrd="12" destOrd="0" presId="urn:microsoft.com/office/officeart/2005/8/layout/list1"/>
    <dgm:cxn modelId="{5AD31D19-9547-4F9B-BB1C-C521BA3702B6}" type="presParOf" srcId="{E13B760E-8BE0-4B10-B368-EE282993DA54}" destId="{3A1F0FEB-03B6-44BB-93DD-97184D3D28F1}" srcOrd="0" destOrd="0" presId="urn:microsoft.com/office/officeart/2005/8/layout/list1"/>
    <dgm:cxn modelId="{2F6A4C01-B3F0-4B88-AE3A-DE8FE7575103}" type="presParOf" srcId="{E13B760E-8BE0-4B10-B368-EE282993DA54}" destId="{F80E3893-DA68-4D9C-99AD-5E97F0B5DB3D}" srcOrd="1" destOrd="0" presId="urn:microsoft.com/office/officeart/2005/8/layout/list1"/>
    <dgm:cxn modelId="{75C0DA37-312A-4058-B6E7-866CE193B966}" type="presParOf" srcId="{5328E4AE-1528-411F-BB81-A2F8FC7D2B52}" destId="{0BA495B2-A588-4845-8478-9F162B65471E}" srcOrd="13" destOrd="0" presId="urn:microsoft.com/office/officeart/2005/8/layout/list1"/>
    <dgm:cxn modelId="{2C3DBA7B-A4A9-45F6-A989-0620A0FCA4DE}" type="presParOf" srcId="{5328E4AE-1528-411F-BB81-A2F8FC7D2B52}" destId="{D40836BE-5978-4A5F-8C7C-58A8E31087D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6FB51E-AB2C-4135-9783-90BE3A39986E}"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ru-RU"/>
        </a:p>
      </dgm:t>
    </dgm:pt>
    <dgm:pt modelId="{5A6C5DA2-398C-45F0-B34E-2C433B87227C}">
      <dgm:prSet phldrT="[Текст]" custT="1"/>
      <dgm:spPr/>
      <dgm:t>
        <a:bodyPr/>
        <a:lstStyle/>
        <a:p>
          <a:r>
            <a:rPr lang="uk-UA" sz="2000" i="1" smtClean="0">
              <a:latin typeface="Times New Roman" pitchFamily="18" charset="0"/>
              <a:cs typeface="Times New Roman" pitchFamily="18" charset="0"/>
            </a:rPr>
            <a:t>Традиційний канал розподілу</a:t>
          </a:r>
          <a:endParaRPr lang="ru-RU" sz="2000">
            <a:latin typeface="Times New Roman" pitchFamily="18" charset="0"/>
            <a:cs typeface="Times New Roman" pitchFamily="18" charset="0"/>
          </a:endParaRPr>
        </a:p>
      </dgm:t>
    </dgm:pt>
    <dgm:pt modelId="{834D7877-8013-4934-8C4E-5C91FDE451D0}" type="parTrans" cxnId="{8EC8C92E-98B8-4C86-BE1E-2A2D9A8DFB05}">
      <dgm:prSet/>
      <dgm:spPr/>
      <dgm:t>
        <a:bodyPr/>
        <a:lstStyle/>
        <a:p>
          <a:endParaRPr lang="ru-RU"/>
        </a:p>
      </dgm:t>
    </dgm:pt>
    <dgm:pt modelId="{2F3C0DB8-26D2-4169-B9F4-FF49F055E97F}" type="sibTrans" cxnId="{8EC8C92E-98B8-4C86-BE1E-2A2D9A8DFB05}">
      <dgm:prSet/>
      <dgm:spPr/>
      <dgm:t>
        <a:bodyPr/>
        <a:lstStyle/>
        <a:p>
          <a:endParaRPr lang="ru-RU" sz="2400"/>
        </a:p>
      </dgm:t>
    </dgm:pt>
    <dgm:pt modelId="{A95E1457-C3A9-4FDE-89AA-8EDB25935DCF}">
      <dgm:prSet phldrT="[Текст]" custT="1"/>
      <dgm:spPr/>
      <dgm:t>
        <a:bodyPr/>
        <a:lstStyle/>
        <a:p>
          <a:r>
            <a:rPr lang="uk-UA" sz="2000" i="1" dirty="0" smtClean="0">
              <a:latin typeface="Times New Roman" pitchFamily="18" charset="0"/>
              <a:cs typeface="Times New Roman" pitchFamily="18" charset="0"/>
            </a:rPr>
            <a:t>Вертикальна маркетингова система </a:t>
          </a:r>
          <a:endParaRPr lang="ru-RU" sz="2000" dirty="0">
            <a:latin typeface="Times New Roman" pitchFamily="18" charset="0"/>
            <a:cs typeface="Times New Roman" pitchFamily="18" charset="0"/>
          </a:endParaRPr>
        </a:p>
      </dgm:t>
    </dgm:pt>
    <dgm:pt modelId="{C67448DE-A817-4CF2-88E7-823CAA5C1B77}" type="parTrans" cxnId="{A7FF6807-F48C-40DF-9E19-6CA7EF65F58A}">
      <dgm:prSet/>
      <dgm:spPr/>
      <dgm:t>
        <a:bodyPr/>
        <a:lstStyle/>
        <a:p>
          <a:endParaRPr lang="ru-RU"/>
        </a:p>
      </dgm:t>
    </dgm:pt>
    <dgm:pt modelId="{414E9CFC-7D80-4721-8513-CE374C59D921}" type="sibTrans" cxnId="{A7FF6807-F48C-40DF-9E19-6CA7EF65F58A}">
      <dgm:prSet/>
      <dgm:spPr/>
      <dgm:t>
        <a:bodyPr/>
        <a:lstStyle/>
        <a:p>
          <a:endParaRPr lang="ru-RU" sz="2400"/>
        </a:p>
      </dgm:t>
    </dgm:pt>
    <dgm:pt modelId="{551AD8CC-244E-4866-BC59-802874A53545}">
      <dgm:prSet phldrT="[Текст]" custT="1"/>
      <dgm:spPr/>
      <dgm:t>
        <a:bodyPr/>
        <a:lstStyle/>
        <a:p>
          <a:r>
            <a:rPr lang="uk-UA" sz="2000" i="1" dirty="0" smtClean="0">
              <a:latin typeface="Times New Roman" pitchFamily="18" charset="0"/>
              <a:cs typeface="Times New Roman" pitchFamily="18" charset="0"/>
            </a:rPr>
            <a:t>Горизонтальні маркетингові системи </a:t>
          </a:r>
          <a:endParaRPr lang="ru-RU" sz="2000" dirty="0">
            <a:latin typeface="Times New Roman" pitchFamily="18" charset="0"/>
            <a:cs typeface="Times New Roman" pitchFamily="18" charset="0"/>
          </a:endParaRPr>
        </a:p>
      </dgm:t>
    </dgm:pt>
    <dgm:pt modelId="{F411010A-CF8C-481C-B428-A6B946D2A174}" type="parTrans" cxnId="{78AA2091-BD06-43EE-B98A-A42F1CA5FD87}">
      <dgm:prSet/>
      <dgm:spPr/>
      <dgm:t>
        <a:bodyPr/>
        <a:lstStyle/>
        <a:p>
          <a:endParaRPr lang="ru-RU"/>
        </a:p>
      </dgm:t>
    </dgm:pt>
    <dgm:pt modelId="{4BE64C1E-8CEA-41B1-93DD-71356D726282}" type="sibTrans" cxnId="{78AA2091-BD06-43EE-B98A-A42F1CA5FD87}">
      <dgm:prSet/>
      <dgm:spPr/>
      <dgm:t>
        <a:bodyPr/>
        <a:lstStyle/>
        <a:p>
          <a:endParaRPr lang="ru-RU" sz="2400"/>
        </a:p>
      </dgm:t>
    </dgm:pt>
    <dgm:pt modelId="{396B3C96-D0E6-4935-802A-C81A19BFC010}">
      <dgm:prSet phldrT="[Текст]" custT="1"/>
      <dgm:spPr/>
      <dgm:t>
        <a:bodyPr/>
        <a:lstStyle/>
        <a:p>
          <a:r>
            <a:rPr lang="uk-UA" sz="2000" i="1" smtClean="0">
              <a:latin typeface="Times New Roman" pitchFamily="18" charset="0"/>
              <a:cs typeface="Times New Roman" pitchFamily="18" charset="0"/>
            </a:rPr>
            <a:t>Комбіновані маркетингові системи </a:t>
          </a:r>
          <a:endParaRPr lang="ru-RU" sz="2000" dirty="0">
            <a:latin typeface="Times New Roman" pitchFamily="18" charset="0"/>
            <a:cs typeface="Times New Roman" pitchFamily="18" charset="0"/>
          </a:endParaRPr>
        </a:p>
      </dgm:t>
    </dgm:pt>
    <dgm:pt modelId="{5554A0AB-5B00-4D97-8ADF-C8D71DD899AE}" type="parTrans" cxnId="{C18C8EE8-6834-4926-98F2-B40FF96C241F}">
      <dgm:prSet/>
      <dgm:spPr/>
      <dgm:t>
        <a:bodyPr/>
        <a:lstStyle/>
        <a:p>
          <a:endParaRPr lang="ru-RU"/>
        </a:p>
      </dgm:t>
    </dgm:pt>
    <dgm:pt modelId="{B742AB0A-3A45-47E8-A803-0582A1D10246}" type="sibTrans" cxnId="{C18C8EE8-6834-4926-98F2-B40FF96C241F}">
      <dgm:prSet/>
      <dgm:spPr/>
      <dgm:t>
        <a:bodyPr/>
        <a:lstStyle/>
        <a:p>
          <a:endParaRPr lang="ru-RU"/>
        </a:p>
      </dgm:t>
    </dgm:pt>
    <dgm:pt modelId="{21E35854-41DE-4817-B378-A38D8EB0455A}" type="pres">
      <dgm:prSet presAssocID="{186FB51E-AB2C-4135-9783-90BE3A39986E}" presName="Name0" presStyleCnt="0">
        <dgm:presLayoutVars>
          <dgm:dir/>
          <dgm:resizeHandles/>
        </dgm:presLayoutVars>
      </dgm:prSet>
      <dgm:spPr/>
      <dgm:t>
        <a:bodyPr/>
        <a:lstStyle/>
        <a:p>
          <a:endParaRPr lang="ru-RU"/>
        </a:p>
      </dgm:t>
    </dgm:pt>
    <dgm:pt modelId="{441148AA-84B1-4B88-8F9B-36186FCB761D}" type="pres">
      <dgm:prSet presAssocID="{5A6C5DA2-398C-45F0-B34E-2C433B87227C}" presName="compNode" presStyleCnt="0"/>
      <dgm:spPr/>
    </dgm:pt>
    <dgm:pt modelId="{6612B9DF-601A-41DD-A453-281CDC5D4240}" type="pres">
      <dgm:prSet presAssocID="{5A6C5DA2-398C-45F0-B34E-2C433B87227C}" presName="dummyConnPt" presStyleCnt="0"/>
      <dgm:spPr/>
    </dgm:pt>
    <dgm:pt modelId="{E61F53B5-B3D0-4D6F-96A8-9ED7ADB1DFB7}" type="pres">
      <dgm:prSet presAssocID="{5A6C5DA2-398C-45F0-B34E-2C433B87227C}" presName="node" presStyleLbl="node1" presStyleIdx="0" presStyleCnt="4">
        <dgm:presLayoutVars>
          <dgm:bulletEnabled val="1"/>
        </dgm:presLayoutVars>
      </dgm:prSet>
      <dgm:spPr/>
      <dgm:t>
        <a:bodyPr/>
        <a:lstStyle/>
        <a:p>
          <a:endParaRPr lang="ru-RU"/>
        </a:p>
      </dgm:t>
    </dgm:pt>
    <dgm:pt modelId="{44E2C8B9-603F-48B4-BF0D-FB1C962C756F}" type="pres">
      <dgm:prSet presAssocID="{2F3C0DB8-26D2-4169-B9F4-FF49F055E97F}" presName="sibTrans" presStyleLbl="bgSibTrans2D1" presStyleIdx="0" presStyleCnt="3"/>
      <dgm:spPr/>
      <dgm:t>
        <a:bodyPr/>
        <a:lstStyle/>
        <a:p>
          <a:endParaRPr lang="ru-RU"/>
        </a:p>
      </dgm:t>
    </dgm:pt>
    <dgm:pt modelId="{AC4620C2-5730-481B-8296-38C2414D545C}" type="pres">
      <dgm:prSet presAssocID="{A95E1457-C3A9-4FDE-89AA-8EDB25935DCF}" presName="compNode" presStyleCnt="0"/>
      <dgm:spPr/>
    </dgm:pt>
    <dgm:pt modelId="{5A20D071-38EE-4918-BA37-2D3E5A0CF03E}" type="pres">
      <dgm:prSet presAssocID="{A95E1457-C3A9-4FDE-89AA-8EDB25935DCF}" presName="dummyConnPt" presStyleCnt="0"/>
      <dgm:spPr/>
    </dgm:pt>
    <dgm:pt modelId="{2C342397-60B1-4B2C-98A1-5EF370CC82D8}" type="pres">
      <dgm:prSet presAssocID="{A95E1457-C3A9-4FDE-89AA-8EDB25935DCF}" presName="node" presStyleLbl="node1" presStyleIdx="1" presStyleCnt="4">
        <dgm:presLayoutVars>
          <dgm:bulletEnabled val="1"/>
        </dgm:presLayoutVars>
      </dgm:prSet>
      <dgm:spPr/>
      <dgm:t>
        <a:bodyPr/>
        <a:lstStyle/>
        <a:p>
          <a:endParaRPr lang="ru-RU"/>
        </a:p>
      </dgm:t>
    </dgm:pt>
    <dgm:pt modelId="{EF287DFE-E117-49A3-93CE-3586DAF01572}" type="pres">
      <dgm:prSet presAssocID="{414E9CFC-7D80-4721-8513-CE374C59D921}" presName="sibTrans" presStyleLbl="bgSibTrans2D1" presStyleIdx="1" presStyleCnt="3"/>
      <dgm:spPr/>
      <dgm:t>
        <a:bodyPr/>
        <a:lstStyle/>
        <a:p>
          <a:endParaRPr lang="ru-RU"/>
        </a:p>
      </dgm:t>
    </dgm:pt>
    <dgm:pt modelId="{F8C8C4C0-7900-4B92-A15F-77422947C12C}" type="pres">
      <dgm:prSet presAssocID="{551AD8CC-244E-4866-BC59-802874A53545}" presName="compNode" presStyleCnt="0"/>
      <dgm:spPr/>
    </dgm:pt>
    <dgm:pt modelId="{6C6E71DA-D505-4A94-B22A-E8FA47362D81}" type="pres">
      <dgm:prSet presAssocID="{551AD8CC-244E-4866-BC59-802874A53545}" presName="dummyConnPt" presStyleCnt="0"/>
      <dgm:spPr/>
    </dgm:pt>
    <dgm:pt modelId="{F97C1AEF-CF09-4CB3-B938-312F765C5E60}" type="pres">
      <dgm:prSet presAssocID="{551AD8CC-244E-4866-BC59-802874A53545}" presName="node" presStyleLbl="node1" presStyleIdx="2" presStyleCnt="4">
        <dgm:presLayoutVars>
          <dgm:bulletEnabled val="1"/>
        </dgm:presLayoutVars>
      </dgm:prSet>
      <dgm:spPr/>
      <dgm:t>
        <a:bodyPr/>
        <a:lstStyle/>
        <a:p>
          <a:endParaRPr lang="ru-RU"/>
        </a:p>
      </dgm:t>
    </dgm:pt>
    <dgm:pt modelId="{2FACD1C5-5CB3-4B4C-BDAC-6059FC3AAE30}" type="pres">
      <dgm:prSet presAssocID="{4BE64C1E-8CEA-41B1-93DD-71356D726282}" presName="sibTrans" presStyleLbl="bgSibTrans2D1" presStyleIdx="2" presStyleCnt="3"/>
      <dgm:spPr/>
      <dgm:t>
        <a:bodyPr/>
        <a:lstStyle/>
        <a:p>
          <a:endParaRPr lang="ru-RU"/>
        </a:p>
      </dgm:t>
    </dgm:pt>
    <dgm:pt modelId="{9DED797B-6836-48A8-BA26-DF5A1DD47EC8}" type="pres">
      <dgm:prSet presAssocID="{396B3C96-D0E6-4935-802A-C81A19BFC010}" presName="compNode" presStyleCnt="0"/>
      <dgm:spPr/>
    </dgm:pt>
    <dgm:pt modelId="{DD24DC16-A520-481E-A1E6-0DCAA13FB6CF}" type="pres">
      <dgm:prSet presAssocID="{396B3C96-D0E6-4935-802A-C81A19BFC010}" presName="dummyConnPt" presStyleCnt="0"/>
      <dgm:spPr/>
    </dgm:pt>
    <dgm:pt modelId="{80E93518-A55E-465C-B1C5-3A9E7780382C}" type="pres">
      <dgm:prSet presAssocID="{396B3C96-D0E6-4935-802A-C81A19BFC010}" presName="node" presStyleLbl="node1" presStyleIdx="3" presStyleCnt="4">
        <dgm:presLayoutVars>
          <dgm:bulletEnabled val="1"/>
        </dgm:presLayoutVars>
      </dgm:prSet>
      <dgm:spPr/>
      <dgm:t>
        <a:bodyPr/>
        <a:lstStyle/>
        <a:p>
          <a:endParaRPr lang="ru-RU"/>
        </a:p>
      </dgm:t>
    </dgm:pt>
  </dgm:ptLst>
  <dgm:cxnLst>
    <dgm:cxn modelId="{E7ADC129-13CC-4752-AC5B-1D6F62130304}" type="presOf" srcId="{186FB51E-AB2C-4135-9783-90BE3A39986E}" destId="{21E35854-41DE-4817-B378-A38D8EB0455A}" srcOrd="0" destOrd="0" presId="urn:microsoft.com/office/officeart/2005/8/layout/bProcess4"/>
    <dgm:cxn modelId="{A7FF6807-F48C-40DF-9E19-6CA7EF65F58A}" srcId="{186FB51E-AB2C-4135-9783-90BE3A39986E}" destId="{A95E1457-C3A9-4FDE-89AA-8EDB25935DCF}" srcOrd="1" destOrd="0" parTransId="{C67448DE-A817-4CF2-88E7-823CAA5C1B77}" sibTransId="{414E9CFC-7D80-4721-8513-CE374C59D921}"/>
    <dgm:cxn modelId="{4E2A4131-E55F-478F-8ACE-28504FC659FE}" type="presOf" srcId="{A95E1457-C3A9-4FDE-89AA-8EDB25935DCF}" destId="{2C342397-60B1-4B2C-98A1-5EF370CC82D8}" srcOrd="0" destOrd="0" presId="urn:microsoft.com/office/officeart/2005/8/layout/bProcess4"/>
    <dgm:cxn modelId="{8EC8C92E-98B8-4C86-BE1E-2A2D9A8DFB05}" srcId="{186FB51E-AB2C-4135-9783-90BE3A39986E}" destId="{5A6C5DA2-398C-45F0-B34E-2C433B87227C}" srcOrd="0" destOrd="0" parTransId="{834D7877-8013-4934-8C4E-5C91FDE451D0}" sibTransId="{2F3C0DB8-26D2-4169-B9F4-FF49F055E97F}"/>
    <dgm:cxn modelId="{80FC911C-04A3-4A80-9379-32782B36DCE1}" type="presOf" srcId="{551AD8CC-244E-4866-BC59-802874A53545}" destId="{F97C1AEF-CF09-4CB3-B938-312F765C5E60}" srcOrd="0" destOrd="0" presId="urn:microsoft.com/office/officeart/2005/8/layout/bProcess4"/>
    <dgm:cxn modelId="{E9CC1718-E09A-42F6-AA63-CB39EEA4E7F0}" type="presOf" srcId="{4BE64C1E-8CEA-41B1-93DD-71356D726282}" destId="{2FACD1C5-5CB3-4B4C-BDAC-6059FC3AAE30}" srcOrd="0" destOrd="0" presId="urn:microsoft.com/office/officeart/2005/8/layout/bProcess4"/>
    <dgm:cxn modelId="{76D9A9F6-2353-4663-930C-09833CAD4003}" type="presOf" srcId="{2F3C0DB8-26D2-4169-B9F4-FF49F055E97F}" destId="{44E2C8B9-603F-48B4-BF0D-FB1C962C756F}" srcOrd="0" destOrd="0" presId="urn:microsoft.com/office/officeart/2005/8/layout/bProcess4"/>
    <dgm:cxn modelId="{78AA2091-BD06-43EE-B98A-A42F1CA5FD87}" srcId="{186FB51E-AB2C-4135-9783-90BE3A39986E}" destId="{551AD8CC-244E-4866-BC59-802874A53545}" srcOrd="2" destOrd="0" parTransId="{F411010A-CF8C-481C-B428-A6B946D2A174}" sibTransId="{4BE64C1E-8CEA-41B1-93DD-71356D726282}"/>
    <dgm:cxn modelId="{C18C8EE8-6834-4926-98F2-B40FF96C241F}" srcId="{186FB51E-AB2C-4135-9783-90BE3A39986E}" destId="{396B3C96-D0E6-4935-802A-C81A19BFC010}" srcOrd="3" destOrd="0" parTransId="{5554A0AB-5B00-4D97-8ADF-C8D71DD899AE}" sibTransId="{B742AB0A-3A45-47E8-A803-0582A1D10246}"/>
    <dgm:cxn modelId="{05CC620F-039B-400F-A082-36B686A84D7A}" type="presOf" srcId="{5A6C5DA2-398C-45F0-B34E-2C433B87227C}" destId="{E61F53B5-B3D0-4D6F-96A8-9ED7ADB1DFB7}" srcOrd="0" destOrd="0" presId="urn:microsoft.com/office/officeart/2005/8/layout/bProcess4"/>
    <dgm:cxn modelId="{39B0974A-0050-4311-AB62-FF6A95B33103}" type="presOf" srcId="{414E9CFC-7D80-4721-8513-CE374C59D921}" destId="{EF287DFE-E117-49A3-93CE-3586DAF01572}" srcOrd="0" destOrd="0" presId="urn:microsoft.com/office/officeart/2005/8/layout/bProcess4"/>
    <dgm:cxn modelId="{1E4F5928-637E-475F-B6C6-48E7353CA11E}" type="presOf" srcId="{396B3C96-D0E6-4935-802A-C81A19BFC010}" destId="{80E93518-A55E-465C-B1C5-3A9E7780382C}" srcOrd="0" destOrd="0" presId="urn:microsoft.com/office/officeart/2005/8/layout/bProcess4"/>
    <dgm:cxn modelId="{0043FAA4-19F4-4FE9-8D48-01EF939642A9}" type="presParOf" srcId="{21E35854-41DE-4817-B378-A38D8EB0455A}" destId="{441148AA-84B1-4B88-8F9B-36186FCB761D}" srcOrd="0" destOrd="0" presId="urn:microsoft.com/office/officeart/2005/8/layout/bProcess4"/>
    <dgm:cxn modelId="{EB51F8FD-97D9-4F79-98A8-6AB3D8F9D140}" type="presParOf" srcId="{441148AA-84B1-4B88-8F9B-36186FCB761D}" destId="{6612B9DF-601A-41DD-A453-281CDC5D4240}" srcOrd="0" destOrd="0" presId="urn:microsoft.com/office/officeart/2005/8/layout/bProcess4"/>
    <dgm:cxn modelId="{04561284-5213-4BEB-856C-0C245443B745}" type="presParOf" srcId="{441148AA-84B1-4B88-8F9B-36186FCB761D}" destId="{E61F53B5-B3D0-4D6F-96A8-9ED7ADB1DFB7}" srcOrd="1" destOrd="0" presId="urn:microsoft.com/office/officeart/2005/8/layout/bProcess4"/>
    <dgm:cxn modelId="{2C0C7999-2975-42ED-B797-22CB01A13719}" type="presParOf" srcId="{21E35854-41DE-4817-B378-A38D8EB0455A}" destId="{44E2C8B9-603F-48B4-BF0D-FB1C962C756F}" srcOrd="1" destOrd="0" presId="urn:microsoft.com/office/officeart/2005/8/layout/bProcess4"/>
    <dgm:cxn modelId="{7D7E8444-49D6-4D60-8D27-A848DBB73C2F}" type="presParOf" srcId="{21E35854-41DE-4817-B378-A38D8EB0455A}" destId="{AC4620C2-5730-481B-8296-38C2414D545C}" srcOrd="2" destOrd="0" presId="urn:microsoft.com/office/officeart/2005/8/layout/bProcess4"/>
    <dgm:cxn modelId="{D94FDC54-8178-4E34-B709-30D8E214128A}" type="presParOf" srcId="{AC4620C2-5730-481B-8296-38C2414D545C}" destId="{5A20D071-38EE-4918-BA37-2D3E5A0CF03E}" srcOrd="0" destOrd="0" presId="urn:microsoft.com/office/officeart/2005/8/layout/bProcess4"/>
    <dgm:cxn modelId="{2E45E62A-87F5-4404-B7B3-3EFBD8BACA6C}" type="presParOf" srcId="{AC4620C2-5730-481B-8296-38C2414D545C}" destId="{2C342397-60B1-4B2C-98A1-5EF370CC82D8}" srcOrd="1" destOrd="0" presId="urn:microsoft.com/office/officeart/2005/8/layout/bProcess4"/>
    <dgm:cxn modelId="{7604E174-FD43-413F-B656-1D4115C39F2A}" type="presParOf" srcId="{21E35854-41DE-4817-B378-A38D8EB0455A}" destId="{EF287DFE-E117-49A3-93CE-3586DAF01572}" srcOrd="3" destOrd="0" presId="urn:microsoft.com/office/officeart/2005/8/layout/bProcess4"/>
    <dgm:cxn modelId="{2C97717F-78AD-475A-A8F6-754CDBF57C46}" type="presParOf" srcId="{21E35854-41DE-4817-B378-A38D8EB0455A}" destId="{F8C8C4C0-7900-4B92-A15F-77422947C12C}" srcOrd="4" destOrd="0" presId="urn:microsoft.com/office/officeart/2005/8/layout/bProcess4"/>
    <dgm:cxn modelId="{A0464FD9-79C9-48B5-AA4B-7A5BC56DA2B6}" type="presParOf" srcId="{F8C8C4C0-7900-4B92-A15F-77422947C12C}" destId="{6C6E71DA-D505-4A94-B22A-E8FA47362D81}" srcOrd="0" destOrd="0" presId="urn:microsoft.com/office/officeart/2005/8/layout/bProcess4"/>
    <dgm:cxn modelId="{DD2A7886-6C92-47B6-90AC-9795240D6ACA}" type="presParOf" srcId="{F8C8C4C0-7900-4B92-A15F-77422947C12C}" destId="{F97C1AEF-CF09-4CB3-B938-312F765C5E60}" srcOrd="1" destOrd="0" presId="urn:microsoft.com/office/officeart/2005/8/layout/bProcess4"/>
    <dgm:cxn modelId="{3BB336C5-3E22-4ACA-B006-5D2ED0FCECC9}" type="presParOf" srcId="{21E35854-41DE-4817-B378-A38D8EB0455A}" destId="{2FACD1C5-5CB3-4B4C-BDAC-6059FC3AAE30}" srcOrd="5" destOrd="0" presId="urn:microsoft.com/office/officeart/2005/8/layout/bProcess4"/>
    <dgm:cxn modelId="{85D40BC6-DC26-49E8-B998-67F6DBFD9C52}" type="presParOf" srcId="{21E35854-41DE-4817-B378-A38D8EB0455A}" destId="{9DED797B-6836-48A8-BA26-DF5A1DD47EC8}" srcOrd="6" destOrd="0" presId="urn:microsoft.com/office/officeart/2005/8/layout/bProcess4"/>
    <dgm:cxn modelId="{B38A3EA4-503D-48E9-9AED-5A7BB82B5A48}" type="presParOf" srcId="{9DED797B-6836-48A8-BA26-DF5A1DD47EC8}" destId="{DD24DC16-A520-481E-A1E6-0DCAA13FB6CF}" srcOrd="0" destOrd="0" presId="urn:microsoft.com/office/officeart/2005/8/layout/bProcess4"/>
    <dgm:cxn modelId="{630944B2-D6EE-4D25-A362-BDE419EE7216}" type="presParOf" srcId="{9DED797B-6836-48A8-BA26-DF5A1DD47EC8}" destId="{80E93518-A55E-465C-B1C5-3A9E7780382C}"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5D53E3-C548-4F74-9F72-F784DAED6C4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34506A7A-36B7-4509-BC40-D2706A797E03}">
      <dgm:prSet phldrT="[Текст]"/>
      <dgm:spPr/>
      <dgm:t>
        <a:bodyPr/>
        <a:lstStyle/>
        <a:p>
          <a:r>
            <a:rPr lang="uk-UA" i="1" smtClean="0">
              <a:latin typeface="Times New Roman" pitchFamily="18" charset="0"/>
              <a:cs typeface="Times New Roman" pitchFamily="18" charset="0"/>
            </a:rPr>
            <a:t>Горизонтальні маркетингові системи (ГМС) </a:t>
          </a:r>
          <a:r>
            <a:rPr lang="uk-UA" smtClean="0">
              <a:latin typeface="Times New Roman" pitchFamily="18" charset="0"/>
              <a:cs typeface="Times New Roman" pitchFamily="18" charset="0"/>
            </a:rPr>
            <a:t>виникають тоді, коли два і більше компаній одного рівня об’єднують свої зусилля для спільного освоєння маркетингових можливостей. При цьому співробітництво здійснюється на тимчасових чи постійних засадах, або створюється окрема спільна компанія.</a:t>
          </a:r>
          <a:endParaRPr lang="ru-RU">
            <a:latin typeface="Times New Roman" pitchFamily="18" charset="0"/>
            <a:cs typeface="Times New Roman" pitchFamily="18" charset="0"/>
          </a:endParaRPr>
        </a:p>
      </dgm:t>
    </dgm:pt>
    <dgm:pt modelId="{6CA8DF04-FD30-4296-A315-295202EF30AC}" type="parTrans" cxnId="{B2C422EC-822E-4061-A169-FA15A0F6E202}">
      <dgm:prSet/>
      <dgm:spPr/>
      <dgm:t>
        <a:bodyPr/>
        <a:lstStyle/>
        <a:p>
          <a:endParaRPr lang="ru-RU"/>
        </a:p>
      </dgm:t>
    </dgm:pt>
    <dgm:pt modelId="{54C3C82C-8AD5-41C6-8DD6-E7864AB45998}" type="sibTrans" cxnId="{B2C422EC-822E-4061-A169-FA15A0F6E202}">
      <dgm:prSet/>
      <dgm:spPr/>
      <dgm:t>
        <a:bodyPr/>
        <a:lstStyle/>
        <a:p>
          <a:endParaRPr lang="ru-RU"/>
        </a:p>
      </dgm:t>
    </dgm:pt>
    <dgm:pt modelId="{CF00E953-00AC-414F-8725-3457CB75F01E}">
      <dgm:prSet/>
      <dgm:spPr/>
      <dgm:t>
        <a:bodyPr/>
        <a:lstStyle/>
        <a:p>
          <a:r>
            <a:rPr lang="uk-UA" i="1" smtClean="0">
              <a:latin typeface="Times New Roman" pitchFamily="18" charset="0"/>
              <a:cs typeface="Times New Roman" pitchFamily="18" charset="0"/>
            </a:rPr>
            <a:t>Комбіновані маркетингові системи (БМС) </a:t>
          </a:r>
          <a:r>
            <a:rPr lang="uk-UA" smtClean="0">
              <a:latin typeface="Times New Roman" pitchFamily="18" charset="0"/>
              <a:cs typeface="Times New Roman" pitchFamily="18" charset="0"/>
            </a:rPr>
            <a:t>–це використання двох або більше різних каналів розподілу, щоб охопити кілька сегментів ринку.</a:t>
          </a:r>
          <a:endParaRPr lang="ru-RU">
            <a:latin typeface="Times New Roman" pitchFamily="18" charset="0"/>
            <a:cs typeface="Times New Roman" pitchFamily="18" charset="0"/>
          </a:endParaRPr>
        </a:p>
      </dgm:t>
    </dgm:pt>
    <dgm:pt modelId="{EE2EA052-4F1D-47AA-B01F-5AF5BDAE7873}" type="parTrans" cxnId="{BAA7003F-03E0-474A-9DB8-7488CE51FFD8}">
      <dgm:prSet/>
      <dgm:spPr/>
      <dgm:t>
        <a:bodyPr/>
        <a:lstStyle/>
        <a:p>
          <a:endParaRPr lang="ru-RU"/>
        </a:p>
      </dgm:t>
    </dgm:pt>
    <dgm:pt modelId="{27935A54-826B-435E-A226-91768C0E4B49}" type="sibTrans" cxnId="{BAA7003F-03E0-474A-9DB8-7488CE51FFD8}">
      <dgm:prSet/>
      <dgm:spPr/>
      <dgm:t>
        <a:bodyPr/>
        <a:lstStyle/>
        <a:p>
          <a:endParaRPr lang="ru-RU"/>
        </a:p>
      </dgm:t>
    </dgm:pt>
    <dgm:pt modelId="{E737330D-3D5F-416D-A552-5D78D7BD28CB}" type="pres">
      <dgm:prSet presAssocID="{9F5D53E3-C548-4F74-9F72-F784DAED6C40}" presName="diagram" presStyleCnt="0">
        <dgm:presLayoutVars>
          <dgm:dir/>
          <dgm:resizeHandles val="exact"/>
        </dgm:presLayoutVars>
      </dgm:prSet>
      <dgm:spPr/>
      <dgm:t>
        <a:bodyPr/>
        <a:lstStyle/>
        <a:p>
          <a:endParaRPr lang="ru-RU"/>
        </a:p>
      </dgm:t>
    </dgm:pt>
    <dgm:pt modelId="{1DD768C0-D1CA-4182-B40D-267673878070}" type="pres">
      <dgm:prSet presAssocID="{34506A7A-36B7-4509-BC40-D2706A797E03}" presName="node" presStyleLbl="node1" presStyleIdx="0" presStyleCnt="2">
        <dgm:presLayoutVars>
          <dgm:bulletEnabled val="1"/>
        </dgm:presLayoutVars>
      </dgm:prSet>
      <dgm:spPr/>
      <dgm:t>
        <a:bodyPr/>
        <a:lstStyle/>
        <a:p>
          <a:endParaRPr lang="ru-RU"/>
        </a:p>
      </dgm:t>
    </dgm:pt>
    <dgm:pt modelId="{204600CA-432A-44CC-A9C4-A24E90DD7850}" type="pres">
      <dgm:prSet presAssocID="{54C3C82C-8AD5-41C6-8DD6-E7864AB45998}" presName="sibTrans" presStyleCnt="0"/>
      <dgm:spPr/>
    </dgm:pt>
    <dgm:pt modelId="{1DD7C354-92C8-492D-968F-8F38B9703084}" type="pres">
      <dgm:prSet presAssocID="{CF00E953-00AC-414F-8725-3457CB75F01E}" presName="node" presStyleLbl="node1" presStyleIdx="1" presStyleCnt="2">
        <dgm:presLayoutVars>
          <dgm:bulletEnabled val="1"/>
        </dgm:presLayoutVars>
      </dgm:prSet>
      <dgm:spPr/>
      <dgm:t>
        <a:bodyPr/>
        <a:lstStyle/>
        <a:p>
          <a:endParaRPr lang="ru-RU"/>
        </a:p>
      </dgm:t>
    </dgm:pt>
  </dgm:ptLst>
  <dgm:cxnLst>
    <dgm:cxn modelId="{D1A6AF07-989B-4873-999D-FE91A4D4B73F}" type="presOf" srcId="{CF00E953-00AC-414F-8725-3457CB75F01E}" destId="{1DD7C354-92C8-492D-968F-8F38B9703084}" srcOrd="0" destOrd="0" presId="urn:microsoft.com/office/officeart/2005/8/layout/default"/>
    <dgm:cxn modelId="{BAA7003F-03E0-474A-9DB8-7488CE51FFD8}" srcId="{9F5D53E3-C548-4F74-9F72-F784DAED6C40}" destId="{CF00E953-00AC-414F-8725-3457CB75F01E}" srcOrd="1" destOrd="0" parTransId="{EE2EA052-4F1D-47AA-B01F-5AF5BDAE7873}" sibTransId="{27935A54-826B-435E-A226-91768C0E4B49}"/>
    <dgm:cxn modelId="{B2CAEA7B-5CC8-491F-969F-3292264216FA}" type="presOf" srcId="{34506A7A-36B7-4509-BC40-D2706A797E03}" destId="{1DD768C0-D1CA-4182-B40D-267673878070}" srcOrd="0" destOrd="0" presId="urn:microsoft.com/office/officeart/2005/8/layout/default"/>
    <dgm:cxn modelId="{B2C422EC-822E-4061-A169-FA15A0F6E202}" srcId="{9F5D53E3-C548-4F74-9F72-F784DAED6C40}" destId="{34506A7A-36B7-4509-BC40-D2706A797E03}" srcOrd="0" destOrd="0" parTransId="{6CA8DF04-FD30-4296-A315-295202EF30AC}" sibTransId="{54C3C82C-8AD5-41C6-8DD6-E7864AB45998}"/>
    <dgm:cxn modelId="{898B4266-FCF2-483D-9378-33A6FD0BBF7A}" type="presOf" srcId="{9F5D53E3-C548-4F74-9F72-F784DAED6C40}" destId="{E737330D-3D5F-416D-A552-5D78D7BD28CB}" srcOrd="0" destOrd="0" presId="urn:microsoft.com/office/officeart/2005/8/layout/default"/>
    <dgm:cxn modelId="{E2EBAFA0-071A-43D1-8E35-8D4F57FA4167}" type="presParOf" srcId="{E737330D-3D5F-416D-A552-5D78D7BD28CB}" destId="{1DD768C0-D1CA-4182-B40D-267673878070}" srcOrd="0" destOrd="0" presId="urn:microsoft.com/office/officeart/2005/8/layout/default"/>
    <dgm:cxn modelId="{B9FCBFF2-B133-45FC-BFEF-ADB1C5C4B3A7}" type="presParOf" srcId="{E737330D-3D5F-416D-A552-5D78D7BD28CB}" destId="{204600CA-432A-44CC-A9C4-A24E90DD7850}" srcOrd="1" destOrd="0" presId="urn:microsoft.com/office/officeart/2005/8/layout/default"/>
    <dgm:cxn modelId="{DCD039F6-3FF0-4CAF-9A0B-09941726BBDC}" type="presParOf" srcId="{E737330D-3D5F-416D-A552-5D78D7BD28CB}" destId="{1DD7C354-92C8-492D-968F-8F38B9703084}"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2A872E-9DCF-4061-9DA1-87B6F187E60E}"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ru-RU"/>
        </a:p>
      </dgm:t>
    </dgm:pt>
    <dgm:pt modelId="{C9BD2E20-04A8-455F-BD85-C6ED8EC17706}">
      <dgm:prSet phldrT="[Текст]"/>
      <dgm:spPr/>
      <dgm:t>
        <a:bodyPr/>
        <a:lstStyle/>
        <a:p>
          <a:r>
            <a:rPr lang="uk-UA" b="1" i="1" dirty="0" smtClean="0">
              <a:latin typeface="Times New Roman" pitchFamily="18" charset="0"/>
              <a:cs typeface="Times New Roman" pitchFamily="18" charset="0"/>
            </a:rPr>
            <a:t>Інтенсивний розподіл</a:t>
          </a:r>
          <a:r>
            <a:rPr lang="uk-UA" i="1"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при якому фірма намагається розмістити товари в максимально можливій кількості торгових точок. Такі товари повинні продаватись там, де споживач хоче їх купувати в зручний для себе час. Інтенсивний розподіл найчастіше використовують фірми, що виробляють товари щоденного вжитку (одноразові бритви, жувальні гумки, елементи живлення та ін.).</a:t>
          </a:r>
          <a:endParaRPr lang="ru-RU" dirty="0">
            <a:latin typeface="Times New Roman" pitchFamily="18" charset="0"/>
            <a:cs typeface="Times New Roman" pitchFamily="18" charset="0"/>
          </a:endParaRPr>
        </a:p>
      </dgm:t>
    </dgm:pt>
    <dgm:pt modelId="{BD04AA49-542B-4021-83ED-3747A3A41C8F}" type="parTrans" cxnId="{74C60F24-9A7B-416C-A321-6C7F8B3EB622}">
      <dgm:prSet/>
      <dgm:spPr/>
      <dgm:t>
        <a:bodyPr/>
        <a:lstStyle/>
        <a:p>
          <a:endParaRPr lang="ru-RU"/>
        </a:p>
      </dgm:t>
    </dgm:pt>
    <dgm:pt modelId="{61967744-49B4-45C9-8EA4-17D5EE7225F7}" type="sibTrans" cxnId="{74C60F24-9A7B-416C-A321-6C7F8B3EB622}">
      <dgm:prSet/>
      <dgm:spPr/>
      <dgm:t>
        <a:bodyPr/>
        <a:lstStyle/>
        <a:p>
          <a:endParaRPr lang="ru-RU">
            <a:latin typeface="Times New Roman" pitchFamily="18" charset="0"/>
            <a:cs typeface="Times New Roman" pitchFamily="18" charset="0"/>
          </a:endParaRPr>
        </a:p>
      </dgm:t>
    </dgm:pt>
    <dgm:pt modelId="{F9B9A6C0-3237-43C2-BBD1-EAC5928B9B65}">
      <dgm:prSet/>
      <dgm:spPr/>
      <dgm:t>
        <a:bodyPr/>
        <a:lstStyle/>
        <a:p>
          <a:r>
            <a:rPr lang="uk-UA" b="1" i="1" dirty="0" smtClean="0">
              <a:latin typeface="Times New Roman" pitchFamily="18" charset="0"/>
              <a:cs typeface="Times New Roman" pitchFamily="18" charset="0"/>
            </a:rPr>
            <a:t>Ексклюзивний розподіл</a:t>
          </a:r>
          <a:r>
            <a:rPr lang="uk-UA" dirty="0" smtClean="0">
              <a:latin typeface="Times New Roman" pitchFamily="18" charset="0"/>
              <a:cs typeface="Times New Roman" pitchFamily="18" charset="0"/>
            </a:rPr>
            <a:t>, передбачає передачу виробником ексклюзивного права на розповсюдження його продукції на визначеній території обмеженій кількості дилерів. Ексклюзивний розподіл використовується для продажу автомобілів та престижних моделей жіночого та</a:t>
          </a:r>
          <a:endParaRPr lang="ru-RU" dirty="0">
            <a:latin typeface="Times New Roman" pitchFamily="18" charset="0"/>
            <a:cs typeface="Times New Roman" pitchFamily="18" charset="0"/>
          </a:endParaRPr>
        </a:p>
      </dgm:t>
    </dgm:pt>
    <dgm:pt modelId="{F6A87BC5-51B4-4FEE-A49B-8821B8F4E424}" type="parTrans" cxnId="{52CF3743-558B-42CB-BD48-EFD860D599CF}">
      <dgm:prSet/>
      <dgm:spPr/>
      <dgm:t>
        <a:bodyPr/>
        <a:lstStyle/>
        <a:p>
          <a:endParaRPr lang="ru-RU"/>
        </a:p>
      </dgm:t>
    </dgm:pt>
    <dgm:pt modelId="{84892144-06B7-4568-81C1-58F092B4A70A}" type="sibTrans" cxnId="{52CF3743-558B-42CB-BD48-EFD860D599CF}">
      <dgm:prSet/>
      <dgm:spPr/>
      <dgm:t>
        <a:bodyPr/>
        <a:lstStyle/>
        <a:p>
          <a:endParaRPr lang="ru-RU">
            <a:latin typeface="Times New Roman" pitchFamily="18" charset="0"/>
            <a:cs typeface="Times New Roman" pitchFamily="18" charset="0"/>
          </a:endParaRPr>
        </a:p>
      </dgm:t>
    </dgm:pt>
    <dgm:pt modelId="{9571D708-A600-4397-9F77-BB9091DCAAF0}">
      <dgm:prSet/>
      <dgm:spPr/>
      <dgm:t>
        <a:bodyPr/>
        <a:lstStyle/>
        <a:p>
          <a:r>
            <a:rPr lang="uk-UA" dirty="0" smtClean="0">
              <a:latin typeface="Times New Roman" pitchFamily="18" charset="0"/>
              <a:cs typeface="Times New Roman" pitchFamily="18" charset="0"/>
            </a:rPr>
            <a:t>чоловічого одягу. Ексклюзивний розподіл також збільшує престиж торгової марки та дозволяє продавати машини за дуже високими цінами.</a:t>
          </a:r>
          <a:endParaRPr lang="ru-RU" dirty="0">
            <a:latin typeface="Times New Roman" pitchFamily="18" charset="0"/>
            <a:cs typeface="Times New Roman" pitchFamily="18" charset="0"/>
          </a:endParaRPr>
        </a:p>
      </dgm:t>
    </dgm:pt>
    <dgm:pt modelId="{D292FD16-0C91-459E-982B-34F40331FC5D}" type="parTrans" cxnId="{EAB6A26B-89D9-40FA-A1F3-CD6800690DC4}">
      <dgm:prSet/>
      <dgm:spPr/>
      <dgm:t>
        <a:bodyPr/>
        <a:lstStyle/>
        <a:p>
          <a:endParaRPr lang="ru-RU"/>
        </a:p>
      </dgm:t>
    </dgm:pt>
    <dgm:pt modelId="{0786D136-769C-48EA-9640-8FBAF358663D}" type="sibTrans" cxnId="{EAB6A26B-89D9-40FA-A1F3-CD6800690DC4}">
      <dgm:prSet/>
      <dgm:spPr/>
      <dgm:t>
        <a:bodyPr/>
        <a:lstStyle/>
        <a:p>
          <a:endParaRPr lang="ru-RU">
            <a:latin typeface="Times New Roman" pitchFamily="18" charset="0"/>
            <a:cs typeface="Times New Roman" pitchFamily="18" charset="0"/>
          </a:endParaRPr>
        </a:p>
      </dgm:t>
    </dgm:pt>
    <dgm:pt modelId="{D28C5528-DED7-436D-B13E-96B8DB0D37CC}">
      <dgm:prSet/>
      <dgm:spPr/>
      <dgm:t>
        <a:bodyPr/>
        <a:lstStyle/>
        <a:p>
          <a:r>
            <a:rPr lang="uk-UA" b="1" i="1" dirty="0" smtClean="0">
              <a:latin typeface="Times New Roman" pitchFamily="18" charset="0"/>
              <a:cs typeface="Times New Roman" pitchFamily="18" charset="0"/>
            </a:rPr>
            <a:t>Селективний розподіл</a:t>
          </a:r>
          <a:r>
            <a:rPr lang="uk-UA" i="1"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передбачає співпрацю більш ніж з одним, але не з усіма посередниками, які бажають реалізовувати даний товар. Таку стратегію часто застосовують виробники меблів, телевізорів та інших невеликих моделей побутової техніки</a:t>
          </a:r>
          <a:endParaRPr lang="ru-RU" dirty="0">
            <a:latin typeface="Times New Roman" pitchFamily="18" charset="0"/>
            <a:cs typeface="Times New Roman" pitchFamily="18" charset="0"/>
          </a:endParaRPr>
        </a:p>
      </dgm:t>
    </dgm:pt>
    <dgm:pt modelId="{93E0AF7B-2840-48C2-BD78-B45DDAC3CC4C}" type="parTrans" cxnId="{5275AD74-95D1-410B-8EBF-C478935CA7B1}">
      <dgm:prSet/>
      <dgm:spPr/>
      <dgm:t>
        <a:bodyPr/>
        <a:lstStyle/>
        <a:p>
          <a:endParaRPr lang="ru-RU"/>
        </a:p>
      </dgm:t>
    </dgm:pt>
    <dgm:pt modelId="{B06ABE57-4970-4DC5-8217-AA46A19042C3}" type="sibTrans" cxnId="{5275AD74-95D1-410B-8EBF-C478935CA7B1}">
      <dgm:prSet/>
      <dgm:spPr/>
      <dgm:t>
        <a:bodyPr/>
        <a:lstStyle/>
        <a:p>
          <a:endParaRPr lang="ru-RU"/>
        </a:p>
      </dgm:t>
    </dgm:pt>
    <dgm:pt modelId="{996B33F0-2D42-4BEA-9700-D6BA3FB9EA78}" type="pres">
      <dgm:prSet presAssocID="{732A872E-9DCF-4061-9DA1-87B6F187E60E}" presName="Name0" presStyleCnt="0">
        <dgm:presLayoutVars>
          <dgm:dir/>
          <dgm:resizeHandles val="exact"/>
        </dgm:presLayoutVars>
      </dgm:prSet>
      <dgm:spPr/>
      <dgm:t>
        <a:bodyPr/>
        <a:lstStyle/>
        <a:p>
          <a:endParaRPr lang="ru-RU"/>
        </a:p>
      </dgm:t>
    </dgm:pt>
    <dgm:pt modelId="{793BDB72-671C-4CEE-A41C-FCA0191B9E19}" type="pres">
      <dgm:prSet presAssocID="{C9BD2E20-04A8-455F-BD85-C6ED8EC17706}" presName="node" presStyleLbl="node1" presStyleIdx="0" presStyleCnt="4">
        <dgm:presLayoutVars>
          <dgm:bulletEnabled val="1"/>
        </dgm:presLayoutVars>
      </dgm:prSet>
      <dgm:spPr/>
      <dgm:t>
        <a:bodyPr/>
        <a:lstStyle/>
        <a:p>
          <a:endParaRPr lang="ru-RU"/>
        </a:p>
      </dgm:t>
    </dgm:pt>
    <dgm:pt modelId="{F683331A-D140-4EEC-BD7C-3F44FBC19417}" type="pres">
      <dgm:prSet presAssocID="{61967744-49B4-45C9-8EA4-17D5EE7225F7}" presName="sibTrans" presStyleLbl="sibTrans1D1" presStyleIdx="0" presStyleCnt="3"/>
      <dgm:spPr/>
      <dgm:t>
        <a:bodyPr/>
        <a:lstStyle/>
        <a:p>
          <a:endParaRPr lang="ru-RU"/>
        </a:p>
      </dgm:t>
    </dgm:pt>
    <dgm:pt modelId="{ABC1BF21-1447-4ABC-8C32-7CDAE8D2AA29}" type="pres">
      <dgm:prSet presAssocID="{61967744-49B4-45C9-8EA4-17D5EE7225F7}" presName="connectorText" presStyleLbl="sibTrans1D1" presStyleIdx="0" presStyleCnt="3"/>
      <dgm:spPr/>
      <dgm:t>
        <a:bodyPr/>
        <a:lstStyle/>
        <a:p>
          <a:endParaRPr lang="ru-RU"/>
        </a:p>
      </dgm:t>
    </dgm:pt>
    <dgm:pt modelId="{21ACC4FB-9948-4066-BC7F-FE944356D5A1}" type="pres">
      <dgm:prSet presAssocID="{F9B9A6C0-3237-43C2-BBD1-EAC5928B9B65}" presName="node" presStyleLbl="node1" presStyleIdx="1" presStyleCnt="4">
        <dgm:presLayoutVars>
          <dgm:bulletEnabled val="1"/>
        </dgm:presLayoutVars>
      </dgm:prSet>
      <dgm:spPr/>
      <dgm:t>
        <a:bodyPr/>
        <a:lstStyle/>
        <a:p>
          <a:endParaRPr lang="ru-RU"/>
        </a:p>
      </dgm:t>
    </dgm:pt>
    <dgm:pt modelId="{3597EDC9-B03E-4AB7-9E56-AAFCFE0FF04C}" type="pres">
      <dgm:prSet presAssocID="{84892144-06B7-4568-81C1-58F092B4A70A}" presName="sibTrans" presStyleLbl="sibTrans1D1" presStyleIdx="1" presStyleCnt="3"/>
      <dgm:spPr/>
      <dgm:t>
        <a:bodyPr/>
        <a:lstStyle/>
        <a:p>
          <a:endParaRPr lang="ru-RU"/>
        </a:p>
      </dgm:t>
    </dgm:pt>
    <dgm:pt modelId="{12E179BD-6270-4D7F-B5B8-774CA906C1B9}" type="pres">
      <dgm:prSet presAssocID="{84892144-06B7-4568-81C1-58F092B4A70A}" presName="connectorText" presStyleLbl="sibTrans1D1" presStyleIdx="1" presStyleCnt="3"/>
      <dgm:spPr/>
      <dgm:t>
        <a:bodyPr/>
        <a:lstStyle/>
        <a:p>
          <a:endParaRPr lang="ru-RU"/>
        </a:p>
      </dgm:t>
    </dgm:pt>
    <dgm:pt modelId="{291D4A14-CAE1-402D-AD54-C83198B209DD}" type="pres">
      <dgm:prSet presAssocID="{9571D708-A600-4397-9F77-BB9091DCAAF0}" presName="node" presStyleLbl="node1" presStyleIdx="2" presStyleCnt="4">
        <dgm:presLayoutVars>
          <dgm:bulletEnabled val="1"/>
        </dgm:presLayoutVars>
      </dgm:prSet>
      <dgm:spPr/>
      <dgm:t>
        <a:bodyPr/>
        <a:lstStyle/>
        <a:p>
          <a:endParaRPr lang="ru-RU"/>
        </a:p>
      </dgm:t>
    </dgm:pt>
    <dgm:pt modelId="{8BC59600-28F9-42CB-B239-A81CAFAC5C9E}" type="pres">
      <dgm:prSet presAssocID="{0786D136-769C-48EA-9640-8FBAF358663D}" presName="sibTrans" presStyleLbl="sibTrans1D1" presStyleIdx="2" presStyleCnt="3"/>
      <dgm:spPr/>
      <dgm:t>
        <a:bodyPr/>
        <a:lstStyle/>
        <a:p>
          <a:endParaRPr lang="ru-RU"/>
        </a:p>
      </dgm:t>
    </dgm:pt>
    <dgm:pt modelId="{3FDC142E-307B-4553-8B80-247C80885202}" type="pres">
      <dgm:prSet presAssocID="{0786D136-769C-48EA-9640-8FBAF358663D}" presName="connectorText" presStyleLbl="sibTrans1D1" presStyleIdx="2" presStyleCnt="3"/>
      <dgm:spPr/>
      <dgm:t>
        <a:bodyPr/>
        <a:lstStyle/>
        <a:p>
          <a:endParaRPr lang="ru-RU"/>
        </a:p>
      </dgm:t>
    </dgm:pt>
    <dgm:pt modelId="{BE885FD7-7CAC-4532-A576-F11B4720BB7B}" type="pres">
      <dgm:prSet presAssocID="{D28C5528-DED7-436D-B13E-96B8DB0D37CC}" presName="node" presStyleLbl="node1" presStyleIdx="3" presStyleCnt="4">
        <dgm:presLayoutVars>
          <dgm:bulletEnabled val="1"/>
        </dgm:presLayoutVars>
      </dgm:prSet>
      <dgm:spPr/>
      <dgm:t>
        <a:bodyPr/>
        <a:lstStyle/>
        <a:p>
          <a:endParaRPr lang="ru-RU"/>
        </a:p>
      </dgm:t>
    </dgm:pt>
  </dgm:ptLst>
  <dgm:cxnLst>
    <dgm:cxn modelId="{E71BCCD5-F3E1-494D-BFAE-4B3324191027}" type="presOf" srcId="{F9B9A6C0-3237-43C2-BBD1-EAC5928B9B65}" destId="{21ACC4FB-9948-4066-BC7F-FE944356D5A1}" srcOrd="0" destOrd="0" presId="urn:microsoft.com/office/officeart/2005/8/layout/bProcess3"/>
    <dgm:cxn modelId="{52CF3743-558B-42CB-BD48-EFD860D599CF}" srcId="{732A872E-9DCF-4061-9DA1-87B6F187E60E}" destId="{F9B9A6C0-3237-43C2-BBD1-EAC5928B9B65}" srcOrd="1" destOrd="0" parTransId="{F6A87BC5-51B4-4FEE-A49B-8821B8F4E424}" sibTransId="{84892144-06B7-4568-81C1-58F092B4A70A}"/>
    <dgm:cxn modelId="{8F10866D-6FB3-47C7-86FB-228064B2BF81}" type="presOf" srcId="{84892144-06B7-4568-81C1-58F092B4A70A}" destId="{3597EDC9-B03E-4AB7-9E56-AAFCFE0FF04C}" srcOrd="0" destOrd="0" presId="urn:microsoft.com/office/officeart/2005/8/layout/bProcess3"/>
    <dgm:cxn modelId="{5275AD74-95D1-410B-8EBF-C478935CA7B1}" srcId="{732A872E-9DCF-4061-9DA1-87B6F187E60E}" destId="{D28C5528-DED7-436D-B13E-96B8DB0D37CC}" srcOrd="3" destOrd="0" parTransId="{93E0AF7B-2840-48C2-BD78-B45DDAC3CC4C}" sibTransId="{B06ABE57-4970-4DC5-8217-AA46A19042C3}"/>
    <dgm:cxn modelId="{EAB6A26B-89D9-40FA-A1F3-CD6800690DC4}" srcId="{732A872E-9DCF-4061-9DA1-87B6F187E60E}" destId="{9571D708-A600-4397-9F77-BB9091DCAAF0}" srcOrd="2" destOrd="0" parTransId="{D292FD16-0C91-459E-982B-34F40331FC5D}" sibTransId="{0786D136-769C-48EA-9640-8FBAF358663D}"/>
    <dgm:cxn modelId="{674C15C0-5084-4EC6-BC9A-FCFD7F917F0A}" type="presOf" srcId="{84892144-06B7-4568-81C1-58F092B4A70A}" destId="{12E179BD-6270-4D7F-B5B8-774CA906C1B9}" srcOrd="1" destOrd="0" presId="urn:microsoft.com/office/officeart/2005/8/layout/bProcess3"/>
    <dgm:cxn modelId="{59BE6E6A-0628-4B93-BB4E-6DF2FC896337}" type="presOf" srcId="{D28C5528-DED7-436D-B13E-96B8DB0D37CC}" destId="{BE885FD7-7CAC-4532-A576-F11B4720BB7B}" srcOrd="0" destOrd="0" presId="urn:microsoft.com/office/officeart/2005/8/layout/bProcess3"/>
    <dgm:cxn modelId="{C33925DF-AED6-4AA3-B576-131F2D132922}" type="presOf" srcId="{732A872E-9DCF-4061-9DA1-87B6F187E60E}" destId="{996B33F0-2D42-4BEA-9700-D6BA3FB9EA78}" srcOrd="0" destOrd="0" presId="urn:microsoft.com/office/officeart/2005/8/layout/bProcess3"/>
    <dgm:cxn modelId="{5BF7D63E-97E2-4104-BF6D-629800D51D3C}" type="presOf" srcId="{0786D136-769C-48EA-9640-8FBAF358663D}" destId="{8BC59600-28F9-42CB-B239-A81CAFAC5C9E}" srcOrd="0" destOrd="0" presId="urn:microsoft.com/office/officeart/2005/8/layout/bProcess3"/>
    <dgm:cxn modelId="{DCE410B0-326F-41EE-A27F-4ABC50BE366E}" type="presOf" srcId="{9571D708-A600-4397-9F77-BB9091DCAAF0}" destId="{291D4A14-CAE1-402D-AD54-C83198B209DD}" srcOrd="0" destOrd="0" presId="urn:microsoft.com/office/officeart/2005/8/layout/bProcess3"/>
    <dgm:cxn modelId="{CC0B6F20-3FD1-4F96-B990-E996AE4FF187}" type="presOf" srcId="{61967744-49B4-45C9-8EA4-17D5EE7225F7}" destId="{ABC1BF21-1447-4ABC-8C32-7CDAE8D2AA29}" srcOrd="1" destOrd="0" presId="urn:microsoft.com/office/officeart/2005/8/layout/bProcess3"/>
    <dgm:cxn modelId="{012BEB4C-F938-43E4-BDA1-F5A5A5C24241}" type="presOf" srcId="{C9BD2E20-04A8-455F-BD85-C6ED8EC17706}" destId="{793BDB72-671C-4CEE-A41C-FCA0191B9E19}" srcOrd="0" destOrd="0" presId="urn:microsoft.com/office/officeart/2005/8/layout/bProcess3"/>
    <dgm:cxn modelId="{0DE976A9-2800-4C77-BB9F-E58E89A4761B}" type="presOf" srcId="{61967744-49B4-45C9-8EA4-17D5EE7225F7}" destId="{F683331A-D140-4EEC-BD7C-3F44FBC19417}" srcOrd="0" destOrd="0" presId="urn:microsoft.com/office/officeart/2005/8/layout/bProcess3"/>
    <dgm:cxn modelId="{EFEB28BB-D453-409C-B006-64EBBF6CB743}" type="presOf" srcId="{0786D136-769C-48EA-9640-8FBAF358663D}" destId="{3FDC142E-307B-4553-8B80-247C80885202}" srcOrd="1" destOrd="0" presId="urn:microsoft.com/office/officeart/2005/8/layout/bProcess3"/>
    <dgm:cxn modelId="{74C60F24-9A7B-416C-A321-6C7F8B3EB622}" srcId="{732A872E-9DCF-4061-9DA1-87B6F187E60E}" destId="{C9BD2E20-04A8-455F-BD85-C6ED8EC17706}" srcOrd="0" destOrd="0" parTransId="{BD04AA49-542B-4021-83ED-3747A3A41C8F}" sibTransId="{61967744-49B4-45C9-8EA4-17D5EE7225F7}"/>
    <dgm:cxn modelId="{82ADFCB8-13C1-445C-B778-1A8E2907B051}" type="presParOf" srcId="{996B33F0-2D42-4BEA-9700-D6BA3FB9EA78}" destId="{793BDB72-671C-4CEE-A41C-FCA0191B9E19}" srcOrd="0" destOrd="0" presId="urn:microsoft.com/office/officeart/2005/8/layout/bProcess3"/>
    <dgm:cxn modelId="{E8600AAD-63AB-4876-80A6-D92EA6369D9D}" type="presParOf" srcId="{996B33F0-2D42-4BEA-9700-D6BA3FB9EA78}" destId="{F683331A-D140-4EEC-BD7C-3F44FBC19417}" srcOrd="1" destOrd="0" presId="urn:microsoft.com/office/officeart/2005/8/layout/bProcess3"/>
    <dgm:cxn modelId="{B76369A6-359B-4A29-AC81-5F684A7ABCE7}" type="presParOf" srcId="{F683331A-D140-4EEC-BD7C-3F44FBC19417}" destId="{ABC1BF21-1447-4ABC-8C32-7CDAE8D2AA29}" srcOrd="0" destOrd="0" presId="urn:microsoft.com/office/officeart/2005/8/layout/bProcess3"/>
    <dgm:cxn modelId="{15EF8ABC-59A4-41F5-A943-4BBADAC5D08F}" type="presParOf" srcId="{996B33F0-2D42-4BEA-9700-D6BA3FB9EA78}" destId="{21ACC4FB-9948-4066-BC7F-FE944356D5A1}" srcOrd="2" destOrd="0" presId="urn:microsoft.com/office/officeart/2005/8/layout/bProcess3"/>
    <dgm:cxn modelId="{B3A259DB-EAFE-4B70-9434-FBB8AEC886CD}" type="presParOf" srcId="{996B33F0-2D42-4BEA-9700-D6BA3FB9EA78}" destId="{3597EDC9-B03E-4AB7-9E56-AAFCFE0FF04C}" srcOrd="3" destOrd="0" presId="urn:microsoft.com/office/officeart/2005/8/layout/bProcess3"/>
    <dgm:cxn modelId="{E7C4EC57-1B46-4A21-98CD-E9FBA91A7185}" type="presParOf" srcId="{3597EDC9-B03E-4AB7-9E56-AAFCFE0FF04C}" destId="{12E179BD-6270-4D7F-B5B8-774CA906C1B9}" srcOrd="0" destOrd="0" presId="urn:microsoft.com/office/officeart/2005/8/layout/bProcess3"/>
    <dgm:cxn modelId="{A6004B81-44B0-4D28-BF12-CE9C80EC0DED}" type="presParOf" srcId="{996B33F0-2D42-4BEA-9700-D6BA3FB9EA78}" destId="{291D4A14-CAE1-402D-AD54-C83198B209DD}" srcOrd="4" destOrd="0" presId="urn:microsoft.com/office/officeart/2005/8/layout/bProcess3"/>
    <dgm:cxn modelId="{6ED0CFC5-DABB-446B-BF35-FEDA09C3EE81}" type="presParOf" srcId="{996B33F0-2D42-4BEA-9700-D6BA3FB9EA78}" destId="{8BC59600-28F9-42CB-B239-A81CAFAC5C9E}" srcOrd="5" destOrd="0" presId="urn:microsoft.com/office/officeart/2005/8/layout/bProcess3"/>
    <dgm:cxn modelId="{4F57D6B0-5DA5-4605-8C2B-85064EDF03EF}" type="presParOf" srcId="{8BC59600-28F9-42CB-B239-A81CAFAC5C9E}" destId="{3FDC142E-307B-4553-8B80-247C80885202}" srcOrd="0" destOrd="0" presId="urn:microsoft.com/office/officeart/2005/8/layout/bProcess3"/>
    <dgm:cxn modelId="{FC0834F9-6447-4EB7-91B5-92ADEBF8C69F}" type="presParOf" srcId="{996B33F0-2D42-4BEA-9700-D6BA3FB9EA78}" destId="{BE885FD7-7CAC-4532-A576-F11B4720BB7B}"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57404E-1657-4BE8-AE9B-617E60044A95}"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ru-RU"/>
        </a:p>
      </dgm:t>
    </dgm:pt>
    <dgm:pt modelId="{6C8ED6DA-3F75-4E99-926A-E47EAEA8B257}">
      <dgm:prSet phldrT="[Текст]"/>
      <dgm:spPr/>
      <dgm:t>
        <a:bodyPr/>
        <a:lstStyle/>
        <a:p>
          <a:r>
            <a:rPr lang="uk-UA" b="1" smtClean="0">
              <a:latin typeface="Times New Roman" pitchFamily="18" charset="0"/>
              <a:cs typeface="Times New Roman" pitchFamily="18" charset="0"/>
            </a:rPr>
            <a:t>Відбір учасників каналу розподілу </a:t>
          </a:r>
          <a:endParaRPr lang="ru-RU">
            <a:latin typeface="Times New Roman" pitchFamily="18" charset="0"/>
            <a:cs typeface="Times New Roman" pitchFamily="18" charset="0"/>
          </a:endParaRPr>
        </a:p>
      </dgm:t>
    </dgm:pt>
    <dgm:pt modelId="{4575F936-47FB-41B1-8F11-337DEF09367F}" type="parTrans" cxnId="{E1EDD98E-9C0E-4472-9492-7AA13F721855}">
      <dgm:prSet/>
      <dgm:spPr/>
      <dgm:t>
        <a:bodyPr/>
        <a:lstStyle/>
        <a:p>
          <a:endParaRPr lang="ru-RU"/>
        </a:p>
      </dgm:t>
    </dgm:pt>
    <dgm:pt modelId="{FD3496B4-87EB-465E-A2C9-74FE7CA3655F}" type="sibTrans" cxnId="{E1EDD98E-9C0E-4472-9492-7AA13F721855}">
      <dgm:prSet/>
      <dgm:spPr/>
      <dgm:t>
        <a:bodyPr/>
        <a:lstStyle/>
        <a:p>
          <a:endParaRPr lang="ru-RU"/>
        </a:p>
      </dgm:t>
    </dgm:pt>
    <dgm:pt modelId="{E24D3512-0497-468A-B195-F0CA40794241}">
      <dgm:prSet phldrT="[Текст]"/>
      <dgm:spPr/>
      <dgm:t>
        <a:bodyPr/>
        <a:lstStyle/>
        <a:p>
          <a:r>
            <a:rPr lang="uk-UA" b="1" smtClean="0">
              <a:latin typeface="Times New Roman" pitchFamily="18" charset="0"/>
              <a:cs typeface="Times New Roman" pitchFamily="18" charset="0"/>
            </a:rPr>
            <a:t>Мотивація учасників каналу розподілу</a:t>
          </a:r>
          <a:endParaRPr lang="ru-RU">
            <a:latin typeface="Times New Roman" pitchFamily="18" charset="0"/>
            <a:cs typeface="Times New Roman" pitchFamily="18" charset="0"/>
          </a:endParaRPr>
        </a:p>
      </dgm:t>
    </dgm:pt>
    <dgm:pt modelId="{C109A104-565E-4A80-A0BD-5C48BCB2D2D2}" type="parTrans" cxnId="{817BE6F0-692E-43A7-9416-D633F54800B6}">
      <dgm:prSet/>
      <dgm:spPr/>
      <dgm:t>
        <a:bodyPr/>
        <a:lstStyle/>
        <a:p>
          <a:endParaRPr lang="ru-RU"/>
        </a:p>
      </dgm:t>
    </dgm:pt>
    <dgm:pt modelId="{6F869357-1050-43EB-834C-791208B26AF5}" type="sibTrans" cxnId="{817BE6F0-692E-43A7-9416-D633F54800B6}">
      <dgm:prSet/>
      <dgm:spPr/>
      <dgm:t>
        <a:bodyPr/>
        <a:lstStyle/>
        <a:p>
          <a:endParaRPr lang="ru-RU"/>
        </a:p>
      </dgm:t>
    </dgm:pt>
    <dgm:pt modelId="{34234772-59B4-4F24-888F-DDFC863CA87D}">
      <dgm:prSet phldrT="[Текст]"/>
      <dgm:spPr/>
      <dgm:t>
        <a:bodyPr/>
        <a:lstStyle/>
        <a:p>
          <a:r>
            <a:rPr lang="uk-UA" b="1" dirty="0" smtClean="0">
              <a:latin typeface="Times New Roman" pitchFamily="18" charset="0"/>
              <a:cs typeface="Times New Roman" pitchFamily="18" charset="0"/>
            </a:rPr>
            <a:t>Оцінка діяльності учасників каналу розподілу</a:t>
          </a:r>
          <a:endParaRPr lang="ru-RU" dirty="0">
            <a:latin typeface="Times New Roman" pitchFamily="18" charset="0"/>
            <a:cs typeface="Times New Roman" pitchFamily="18" charset="0"/>
          </a:endParaRPr>
        </a:p>
      </dgm:t>
    </dgm:pt>
    <dgm:pt modelId="{BF5F009C-DE0B-48C5-98A1-A63C36152CD4}" type="parTrans" cxnId="{2109C04D-7F16-491E-9B17-81F7928DDC5F}">
      <dgm:prSet/>
      <dgm:spPr/>
      <dgm:t>
        <a:bodyPr/>
        <a:lstStyle/>
        <a:p>
          <a:endParaRPr lang="ru-RU"/>
        </a:p>
      </dgm:t>
    </dgm:pt>
    <dgm:pt modelId="{3103AAEE-769D-42EC-A0A0-C3E8459075E8}" type="sibTrans" cxnId="{2109C04D-7F16-491E-9B17-81F7928DDC5F}">
      <dgm:prSet/>
      <dgm:spPr/>
      <dgm:t>
        <a:bodyPr/>
        <a:lstStyle/>
        <a:p>
          <a:endParaRPr lang="ru-RU"/>
        </a:p>
      </dgm:t>
    </dgm:pt>
    <dgm:pt modelId="{48F6FF6F-21C5-4B3F-BE4F-BDF669EE03ED}" type="pres">
      <dgm:prSet presAssocID="{B057404E-1657-4BE8-AE9B-617E60044A95}" presName="Name0" presStyleCnt="0">
        <dgm:presLayoutVars>
          <dgm:dir/>
          <dgm:animLvl val="lvl"/>
          <dgm:resizeHandles val="exact"/>
        </dgm:presLayoutVars>
      </dgm:prSet>
      <dgm:spPr/>
      <dgm:t>
        <a:bodyPr/>
        <a:lstStyle/>
        <a:p>
          <a:endParaRPr lang="ru-RU"/>
        </a:p>
      </dgm:t>
    </dgm:pt>
    <dgm:pt modelId="{C758D645-A29D-4972-9316-E4A69D91A370}" type="pres">
      <dgm:prSet presAssocID="{34234772-59B4-4F24-888F-DDFC863CA87D}" presName="boxAndChildren" presStyleCnt="0"/>
      <dgm:spPr/>
    </dgm:pt>
    <dgm:pt modelId="{966F05A4-9F2D-4367-88F1-E17F86BF1110}" type="pres">
      <dgm:prSet presAssocID="{34234772-59B4-4F24-888F-DDFC863CA87D}" presName="parentTextBox" presStyleLbl="node1" presStyleIdx="0" presStyleCnt="3"/>
      <dgm:spPr/>
      <dgm:t>
        <a:bodyPr/>
        <a:lstStyle/>
        <a:p>
          <a:endParaRPr lang="ru-RU"/>
        </a:p>
      </dgm:t>
    </dgm:pt>
    <dgm:pt modelId="{D807FA13-FED2-4045-89AA-AFCC428AE489}" type="pres">
      <dgm:prSet presAssocID="{6F869357-1050-43EB-834C-791208B26AF5}" presName="sp" presStyleCnt="0"/>
      <dgm:spPr/>
    </dgm:pt>
    <dgm:pt modelId="{6460A1DA-193C-4377-A845-0C940C2B8282}" type="pres">
      <dgm:prSet presAssocID="{E24D3512-0497-468A-B195-F0CA40794241}" presName="arrowAndChildren" presStyleCnt="0"/>
      <dgm:spPr/>
    </dgm:pt>
    <dgm:pt modelId="{5A105CF9-D974-4434-9421-BC07E97687B3}" type="pres">
      <dgm:prSet presAssocID="{E24D3512-0497-468A-B195-F0CA40794241}" presName="parentTextArrow" presStyleLbl="node1" presStyleIdx="1" presStyleCnt="3"/>
      <dgm:spPr/>
      <dgm:t>
        <a:bodyPr/>
        <a:lstStyle/>
        <a:p>
          <a:endParaRPr lang="ru-RU"/>
        </a:p>
      </dgm:t>
    </dgm:pt>
    <dgm:pt modelId="{08B09E11-1479-4E88-9BFB-547893CE1F7A}" type="pres">
      <dgm:prSet presAssocID="{FD3496B4-87EB-465E-A2C9-74FE7CA3655F}" presName="sp" presStyleCnt="0"/>
      <dgm:spPr/>
    </dgm:pt>
    <dgm:pt modelId="{6A4410B1-75EE-44AB-B786-8F09DCE3DAD2}" type="pres">
      <dgm:prSet presAssocID="{6C8ED6DA-3F75-4E99-926A-E47EAEA8B257}" presName="arrowAndChildren" presStyleCnt="0"/>
      <dgm:spPr/>
    </dgm:pt>
    <dgm:pt modelId="{5A7BA5AD-4139-425E-B08D-8748CAD0A71E}" type="pres">
      <dgm:prSet presAssocID="{6C8ED6DA-3F75-4E99-926A-E47EAEA8B257}" presName="parentTextArrow" presStyleLbl="node1" presStyleIdx="2" presStyleCnt="3"/>
      <dgm:spPr/>
      <dgm:t>
        <a:bodyPr/>
        <a:lstStyle/>
        <a:p>
          <a:endParaRPr lang="ru-RU"/>
        </a:p>
      </dgm:t>
    </dgm:pt>
  </dgm:ptLst>
  <dgm:cxnLst>
    <dgm:cxn modelId="{2109C04D-7F16-491E-9B17-81F7928DDC5F}" srcId="{B057404E-1657-4BE8-AE9B-617E60044A95}" destId="{34234772-59B4-4F24-888F-DDFC863CA87D}" srcOrd="2" destOrd="0" parTransId="{BF5F009C-DE0B-48C5-98A1-A63C36152CD4}" sibTransId="{3103AAEE-769D-42EC-A0A0-C3E8459075E8}"/>
    <dgm:cxn modelId="{81853DCD-F12C-47BD-BF28-965C0723BD34}" type="presOf" srcId="{B057404E-1657-4BE8-AE9B-617E60044A95}" destId="{48F6FF6F-21C5-4B3F-BE4F-BDF669EE03ED}" srcOrd="0" destOrd="0" presId="urn:microsoft.com/office/officeart/2005/8/layout/process4"/>
    <dgm:cxn modelId="{7D1EBE91-8F5A-4D40-9377-81F60EB573E7}" type="presOf" srcId="{34234772-59B4-4F24-888F-DDFC863CA87D}" destId="{966F05A4-9F2D-4367-88F1-E17F86BF1110}" srcOrd="0" destOrd="0" presId="urn:microsoft.com/office/officeart/2005/8/layout/process4"/>
    <dgm:cxn modelId="{5516554D-3FED-4729-8016-5A7E774E9053}" type="presOf" srcId="{6C8ED6DA-3F75-4E99-926A-E47EAEA8B257}" destId="{5A7BA5AD-4139-425E-B08D-8748CAD0A71E}" srcOrd="0" destOrd="0" presId="urn:microsoft.com/office/officeart/2005/8/layout/process4"/>
    <dgm:cxn modelId="{817BE6F0-692E-43A7-9416-D633F54800B6}" srcId="{B057404E-1657-4BE8-AE9B-617E60044A95}" destId="{E24D3512-0497-468A-B195-F0CA40794241}" srcOrd="1" destOrd="0" parTransId="{C109A104-565E-4A80-A0BD-5C48BCB2D2D2}" sibTransId="{6F869357-1050-43EB-834C-791208B26AF5}"/>
    <dgm:cxn modelId="{9DB3DFBC-9611-4505-A97B-E513F6D0077A}" type="presOf" srcId="{E24D3512-0497-468A-B195-F0CA40794241}" destId="{5A105CF9-D974-4434-9421-BC07E97687B3}" srcOrd="0" destOrd="0" presId="urn:microsoft.com/office/officeart/2005/8/layout/process4"/>
    <dgm:cxn modelId="{E1EDD98E-9C0E-4472-9492-7AA13F721855}" srcId="{B057404E-1657-4BE8-AE9B-617E60044A95}" destId="{6C8ED6DA-3F75-4E99-926A-E47EAEA8B257}" srcOrd="0" destOrd="0" parTransId="{4575F936-47FB-41B1-8F11-337DEF09367F}" sibTransId="{FD3496B4-87EB-465E-A2C9-74FE7CA3655F}"/>
    <dgm:cxn modelId="{F29A554A-BDC4-40D1-9371-B864E61C07C3}" type="presParOf" srcId="{48F6FF6F-21C5-4B3F-BE4F-BDF669EE03ED}" destId="{C758D645-A29D-4972-9316-E4A69D91A370}" srcOrd="0" destOrd="0" presId="urn:microsoft.com/office/officeart/2005/8/layout/process4"/>
    <dgm:cxn modelId="{0FE54264-1EC9-488D-A3D4-FBEA22E6521E}" type="presParOf" srcId="{C758D645-A29D-4972-9316-E4A69D91A370}" destId="{966F05A4-9F2D-4367-88F1-E17F86BF1110}" srcOrd="0" destOrd="0" presId="urn:microsoft.com/office/officeart/2005/8/layout/process4"/>
    <dgm:cxn modelId="{DB6C8C1F-F387-443D-95C2-5FC53204DB10}" type="presParOf" srcId="{48F6FF6F-21C5-4B3F-BE4F-BDF669EE03ED}" destId="{D807FA13-FED2-4045-89AA-AFCC428AE489}" srcOrd="1" destOrd="0" presId="urn:microsoft.com/office/officeart/2005/8/layout/process4"/>
    <dgm:cxn modelId="{ED9C82D1-969B-4C7A-8446-94069CE1BD10}" type="presParOf" srcId="{48F6FF6F-21C5-4B3F-BE4F-BDF669EE03ED}" destId="{6460A1DA-193C-4377-A845-0C940C2B8282}" srcOrd="2" destOrd="0" presId="urn:microsoft.com/office/officeart/2005/8/layout/process4"/>
    <dgm:cxn modelId="{04D3D481-13A2-4FAA-BCCA-A4F8491FB005}" type="presParOf" srcId="{6460A1DA-193C-4377-A845-0C940C2B8282}" destId="{5A105CF9-D974-4434-9421-BC07E97687B3}" srcOrd="0" destOrd="0" presId="urn:microsoft.com/office/officeart/2005/8/layout/process4"/>
    <dgm:cxn modelId="{91836390-7438-473D-8CDD-4473645163EA}" type="presParOf" srcId="{48F6FF6F-21C5-4B3F-BE4F-BDF669EE03ED}" destId="{08B09E11-1479-4E88-9BFB-547893CE1F7A}" srcOrd="3" destOrd="0" presId="urn:microsoft.com/office/officeart/2005/8/layout/process4"/>
    <dgm:cxn modelId="{11AC6A64-9B44-4E69-BD19-329A54031E52}" type="presParOf" srcId="{48F6FF6F-21C5-4B3F-BE4F-BDF669EE03ED}" destId="{6A4410B1-75EE-44AB-B786-8F09DCE3DAD2}" srcOrd="4" destOrd="0" presId="urn:microsoft.com/office/officeart/2005/8/layout/process4"/>
    <dgm:cxn modelId="{1B9C7477-4948-4545-9859-3EC9E8C14C55}" type="presParOf" srcId="{6A4410B1-75EE-44AB-B786-8F09DCE3DAD2}" destId="{5A7BA5AD-4139-425E-B08D-8748CAD0A71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E98A5A-D379-4439-9A76-D587B1100C63}" type="doc">
      <dgm:prSet loTypeId="urn:microsoft.com/office/officeart/2005/8/layout/vProcess5" loCatId="process" qsTypeId="urn:microsoft.com/office/officeart/2005/8/quickstyle/simple1" qsCatId="simple" csTypeId="urn:microsoft.com/office/officeart/2005/8/colors/accent1_2" csCatId="accent1" phldr="1"/>
      <dgm:spPr/>
    </dgm:pt>
    <dgm:pt modelId="{DE14B0A0-8081-4DCA-8573-9F44747D86FE}">
      <dgm:prSet phldrT="[Текст]" custT="1"/>
      <dgm:spPr/>
      <dgm:t>
        <a:bodyPr/>
        <a:lstStyle/>
        <a:p>
          <a:r>
            <a:rPr lang="uk-UA" sz="1500" smtClean="0">
              <a:latin typeface="Times New Roman" pitchFamily="18" charset="0"/>
              <a:cs typeface="Times New Roman" pitchFamily="18" charset="0"/>
            </a:rPr>
            <a:t>витрати на транспортування (46%);</a:t>
          </a:r>
          <a:endParaRPr lang="ru-RU" sz="1500">
            <a:latin typeface="Times New Roman" pitchFamily="18" charset="0"/>
            <a:cs typeface="Times New Roman" pitchFamily="18" charset="0"/>
          </a:endParaRPr>
        </a:p>
      </dgm:t>
    </dgm:pt>
    <dgm:pt modelId="{07694C68-21E2-42DC-96EB-5B7D00E219E2}" type="parTrans" cxnId="{C1FB3837-1861-4265-A514-3ACD8F9F754B}">
      <dgm:prSet/>
      <dgm:spPr/>
      <dgm:t>
        <a:bodyPr/>
        <a:lstStyle/>
        <a:p>
          <a:endParaRPr lang="ru-RU"/>
        </a:p>
      </dgm:t>
    </dgm:pt>
    <dgm:pt modelId="{916B5195-A5FA-495F-8684-BDA02BE3FA90}" type="sibTrans" cxnId="{C1FB3837-1861-4265-A514-3ACD8F9F754B}">
      <dgm:prSet custT="1"/>
      <dgm:spPr/>
      <dgm:t>
        <a:bodyPr/>
        <a:lstStyle/>
        <a:p>
          <a:endParaRPr lang="ru-RU" sz="1500">
            <a:latin typeface="Times New Roman" pitchFamily="18" charset="0"/>
            <a:cs typeface="Times New Roman" pitchFamily="18" charset="0"/>
          </a:endParaRPr>
        </a:p>
      </dgm:t>
    </dgm:pt>
    <dgm:pt modelId="{FB8613FA-7E42-49B3-BBA5-F3FB396ED68B}">
      <dgm:prSet custT="1"/>
      <dgm:spPr/>
      <dgm:t>
        <a:bodyPr/>
        <a:lstStyle/>
        <a:p>
          <a:r>
            <a:rPr lang="uk-UA" sz="1500" dirty="0" smtClean="0">
              <a:latin typeface="Times New Roman" pitchFamily="18" charset="0"/>
              <a:cs typeface="Times New Roman" pitchFamily="18" charset="0"/>
            </a:rPr>
            <a:t>витрати на складування (26%);</a:t>
          </a:r>
          <a:endParaRPr lang="ru-RU" sz="1500" dirty="0">
            <a:latin typeface="Times New Roman" pitchFamily="18" charset="0"/>
            <a:cs typeface="Times New Roman" pitchFamily="18" charset="0"/>
          </a:endParaRPr>
        </a:p>
      </dgm:t>
    </dgm:pt>
    <dgm:pt modelId="{59778093-C16A-4624-8935-A51F8E1DAEA9}" type="parTrans" cxnId="{53D6F4DA-C932-4081-AE08-7C58DEE00DE2}">
      <dgm:prSet/>
      <dgm:spPr/>
      <dgm:t>
        <a:bodyPr/>
        <a:lstStyle/>
        <a:p>
          <a:endParaRPr lang="ru-RU"/>
        </a:p>
      </dgm:t>
    </dgm:pt>
    <dgm:pt modelId="{CFCBF8B1-6932-45E7-AC42-B1AEDA6ECBD3}" type="sibTrans" cxnId="{53D6F4DA-C932-4081-AE08-7C58DEE00DE2}">
      <dgm:prSet custT="1"/>
      <dgm:spPr/>
      <dgm:t>
        <a:bodyPr/>
        <a:lstStyle/>
        <a:p>
          <a:endParaRPr lang="ru-RU" sz="1500">
            <a:latin typeface="Times New Roman" pitchFamily="18" charset="0"/>
            <a:cs typeface="Times New Roman" pitchFamily="18" charset="0"/>
          </a:endParaRPr>
        </a:p>
      </dgm:t>
    </dgm:pt>
    <dgm:pt modelId="{487067CC-E291-4AAF-96A1-5954387EF10B}">
      <dgm:prSet custT="1"/>
      <dgm:spPr/>
      <dgm:t>
        <a:bodyPr/>
        <a:lstStyle/>
        <a:p>
          <a:r>
            <a:rPr lang="uk-UA" sz="1500" dirty="0" smtClean="0">
              <a:latin typeface="Times New Roman" pitchFamily="18" charset="0"/>
              <a:cs typeface="Times New Roman" pitchFamily="18" charset="0"/>
            </a:rPr>
            <a:t>витрати на підтримання </a:t>
          </a:r>
          <a:r>
            <a:rPr lang="uk-UA" sz="1500" dirty="0" err="1" smtClean="0">
              <a:latin typeface="Times New Roman" pitchFamily="18" charset="0"/>
              <a:cs typeface="Times New Roman" pitchFamily="18" charset="0"/>
            </a:rPr>
            <a:t>товарно</a:t>
          </a:r>
          <a:r>
            <a:rPr lang="uk-UA" sz="1500" dirty="0" smtClean="0">
              <a:latin typeface="Times New Roman" pitchFamily="18" charset="0"/>
              <a:cs typeface="Times New Roman" pitchFamily="18" charset="0"/>
            </a:rPr>
            <a:t> – матеріальних запасів (10%);</a:t>
          </a:r>
          <a:endParaRPr lang="ru-RU" sz="1500" dirty="0">
            <a:latin typeface="Times New Roman" pitchFamily="18" charset="0"/>
            <a:cs typeface="Times New Roman" pitchFamily="18" charset="0"/>
          </a:endParaRPr>
        </a:p>
      </dgm:t>
    </dgm:pt>
    <dgm:pt modelId="{C3BC2140-A843-40A2-A204-D2323C299604}" type="parTrans" cxnId="{513C7397-E1B0-4CD4-B03D-60492BAB748A}">
      <dgm:prSet/>
      <dgm:spPr/>
      <dgm:t>
        <a:bodyPr/>
        <a:lstStyle/>
        <a:p>
          <a:endParaRPr lang="ru-RU"/>
        </a:p>
      </dgm:t>
    </dgm:pt>
    <dgm:pt modelId="{8EBA3E18-4661-4568-B52C-3AECA7E6C1E9}" type="sibTrans" cxnId="{513C7397-E1B0-4CD4-B03D-60492BAB748A}">
      <dgm:prSet custT="1"/>
      <dgm:spPr/>
      <dgm:t>
        <a:bodyPr/>
        <a:lstStyle/>
        <a:p>
          <a:endParaRPr lang="ru-RU" sz="1500">
            <a:latin typeface="Times New Roman" pitchFamily="18" charset="0"/>
            <a:cs typeface="Times New Roman" pitchFamily="18" charset="0"/>
          </a:endParaRPr>
        </a:p>
      </dgm:t>
    </dgm:pt>
    <dgm:pt modelId="{418CD234-D0C6-43BC-9BD0-95946C69B1B6}">
      <dgm:prSet custT="1"/>
      <dgm:spPr/>
      <dgm:t>
        <a:bodyPr/>
        <a:lstStyle/>
        <a:p>
          <a:r>
            <a:rPr lang="uk-UA" sz="1500" smtClean="0">
              <a:latin typeface="Times New Roman" pitchFamily="18" charset="0"/>
              <a:cs typeface="Times New Roman" pitchFamily="18" charset="0"/>
            </a:rPr>
            <a:t>витрати на відгрузку (6%);</a:t>
          </a:r>
          <a:endParaRPr lang="ru-RU" sz="1500">
            <a:latin typeface="Times New Roman" pitchFamily="18" charset="0"/>
            <a:cs typeface="Times New Roman" pitchFamily="18" charset="0"/>
          </a:endParaRPr>
        </a:p>
      </dgm:t>
    </dgm:pt>
    <dgm:pt modelId="{024AA61E-2AB8-49FB-9CAA-69CE8E9E4D56}" type="parTrans" cxnId="{04348C9F-8044-4DA0-B612-878D9312B46C}">
      <dgm:prSet/>
      <dgm:spPr/>
      <dgm:t>
        <a:bodyPr/>
        <a:lstStyle/>
        <a:p>
          <a:endParaRPr lang="ru-RU"/>
        </a:p>
      </dgm:t>
    </dgm:pt>
    <dgm:pt modelId="{1650BCC2-BFDA-4548-B437-A9CEF61E68B5}" type="sibTrans" cxnId="{04348C9F-8044-4DA0-B612-878D9312B46C}">
      <dgm:prSet custT="1"/>
      <dgm:spPr/>
      <dgm:t>
        <a:bodyPr/>
        <a:lstStyle/>
        <a:p>
          <a:endParaRPr lang="ru-RU" sz="1500">
            <a:latin typeface="Times New Roman" pitchFamily="18" charset="0"/>
            <a:cs typeface="Times New Roman" pitchFamily="18" charset="0"/>
          </a:endParaRPr>
        </a:p>
      </dgm:t>
    </dgm:pt>
    <dgm:pt modelId="{83DEB295-9FDB-4F48-92E7-BC29151B234E}">
      <dgm:prSet custT="1"/>
      <dgm:spPr/>
      <dgm:t>
        <a:bodyPr/>
        <a:lstStyle/>
        <a:p>
          <a:r>
            <a:rPr lang="uk-UA" sz="1500" smtClean="0">
              <a:latin typeface="Times New Roman" pitchFamily="18" charset="0"/>
              <a:cs typeface="Times New Roman" pitchFamily="18" charset="0"/>
            </a:rPr>
            <a:t>витрати на упаковку (5%);</a:t>
          </a:r>
          <a:endParaRPr lang="ru-RU" sz="1500">
            <a:latin typeface="Times New Roman" pitchFamily="18" charset="0"/>
            <a:cs typeface="Times New Roman" pitchFamily="18" charset="0"/>
          </a:endParaRPr>
        </a:p>
      </dgm:t>
    </dgm:pt>
    <dgm:pt modelId="{4F6BCAF4-0E53-480A-8327-660A370D80EF}" type="parTrans" cxnId="{E02AFC9B-0789-491E-BEE6-1FEA93FC4BBE}">
      <dgm:prSet/>
      <dgm:spPr/>
      <dgm:t>
        <a:bodyPr/>
        <a:lstStyle/>
        <a:p>
          <a:endParaRPr lang="ru-RU"/>
        </a:p>
      </dgm:t>
    </dgm:pt>
    <dgm:pt modelId="{64549D32-E81F-4CDE-B376-4742C81DD728}" type="sibTrans" cxnId="{E02AFC9B-0789-491E-BEE6-1FEA93FC4BBE}">
      <dgm:prSet custT="1"/>
      <dgm:spPr/>
      <dgm:t>
        <a:bodyPr/>
        <a:lstStyle/>
        <a:p>
          <a:endParaRPr lang="ru-RU" sz="1500">
            <a:latin typeface="Times New Roman" pitchFamily="18" charset="0"/>
            <a:cs typeface="Times New Roman" pitchFamily="18" charset="0"/>
          </a:endParaRPr>
        </a:p>
      </dgm:t>
    </dgm:pt>
    <dgm:pt modelId="{B488231B-D72D-47EE-8C01-86E41880EC62}">
      <dgm:prSet custT="1"/>
      <dgm:spPr/>
      <dgm:t>
        <a:bodyPr/>
        <a:lstStyle/>
        <a:p>
          <a:endParaRPr lang="ru-RU"/>
        </a:p>
      </dgm:t>
    </dgm:pt>
    <dgm:pt modelId="{359E8377-F7CD-4219-9ACF-D3A6702A956C}" type="parTrans" cxnId="{C9212EA8-A5B4-4B1B-8762-4442C2FF9FBD}">
      <dgm:prSet/>
      <dgm:spPr/>
      <dgm:t>
        <a:bodyPr/>
        <a:lstStyle/>
        <a:p>
          <a:endParaRPr lang="ru-RU"/>
        </a:p>
      </dgm:t>
    </dgm:pt>
    <dgm:pt modelId="{1A1B408C-1AD9-499C-A52B-806366E08C87}" type="sibTrans" cxnId="{C9212EA8-A5B4-4B1B-8762-4442C2FF9FBD}">
      <dgm:prSet custT="1"/>
      <dgm:spPr/>
      <dgm:t>
        <a:bodyPr/>
        <a:lstStyle/>
        <a:p>
          <a:endParaRPr lang="ru-RU" sz="1500">
            <a:latin typeface="Times New Roman" pitchFamily="18" charset="0"/>
            <a:cs typeface="Times New Roman" pitchFamily="18" charset="0"/>
          </a:endParaRPr>
        </a:p>
      </dgm:t>
    </dgm:pt>
    <dgm:pt modelId="{14517F49-B1B1-4ED4-A34A-17159762ADAC}">
      <dgm:prSet custT="1"/>
      <dgm:spPr/>
      <dgm:t>
        <a:bodyPr/>
        <a:lstStyle/>
        <a:p>
          <a:endParaRPr lang="ru-RU"/>
        </a:p>
      </dgm:t>
    </dgm:pt>
    <dgm:pt modelId="{DBD379DB-11B0-4CEC-AD98-FEDCD7E6241F}" type="parTrans" cxnId="{1E04ABCB-41BE-40F5-A7B3-512447E86299}">
      <dgm:prSet/>
      <dgm:spPr/>
      <dgm:t>
        <a:bodyPr/>
        <a:lstStyle/>
        <a:p>
          <a:endParaRPr lang="ru-RU"/>
        </a:p>
      </dgm:t>
    </dgm:pt>
    <dgm:pt modelId="{20E25A58-EFD1-47E2-8CB5-9E3BF6B226EE}" type="sibTrans" cxnId="{1E04ABCB-41BE-40F5-A7B3-512447E86299}">
      <dgm:prSet/>
      <dgm:spPr/>
      <dgm:t>
        <a:bodyPr/>
        <a:lstStyle/>
        <a:p>
          <a:endParaRPr lang="ru-RU"/>
        </a:p>
      </dgm:t>
    </dgm:pt>
    <dgm:pt modelId="{3F6CAB86-3C80-4A21-BDAE-CC8BCE79ED94}" type="pres">
      <dgm:prSet presAssocID="{A7E98A5A-D379-4439-9A76-D587B1100C63}" presName="outerComposite" presStyleCnt="0">
        <dgm:presLayoutVars>
          <dgm:chMax val="5"/>
          <dgm:dir/>
          <dgm:resizeHandles val="exact"/>
        </dgm:presLayoutVars>
      </dgm:prSet>
      <dgm:spPr/>
    </dgm:pt>
    <dgm:pt modelId="{3AC638DE-3B76-4165-A0EE-F9AADC76D92B}" type="pres">
      <dgm:prSet presAssocID="{A7E98A5A-D379-4439-9A76-D587B1100C63}" presName="dummyMaxCanvas" presStyleCnt="0">
        <dgm:presLayoutVars/>
      </dgm:prSet>
      <dgm:spPr/>
    </dgm:pt>
    <dgm:pt modelId="{E3E3EF91-DF97-4228-B987-56F5CDBF0FC0}" type="pres">
      <dgm:prSet presAssocID="{A7E98A5A-D379-4439-9A76-D587B1100C63}" presName="FiveNodes_1" presStyleLbl="node1" presStyleIdx="0" presStyleCnt="5" custLinFactNeighborX="-1120">
        <dgm:presLayoutVars>
          <dgm:bulletEnabled val="1"/>
        </dgm:presLayoutVars>
      </dgm:prSet>
      <dgm:spPr/>
      <dgm:t>
        <a:bodyPr/>
        <a:lstStyle/>
        <a:p>
          <a:endParaRPr lang="ru-RU"/>
        </a:p>
      </dgm:t>
    </dgm:pt>
    <dgm:pt modelId="{70AFCB51-8367-49E8-A1E6-4C5FC5048DD8}" type="pres">
      <dgm:prSet presAssocID="{A7E98A5A-D379-4439-9A76-D587B1100C63}" presName="FiveNodes_2" presStyleLbl="node1" presStyleIdx="1" presStyleCnt="5">
        <dgm:presLayoutVars>
          <dgm:bulletEnabled val="1"/>
        </dgm:presLayoutVars>
      </dgm:prSet>
      <dgm:spPr/>
      <dgm:t>
        <a:bodyPr/>
        <a:lstStyle/>
        <a:p>
          <a:endParaRPr lang="ru-RU"/>
        </a:p>
      </dgm:t>
    </dgm:pt>
    <dgm:pt modelId="{CB8C0CA5-F8D0-4678-87E2-B0C740FBFD32}" type="pres">
      <dgm:prSet presAssocID="{A7E98A5A-D379-4439-9A76-D587B1100C63}" presName="FiveNodes_3" presStyleLbl="node1" presStyleIdx="2" presStyleCnt="5">
        <dgm:presLayoutVars>
          <dgm:bulletEnabled val="1"/>
        </dgm:presLayoutVars>
      </dgm:prSet>
      <dgm:spPr/>
      <dgm:t>
        <a:bodyPr/>
        <a:lstStyle/>
        <a:p>
          <a:endParaRPr lang="ru-RU"/>
        </a:p>
      </dgm:t>
    </dgm:pt>
    <dgm:pt modelId="{C660FE74-F5FA-443C-950C-4C14037C02B4}" type="pres">
      <dgm:prSet presAssocID="{A7E98A5A-D379-4439-9A76-D587B1100C63}" presName="FiveNodes_4" presStyleLbl="node1" presStyleIdx="3" presStyleCnt="5">
        <dgm:presLayoutVars>
          <dgm:bulletEnabled val="1"/>
        </dgm:presLayoutVars>
      </dgm:prSet>
      <dgm:spPr/>
      <dgm:t>
        <a:bodyPr/>
        <a:lstStyle/>
        <a:p>
          <a:endParaRPr lang="ru-RU"/>
        </a:p>
      </dgm:t>
    </dgm:pt>
    <dgm:pt modelId="{223AF648-0BF3-4FC2-B532-D35DC7BC02CD}" type="pres">
      <dgm:prSet presAssocID="{A7E98A5A-D379-4439-9A76-D587B1100C63}" presName="FiveNodes_5" presStyleLbl="node1" presStyleIdx="4" presStyleCnt="5">
        <dgm:presLayoutVars>
          <dgm:bulletEnabled val="1"/>
        </dgm:presLayoutVars>
      </dgm:prSet>
      <dgm:spPr/>
      <dgm:t>
        <a:bodyPr/>
        <a:lstStyle/>
        <a:p>
          <a:endParaRPr lang="ru-RU"/>
        </a:p>
      </dgm:t>
    </dgm:pt>
    <dgm:pt modelId="{7160EAAC-B744-45DC-BCF7-85112BF95A8A}" type="pres">
      <dgm:prSet presAssocID="{A7E98A5A-D379-4439-9A76-D587B1100C63}" presName="FiveConn_1-2" presStyleLbl="fgAccFollowNode1" presStyleIdx="0" presStyleCnt="4">
        <dgm:presLayoutVars>
          <dgm:bulletEnabled val="1"/>
        </dgm:presLayoutVars>
      </dgm:prSet>
      <dgm:spPr/>
      <dgm:t>
        <a:bodyPr/>
        <a:lstStyle/>
        <a:p>
          <a:endParaRPr lang="ru-RU"/>
        </a:p>
      </dgm:t>
    </dgm:pt>
    <dgm:pt modelId="{ADA38CA3-101F-4885-AD06-C5F005A89980}" type="pres">
      <dgm:prSet presAssocID="{A7E98A5A-D379-4439-9A76-D587B1100C63}" presName="FiveConn_2-3" presStyleLbl="fgAccFollowNode1" presStyleIdx="1" presStyleCnt="4">
        <dgm:presLayoutVars>
          <dgm:bulletEnabled val="1"/>
        </dgm:presLayoutVars>
      </dgm:prSet>
      <dgm:spPr/>
      <dgm:t>
        <a:bodyPr/>
        <a:lstStyle/>
        <a:p>
          <a:endParaRPr lang="ru-RU"/>
        </a:p>
      </dgm:t>
    </dgm:pt>
    <dgm:pt modelId="{16B6C4BF-F070-4A00-912B-2D71AE2DA553}" type="pres">
      <dgm:prSet presAssocID="{A7E98A5A-D379-4439-9A76-D587B1100C63}" presName="FiveConn_3-4" presStyleLbl="fgAccFollowNode1" presStyleIdx="2" presStyleCnt="4">
        <dgm:presLayoutVars>
          <dgm:bulletEnabled val="1"/>
        </dgm:presLayoutVars>
      </dgm:prSet>
      <dgm:spPr/>
      <dgm:t>
        <a:bodyPr/>
        <a:lstStyle/>
        <a:p>
          <a:endParaRPr lang="ru-RU"/>
        </a:p>
      </dgm:t>
    </dgm:pt>
    <dgm:pt modelId="{E65CB0BF-6280-4C79-B3CE-5DF985F79536}" type="pres">
      <dgm:prSet presAssocID="{A7E98A5A-D379-4439-9A76-D587B1100C63}" presName="FiveConn_4-5" presStyleLbl="fgAccFollowNode1" presStyleIdx="3" presStyleCnt="4">
        <dgm:presLayoutVars>
          <dgm:bulletEnabled val="1"/>
        </dgm:presLayoutVars>
      </dgm:prSet>
      <dgm:spPr/>
      <dgm:t>
        <a:bodyPr/>
        <a:lstStyle/>
        <a:p>
          <a:endParaRPr lang="ru-RU"/>
        </a:p>
      </dgm:t>
    </dgm:pt>
    <dgm:pt modelId="{26ED8484-0E8D-4A42-8BBD-B3973F857584}" type="pres">
      <dgm:prSet presAssocID="{A7E98A5A-D379-4439-9A76-D587B1100C63}" presName="FiveNodes_1_text" presStyleLbl="node1" presStyleIdx="4" presStyleCnt="5">
        <dgm:presLayoutVars>
          <dgm:bulletEnabled val="1"/>
        </dgm:presLayoutVars>
      </dgm:prSet>
      <dgm:spPr/>
      <dgm:t>
        <a:bodyPr/>
        <a:lstStyle/>
        <a:p>
          <a:endParaRPr lang="ru-RU"/>
        </a:p>
      </dgm:t>
    </dgm:pt>
    <dgm:pt modelId="{3BFBE285-6479-44F5-9D6F-EF41A15BCEAA}" type="pres">
      <dgm:prSet presAssocID="{A7E98A5A-D379-4439-9A76-D587B1100C63}" presName="FiveNodes_2_text" presStyleLbl="node1" presStyleIdx="4" presStyleCnt="5">
        <dgm:presLayoutVars>
          <dgm:bulletEnabled val="1"/>
        </dgm:presLayoutVars>
      </dgm:prSet>
      <dgm:spPr/>
      <dgm:t>
        <a:bodyPr/>
        <a:lstStyle/>
        <a:p>
          <a:endParaRPr lang="ru-RU"/>
        </a:p>
      </dgm:t>
    </dgm:pt>
    <dgm:pt modelId="{0023DA97-262A-4DEA-A15E-833060102C32}" type="pres">
      <dgm:prSet presAssocID="{A7E98A5A-D379-4439-9A76-D587B1100C63}" presName="FiveNodes_3_text" presStyleLbl="node1" presStyleIdx="4" presStyleCnt="5">
        <dgm:presLayoutVars>
          <dgm:bulletEnabled val="1"/>
        </dgm:presLayoutVars>
      </dgm:prSet>
      <dgm:spPr/>
      <dgm:t>
        <a:bodyPr/>
        <a:lstStyle/>
        <a:p>
          <a:endParaRPr lang="ru-RU"/>
        </a:p>
      </dgm:t>
    </dgm:pt>
    <dgm:pt modelId="{15F25164-0AE3-4045-90E6-3D56167BB61E}" type="pres">
      <dgm:prSet presAssocID="{A7E98A5A-D379-4439-9A76-D587B1100C63}" presName="FiveNodes_4_text" presStyleLbl="node1" presStyleIdx="4" presStyleCnt="5">
        <dgm:presLayoutVars>
          <dgm:bulletEnabled val="1"/>
        </dgm:presLayoutVars>
      </dgm:prSet>
      <dgm:spPr/>
      <dgm:t>
        <a:bodyPr/>
        <a:lstStyle/>
        <a:p>
          <a:endParaRPr lang="ru-RU"/>
        </a:p>
      </dgm:t>
    </dgm:pt>
    <dgm:pt modelId="{DB48D460-F843-4C2A-915D-27BB0E780610}" type="pres">
      <dgm:prSet presAssocID="{A7E98A5A-D379-4439-9A76-D587B1100C63}" presName="FiveNodes_5_text" presStyleLbl="node1" presStyleIdx="4" presStyleCnt="5">
        <dgm:presLayoutVars>
          <dgm:bulletEnabled val="1"/>
        </dgm:presLayoutVars>
      </dgm:prSet>
      <dgm:spPr/>
      <dgm:t>
        <a:bodyPr/>
        <a:lstStyle/>
        <a:p>
          <a:endParaRPr lang="ru-RU"/>
        </a:p>
      </dgm:t>
    </dgm:pt>
  </dgm:ptLst>
  <dgm:cxnLst>
    <dgm:cxn modelId="{ED57EEB2-DBAE-4956-A25F-E871657E3278}" type="presOf" srcId="{DE14B0A0-8081-4DCA-8573-9F44747D86FE}" destId="{E3E3EF91-DF97-4228-B987-56F5CDBF0FC0}" srcOrd="0" destOrd="0" presId="urn:microsoft.com/office/officeart/2005/8/layout/vProcess5"/>
    <dgm:cxn modelId="{4365B56B-7F00-40EE-A994-F5B36087B247}" type="presOf" srcId="{487067CC-E291-4AAF-96A1-5954387EF10B}" destId="{CB8C0CA5-F8D0-4678-87E2-B0C740FBFD32}" srcOrd="0" destOrd="0" presId="urn:microsoft.com/office/officeart/2005/8/layout/vProcess5"/>
    <dgm:cxn modelId="{53D6F4DA-C932-4081-AE08-7C58DEE00DE2}" srcId="{A7E98A5A-D379-4439-9A76-D587B1100C63}" destId="{FB8613FA-7E42-49B3-BBA5-F3FB396ED68B}" srcOrd="1" destOrd="0" parTransId="{59778093-C16A-4624-8935-A51F8E1DAEA9}" sibTransId="{CFCBF8B1-6932-45E7-AC42-B1AEDA6ECBD3}"/>
    <dgm:cxn modelId="{C9212EA8-A5B4-4B1B-8762-4442C2FF9FBD}" srcId="{A7E98A5A-D379-4439-9A76-D587B1100C63}" destId="{B488231B-D72D-47EE-8C01-86E41880EC62}" srcOrd="5" destOrd="0" parTransId="{359E8377-F7CD-4219-9ACF-D3A6702A956C}" sibTransId="{1A1B408C-1AD9-499C-A52B-806366E08C87}"/>
    <dgm:cxn modelId="{D3A4C25A-4FBA-4FA0-9A54-D9F3F1EDBF53}" type="presOf" srcId="{418CD234-D0C6-43BC-9BD0-95946C69B1B6}" destId="{15F25164-0AE3-4045-90E6-3D56167BB61E}" srcOrd="1" destOrd="0" presId="urn:microsoft.com/office/officeart/2005/8/layout/vProcess5"/>
    <dgm:cxn modelId="{F1EA5D42-FCF6-4C2D-8CBB-9BACB82B3BF5}" type="presOf" srcId="{916B5195-A5FA-495F-8684-BDA02BE3FA90}" destId="{7160EAAC-B744-45DC-BCF7-85112BF95A8A}" srcOrd="0" destOrd="0" presId="urn:microsoft.com/office/officeart/2005/8/layout/vProcess5"/>
    <dgm:cxn modelId="{CE0342E6-3628-45EB-85D6-A26098B62A8D}" type="presOf" srcId="{A7E98A5A-D379-4439-9A76-D587B1100C63}" destId="{3F6CAB86-3C80-4A21-BDAE-CC8BCE79ED94}" srcOrd="0" destOrd="0" presId="urn:microsoft.com/office/officeart/2005/8/layout/vProcess5"/>
    <dgm:cxn modelId="{E02AFC9B-0789-491E-BEE6-1FEA93FC4BBE}" srcId="{A7E98A5A-D379-4439-9A76-D587B1100C63}" destId="{83DEB295-9FDB-4F48-92E7-BC29151B234E}" srcOrd="4" destOrd="0" parTransId="{4F6BCAF4-0E53-480A-8327-660A370D80EF}" sibTransId="{64549D32-E81F-4CDE-B376-4742C81DD728}"/>
    <dgm:cxn modelId="{1E04ABCB-41BE-40F5-A7B3-512447E86299}" srcId="{A7E98A5A-D379-4439-9A76-D587B1100C63}" destId="{14517F49-B1B1-4ED4-A34A-17159762ADAC}" srcOrd="6" destOrd="0" parTransId="{DBD379DB-11B0-4CEC-AD98-FEDCD7E6241F}" sibTransId="{20E25A58-EFD1-47E2-8CB5-9E3BF6B226EE}"/>
    <dgm:cxn modelId="{57B0D610-CE6E-4D2F-8297-ABAB7CEDF92C}" type="presOf" srcId="{418CD234-D0C6-43BC-9BD0-95946C69B1B6}" destId="{C660FE74-F5FA-443C-950C-4C14037C02B4}" srcOrd="0" destOrd="0" presId="urn:microsoft.com/office/officeart/2005/8/layout/vProcess5"/>
    <dgm:cxn modelId="{527AB33C-7FEB-4E16-ABD6-478E8ED5881F}" type="presOf" srcId="{83DEB295-9FDB-4F48-92E7-BC29151B234E}" destId="{DB48D460-F843-4C2A-915D-27BB0E780610}" srcOrd="1" destOrd="0" presId="urn:microsoft.com/office/officeart/2005/8/layout/vProcess5"/>
    <dgm:cxn modelId="{DD5C91DB-A904-494E-91D3-4A584701F521}" type="presOf" srcId="{DE14B0A0-8081-4DCA-8573-9F44747D86FE}" destId="{26ED8484-0E8D-4A42-8BBD-B3973F857584}" srcOrd="1" destOrd="0" presId="urn:microsoft.com/office/officeart/2005/8/layout/vProcess5"/>
    <dgm:cxn modelId="{D5461D08-1DAC-4763-BD9D-5C7553C7A0A4}" type="presOf" srcId="{83DEB295-9FDB-4F48-92E7-BC29151B234E}" destId="{223AF648-0BF3-4FC2-B532-D35DC7BC02CD}" srcOrd="0" destOrd="0" presId="urn:microsoft.com/office/officeart/2005/8/layout/vProcess5"/>
    <dgm:cxn modelId="{C1FB3837-1861-4265-A514-3ACD8F9F754B}" srcId="{A7E98A5A-D379-4439-9A76-D587B1100C63}" destId="{DE14B0A0-8081-4DCA-8573-9F44747D86FE}" srcOrd="0" destOrd="0" parTransId="{07694C68-21E2-42DC-96EB-5B7D00E219E2}" sibTransId="{916B5195-A5FA-495F-8684-BDA02BE3FA90}"/>
    <dgm:cxn modelId="{CD671F71-9D3C-4992-85A0-1EA48EF89D98}" type="presOf" srcId="{487067CC-E291-4AAF-96A1-5954387EF10B}" destId="{0023DA97-262A-4DEA-A15E-833060102C32}" srcOrd="1" destOrd="0" presId="urn:microsoft.com/office/officeart/2005/8/layout/vProcess5"/>
    <dgm:cxn modelId="{AE4EB1FD-7295-4EBC-AA6A-E8B81C56932E}" type="presOf" srcId="{CFCBF8B1-6932-45E7-AC42-B1AEDA6ECBD3}" destId="{ADA38CA3-101F-4885-AD06-C5F005A89980}" srcOrd="0" destOrd="0" presId="urn:microsoft.com/office/officeart/2005/8/layout/vProcess5"/>
    <dgm:cxn modelId="{BD546D82-3678-423A-986F-F33A329643AB}" type="presOf" srcId="{FB8613FA-7E42-49B3-BBA5-F3FB396ED68B}" destId="{70AFCB51-8367-49E8-A1E6-4C5FC5048DD8}" srcOrd="0" destOrd="0" presId="urn:microsoft.com/office/officeart/2005/8/layout/vProcess5"/>
    <dgm:cxn modelId="{04348C9F-8044-4DA0-B612-878D9312B46C}" srcId="{A7E98A5A-D379-4439-9A76-D587B1100C63}" destId="{418CD234-D0C6-43BC-9BD0-95946C69B1B6}" srcOrd="3" destOrd="0" parTransId="{024AA61E-2AB8-49FB-9CAA-69CE8E9E4D56}" sibTransId="{1650BCC2-BFDA-4548-B437-A9CEF61E68B5}"/>
    <dgm:cxn modelId="{513C7397-E1B0-4CD4-B03D-60492BAB748A}" srcId="{A7E98A5A-D379-4439-9A76-D587B1100C63}" destId="{487067CC-E291-4AAF-96A1-5954387EF10B}" srcOrd="2" destOrd="0" parTransId="{C3BC2140-A843-40A2-A204-D2323C299604}" sibTransId="{8EBA3E18-4661-4568-B52C-3AECA7E6C1E9}"/>
    <dgm:cxn modelId="{C8019694-B68C-4D22-B5CE-83D85767678B}" type="presOf" srcId="{1650BCC2-BFDA-4548-B437-A9CEF61E68B5}" destId="{E65CB0BF-6280-4C79-B3CE-5DF985F79536}" srcOrd="0" destOrd="0" presId="urn:microsoft.com/office/officeart/2005/8/layout/vProcess5"/>
    <dgm:cxn modelId="{7F6CDAFA-F7EC-4851-9A47-6714BBA47082}" type="presOf" srcId="{8EBA3E18-4661-4568-B52C-3AECA7E6C1E9}" destId="{16B6C4BF-F070-4A00-912B-2D71AE2DA553}" srcOrd="0" destOrd="0" presId="urn:microsoft.com/office/officeart/2005/8/layout/vProcess5"/>
    <dgm:cxn modelId="{78A974CE-6E55-45AB-964D-7BA3CAB92AED}" type="presOf" srcId="{FB8613FA-7E42-49B3-BBA5-F3FB396ED68B}" destId="{3BFBE285-6479-44F5-9D6F-EF41A15BCEAA}" srcOrd="1" destOrd="0" presId="urn:microsoft.com/office/officeart/2005/8/layout/vProcess5"/>
    <dgm:cxn modelId="{3FD98AE0-E8B9-4640-ABAC-88580CFBC885}" type="presParOf" srcId="{3F6CAB86-3C80-4A21-BDAE-CC8BCE79ED94}" destId="{3AC638DE-3B76-4165-A0EE-F9AADC76D92B}" srcOrd="0" destOrd="0" presId="urn:microsoft.com/office/officeart/2005/8/layout/vProcess5"/>
    <dgm:cxn modelId="{C50DB15A-7A5F-4A66-BFFB-6528E8A30C87}" type="presParOf" srcId="{3F6CAB86-3C80-4A21-BDAE-CC8BCE79ED94}" destId="{E3E3EF91-DF97-4228-B987-56F5CDBF0FC0}" srcOrd="1" destOrd="0" presId="urn:microsoft.com/office/officeart/2005/8/layout/vProcess5"/>
    <dgm:cxn modelId="{43E127D2-5E01-475F-AB4D-2CA5CA22A004}" type="presParOf" srcId="{3F6CAB86-3C80-4A21-BDAE-CC8BCE79ED94}" destId="{70AFCB51-8367-49E8-A1E6-4C5FC5048DD8}" srcOrd="2" destOrd="0" presId="urn:microsoft.com/office/officeart/2005/8/layout/vProcess5"/>
    <dgm:cxn modelId="{F37BFE69-90F2-456A-AD1E-C37DF55B7D0C}" type="presParOf" srcId="{3F6CAB86-3C80-4A21-BDAE-CC8BCE79ED94}" destId="{CB8C0CA5-F8D0-4678-87E2-B0C740FBFD32}" srcOrd="3" destOrd="0" presId="urn:microsoft.com/office/officeart/2005/8/layout/vProcess5"/>
    <dgm:cxn modelId="{DCF8B858-839A-4FF8-892E-8D98FD17A46B}" type="presParOf" srcId="{3F6CAB86-3C80-4A21-BDAE-CC8BCE79ED94}" destId="{C660FE74-F5FA-443C-950C-4C14037C02B4}" srcOrd="4" destOrd="0" presId="urn:microsoft.com/office/officeart/2005/8/layout/vProcess5"/>
    <dgm:cxn modelId="{5F41627D-EC16-48A5-9E5A-6FA1272AAD98}" type="presParOf" srcId="{3F6CAB86-3C80-4A21-BDAE-CC8BCE79ED94}" destId="{223AF648-0BF3-4FC2-B532-D35DC7BC02CD}" srcOrd="5" destOrd="0" presId="urn:microsoft.com/office/officeart/2005/8/layout/vProcess5"/>
    <dgm:cxn modelId="{FA83F5DE-DBAF-443A-A4D7-F42559FAF6EC}" type="presParOf" srcId="{3F6CAB86-3C80-4A21-BDAE-CC8BCE79ED94}" destId="{7160EAAC-B744-45DC-BCF7-85112BF95A8A}" srcOrd="6" destOrd="0" presId="urn:microsoft.com/office/officeart/2005/8/layout/vProcess5"/>
    <dgm:cxn modelId="{99EDE300-9912-419C-97F7-1BB992D2A5AF}" type="presParOf" srcId="{3F6CAB86-3C80-4A21-BDAE-CC8BCE79ED94}" destId="{ADA38CA3-101F-4885-AD06-C5F005A89980}" srcOrd="7" destOrd="0" presId="urn:microsoft.com/office/officeart/2005/8/layout/vProcess5"/>
    <dgm:cxn modelId="{7363D8E0-513A-429E-8B53-E6F5EAA810E1}" type="presParOf" srcId="{3F6CAB86-3C80-4A21-BDAE-CC8BCE79ED94}" destId="{16B6C4BF-F070-4A00-912B-2D71AE2DA553}" srcOrd="8" destOrd="0" presId="urn:microsoft.com/office/officeart/2005/8/layout/vProcess5"/>
    <dgm:cxn modelId="{3994A48B-DC82-49EF-A4DE-6F40B2D44833}" type="presParOf" srcId="{3F6CAB86-3C80-4A21-BDAE-CC8BCE79ED94}" destId="{E65CB0BF-6280-4C79-B3CE-5DF985F79536}" srcOrd="9" destOrd="0" presId="urn:microsoft.com/office/officeart/2005/8/layout/vProcess5"/>
    <dgm:cxn modelId="{B492D35E-A84C-4204-9CDD-9A3D0ED42B3E}" type="presParOf" srcId="{3F6CAB86-3C80-4A21-BDAE-CC8BCE79ED94}" destId="{26ED8484-0E8D-4A42-8BBD-B3973F857584}" srcOrd="10" destOrd="0" presId="urn:microsoft.com/office/officeart/2005/8/layout/vProcess5"/>
    <dgm:cxn modelId="{DA90B103-0372-4449-99AC-654C44F24339}" type="presParOf" srcId="{3F6CAB86-3C80-4A21-BDAE-CC8BCE79ED94}" destId="{3BFBE285-6479-44F5-9D6F-EF41A15BCEAA}" srcOrd="11" destOrd="0" presId="urn:microsoft.com/office/officeart/2005/8/layout/vProcess5"/>
    <dgm:cxn modelId="{ACDB818E-C293-48C8-8507-4C0601F3FDC9}" type="presParOf" srcId="{3F6CAB86-3C80-4A21-BDAE-CC8BCE79ED94}" destId="{0023DA97-262A-4DEA-A15E-833060102C32}" srcOrd="12" destOrd="0" presId="urn:microsoft.com/office/officeart/2005/8/layout/vProcess5"/>
    <dgm:cxn modelId="{03B6DFD2-69D7-49E2-A689-D8B1296E1BD2}" type="presParOf" srcId="{3F6CAB86-3C80-4A21-BDAE-CC8BCE79ED94}" destId="{15F25164-0AE3-4045-90E6-3D56167BB61E}" srcOrd="13" destOrd="0" presId="urn:microsoft.com/office/officeart/2005/8/layout/vProcess5"/>
    <dgm:cxn modelId="{50D16070-2ECA-4839-924F-99B89D5F5716}" type="presParOf" srcId="{3F6CAB86-3C80-4A21-BDAE-CC8BCE79ED94}" destId="{DB48D460-F843-4C2A-915D-27BB0E780610}"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D6257A7-C6E9-455D-B1CB-0474F83DC52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0F516B1-390E-4C9B-BE4F-9914435C1AEF}">
      <dgm:prSet phldrT="[Текст]" custT="1"/>
      <dgm:spPr/>
      <dgm:t>
        <a:bodyPr/>
        <a:lstStyle/>
        <a:p>
          <a:r>
            <a:rPr lang="uk-UA" sz="1800" smtClean="0">
              <a:latin typeface="Times New Roman" pitchFamily="18" charset="0"/>
              <a:cs typeface="Times New Roman" pitchFamily="18" charset="0"/>
            </a:rPr>
            <a:t>своєчасність доставки товару;</a:t>
          </a:r>
          <a:endParaRPr lang="ru-RU" sz="1800">
            <a:latin typeface="Times New Roman" pitchFamily="18" charset="0"/>
            <a:cs typeface="Times New Roman" pitchFamily="18" charset="0"/>
          </a:endParaRPr>
        </a:p>
      </dgm:t>
    </dgm:pt>
    <dgm:pt modelId="{77787061-D891-4BBA-86CE-5DFCAA39A816}" type="parTrans" cxnId="{3770C29C-11A5-4A30-A483-FD2F18167C2A}">
      <dgm:prSet/>
      <dgm:spPr/>
      <dgm:t>
        <a:bodyPr/>
        <a:lstStyle/>
        <a:p>
          <a:endParaRPr lang="ru-RU"/>
        </a:p>
      </dgm:t>
    </dgm:pt>
    <dgm:pt modelId="{DABAAF38-9B21-4C87-9FC1-9DFC8DBA335A}" type="sibTrans" cxnId="{3770C29C-11A5-4A30-A483-FD2F18167C2A}">
      <dgm:prSet/>
      <dgm:spPr/>
      <dgm:t>
        <a:bodyPr/>
        <a:lstStyle/>
        <a:p>
          <a:endParaRPr lang="ru-RU"/>
        </a:p>
      </dgm:t>
    </dgm:pt>
    <dgm:pt modelId="{A9FF7058-4A77-4D16-95FC-AB6CC28D2B7A}">
      <dgm:prSet custT="1"/>
      <dgm:spPr/>
      <dgm:t>
        <a:bodyPr/>
        <a:lstStyle/>
        <a:p>
          <a:r>
            <a:rPr lang="uk-UA" sz="1800" smtClean="0">
              <a:latin typeface="Times New Roman" pitchFamily="18" charset="0"/>
              <a:cs typeface="Times New Roman" pitchFamily="18" charset="0"/>
            </a:rPr>
            <a:t>готовність постачальника задовольнити потребу клієнта;</a:t>
          </a:r>
          <a:endParaRPr lang="ru-RU" sz="1800">
            <a:latin typeface="Times New Roman" pitchFamily="18" charset="0"/>
            <a:cs typeface="Times New Roman" pitchFamily="18" charset="0"/>
          </a:endParaRPr>
        </a:p>
      </dgm:t>
    </dgm:pt>
    <dgm:pt modelId="{4DEF113A-218B-4153-95F4-F321BAF0D881}" type="parTrans" cxnId="{ECF2E59E-BD24-4741-AB6A-79F8BECE6712}">
      <dgm:prSet/>
      <dgm:spPr/>
      <dgm:t>
        <a:bodyPr/>
        <a:lstStyle/>
        <a:p>
          <a:endParaRPr lang="ru-RU"/>
        </a:p>
      </dgm:t>
    </dgm:pt>
    <dgm:pt modelId="{5E85C695-5749-461B-A692-A3F6CDB67588}" type="sibTrans" cxnId="{ECF2E59E-BD24-4741-AB6A-79F8BECE6712}">
      <dgm:prSet/>
      <dgm:spPr/>
      <dgm:t>
        <a:bodyPr/>
        <a:lstStyle/>
        <a:p>
          <a:endParaRPr lang="ru-RU"/>
        </a:p>
      </dgm:t>
    </dgm:pt>
    <dgm:pt modelId="{D0A8936E-1838-4A86-8E7F-5DA5C8254BC4}">
      <dgm:prSet custT="1"/>
      <dgm:spPr/>
      <dgm:t>
        <a:bodyPr/>
        <a:lstStyle/>
        <a:p>
          <a:r>
            <a:rPr lang="uk-UA" sz="1800" smtClean="0">
              <a:latin typeface="Times New Roman" pitchFamily="18" charset="0"/>
              <a:cs typeface="Times New Roman" pitchFamily="18" charset="0"/>
            </a:rPr>
            <a:t>збереження	товару	при	завантажувально-розвантажувальних роботах;</a:t>
          </a:r>
          <a:endParaRPr lang="ru-RU" sz="1800">
            <a:latin typeface="Times New Roman" pitchFamily="18" charset="0"/>
            <a:cs typeface="Times New Roman" pitchFamily="18" charset="0"/>
          </a:endParaRPr>
        </a:p>
      </dgm:t>
    </dgm:pt>
    <dgm:pt modelId="{8931741B-1E5E-40BF-B029-DC0618A5DA51}" type="parTrans" cxnId="{64A23D7A-9AA0-49E8-8983-94B35FC00A62}">
      <dgm:prSet/>
      <dgm:spPr/>
      <dgm:t>
        <a:bodyPr/>
        <a:lstStyle/>
        <a:p>
          <a:endParaRPr lang="ru-RU"/>
        </a:p>
      </dgm:t>
    </dgm:pt>
    <dgm:pt modelId="{E4C2A1D7-BF49-4147-9684-2D04A9F5726D}" type="sibTrans" cxnId="{64A23D7A-9AA0-49E8-8983-94B35FC00A62}">
      <dgm:prSet/>
      <dgm:spPr/>
      <dgm:t>
        <a:bodyPr/>
        <a:lstStyle/>
        <a:p>
          <a:endParaRPr lang="ru-RU"/>
        </a:p>
      </dgm:t>
    </dgm:pt>
    <dgm:pt modelId="{E285F8D5-2122-4F87-A4DA-5BD468A0E065}">
      <dgm:prSet custT="1"/>
      <dgm:spPr/>
      <dgm:t>
        <a:bodyPr/>
        <a:lstStyle/>
        <a:p>
          <a:r>
            <a:rPr lang="uk-UA" sz="1800" smtClean="0">
              <a:latin typeface="Times New Roman" pitchFamily="18" charset="0"/>
              <a:cs typeface="Times New Roman" pitchFamily="18" charset="0"/>
            </a:rPr>
            <a:t>готовність постачальників приймати назад дефектні товари і швидко їх замінювати;</a:t>
          </a:r>
          <a:endParaRPr lang="ru-RU" sz="1800">
            <a:latin typeface="Times New Roman" pitchFamily="18" charset="0"/>
            <a:cs typeface="Times New Roman" pitchFamily="18" charset="0"/>
          </a:endParaRPr>
        </a:p>
      </dgm:t>
    </dgm:pt>
    <dgm:pt modelId="{3B31365C-9428-4964-9164-969D949926C6}" type="parTrans" cxnId="{273FD37F-B003-4E42-94BD-2AC2C5358872}">
      <dgm:prSet/>
      <dgm:spPr/>
      <dgm:t>
        <a:bodyPr/>
        <a:lstStyle/>
        <a:p>
          <a:endParaRPr lang="ru-RU"/>
        </a:p>
      </dgm:t>
    </dgm:pt>
    <dgm:pt modelId="{9DEAE51E-2AB1-40D8-889C-3145EA0F7060}" type="sibTrans" cxnId="{273FD37F-B003-4E42-94BD-2AC2C5358872}">
      <dgm:prSet/>
      <dgm:spPr/>
      <dgm:t>
        <a:bodyPr/>
        <a:lstStyle/>
        <a:p>
          <a:endParaRPr lang="ru-RU"/>
        </a:p>
      </dgm:t>
    </dgm:pt>
    <dgm:pt modelId="{F7A736B0-CAD8-4F0B-8574-5D0DF848C8A8}">
      <dgm:prSet custT="1"/>
      <dgm:spPr/>
      <dgm:t>
        <a:bodyPr/>
        <a:lstStyle/>
        <a:p>
          <a:r>
            <a:rPr lang="uk-UA" sz="1800" dirty="0" smtClean="0">
              <a:latin typeface="Times New Roman" pitchFamily="18" charset="0"/>
              <a:cs typeface="Times New Roman" pitchFamily="18" charset="0"/>
            </a:rPr>
            <a:t>готовність	постачальників	підтримувати	</a:t>
          </a:r>
          <a:r>
            <a:rPr lang="uk-UA" sz="1800" dirty="0" err="1" smtClean="0">
              <a:latin typeface="Times New Roman" pitchFamily="18" charset="0"/>
              <a:cs typeface="Times New Roman" pitchFamily="18" charset="0"/>
            </a:rPr>
            <a:t>товарно</a:t>
          </a:r>
          <a:r>
            <a:rPr lang="uk-UA" sz="1800" dirty="0" smtClean="0">
              <a:latin typeface="Times New Roman" pitchFamily="18" charset="0"/>
              <a:cs typeface="Times New Roman" pitchFamily="18" charset="0"/>
            </a:rPr>
            <a:t>	–	матеріальні запаси заради клієнта.</a:t>
          </a:r>
          <a:endParaRPr lang="ru-RU" sz="1800" dirty="0">
            <a:latin typeface="Times New Roman" pitchFamily="18" charset="0"/>
            <a:cs typeface="Times New Roman" pitchFamily="18" charset="0"/>
          </a:endParaRPr>
        </a:p>
      </dgm:t>
    </dgm:pt>
    <dgm:pt modelId="{97759229-E22F-4B1D-BE90-550E0C9D311A}" type="parTrans" cxnId="{3A4448DA-EBF5-4DAB-9E5D-D9B109080AF1}">
      <dgm:prSet/>
      <dgm:spPr/>
      <dgm:t>
        <a:bodyPr/>
        <a:lstStyle/>
        <a:p>
          <a:endParaRPr lang="ru-RU"/>
        </a:p>
      </dgm:t>
    </dgm:pt>
    <dgm:pt modelId="{062E7C14-4BEC-45DC-AD15-4F7882DD1E66}" type="sibTrans" cxnId="{3A4448DA-EBF5-4DAB-9E5D-D9B109080AF1}">
      <dgm:prSet/>
      <dgm:spPr/>
      <dgm:t>
        <a:bodyPr/>
        <a:lstStyle/>
        <a:p>
          <a:endParaRPr lang="ru-RU"/>
        </a:p>
      </dgm:t>
    </dgm:pt>
    <dgm:pt modelId="{784807CA-7F9E-4A1F-B612-765AA3B36EF9}" type="pres">
      <dgm:prSet presAssocID="{DD6257A7-C6E9-455D-B1CB-0474F83DC52C}" presName="linear" presStyleCnt="0">
        <dgm:presLayoutVars>
          <dgm:animLvl val="lvl"/>
          <dgm:resizeHandles val="exact"/>
        </dgm:presLayoutVars>
      </dgm:prSet>
      <dgm:spPr/>
      <dgm:t>
        <a:bodyPr/>
        <a:lstStyle/>
        <a:p>
          <a:endParaRPr lang="ru-RU"/>
        </a:p>
      </dgm:t>
    </dgm:pt>
    <dgm:pt modelId="{883C9FB5-5C75-401C-BF9D-89D8912AF9C7}" type="pres">
      <dgm:prSet presAssocID="{C0F516B1-390E-4C9B-BE4F-9914435C1AEF}" presName="parentText" presStyleLbl="node1" presStyleIdx="0" presStyleCnt="5" custLinFactNeighborY="11258">
        <dgm:presLayoutVars>
          <dgm:chMax val="0"/>
          <dgm:bulletEnabled val="1"/>
        </dgm:presLayoutVars>
      </dgm:prSet>
      <dgm:spPr/>
      <dgm:t>
        <a:bodyPr/>
        <a:lstStyle/>
        <a:p>
          <a:endParaRPr lang="ru-RU"/>
        </a:p>
      </dgm:t>
    </dgm:pt>
    <dgm:pt modelId="{D48B59A0-DADE-434F-8E20-D492A4D832B9}" type="pres">
      <dgm:prSet presAssocID="{DABAAF38-9B21-4C87-9FC1-9DFC8DBA335A}" presName="spacer" presStyleCnt="0"/>
      <dgm:spPr/>
    </dgm:pt>
    <dgm:pt modelId="{ED75E932-81AA-494A-B150-CE3832B2493B}" type="pres">
      <dgm:prSet presAssocID="{A9FF7058-4A77-4D16-95FC-AB6CC28D2B7A}" presName="parentText" presStyleLbl="node1" presStyleIdx="1" presStyleCnt="5">
        <dgm:presLayoutVars>
          <dgm:chMax val="0"/>
          <dgm:bulletEnabled val="1"/>
        </dgm:presLayoutVars>
      </dgm:prSet>
      <dgm:spPr/>
      <dgm:t>
        <a:bodyPr/>
        <a:lstStyle/>
        <a:p>
          <a:endParaRPr lang="ru-RU"/>
        </a:p>
      </dgm:t>
    </dgm:pt>
    <dgm:pt modelId="{548C78C3-33FA-4A61-AA9A-5C2D046C9C50}" type="pres">
      <dgm:prSet presAssocID="{5E85C695-5749-461B-A692-A3F6CDB67588}" presName="spacer" presStyleCnt="0"/>
      <dgm:spPr/>
    </dgm:pt>
    <dgm:pt modelId="{B44BA4F7-36E1-4727-9185-80AC8CA1CD96}" type="pres">
      <dgm:prSet presAssocID="{D0A8936E-1838-4A86-8E7F-5DA5C8254BC4}" presName="parentText" presStyleLbl="node1" presStyleIdx="2" presStyleCnt="5">
        <dgm:presLayoutVars>
          <dgm:chMax val="0"/>
          <dgm:bulletEnabled val="1"/>
        </dgm:presLayoutVars>
      </dgm:prSet>
      <dgm:spPr/>
      <dgm:t>
        <a:bodyPr/>
        <a:lstStyle/>
        <a:p>
          <a:endParaRPr lang="ru-RU"/>
        </a:p>
      </dgm:t>
    </dgm:pt>
    <dgm:pt modelId="{80B38D31-2BC7-468A-BFF2-399F9497DA2F}" type="pres">
      <dgm:prSet presAssocID="{E4C2A1D7-BF49-4147-9684-2D04A9F5726D}" presName="spacer" presStyleCnt="0"/>
      <dgm:spPr/>
    </dgm:pt>
    <dgm:pt modelId="{1A3096AE-86CF-4BE4-A6FF-EAEDB4685C6D}" type="pres">
      <dgm:prSet presAssocID="{E285F8D5-2122-4F87-A4DA-5BD468A0E065}" presName="parentText" presStyleLbl="node1" presStyleIdx="3" presStyleCnt="5">
        <dgm:presLayoutVars>
          <dgm:chMax val="0"/>
          <dgm:bulletEnabled val="1"/>
        </dgm:presLayoutVars>
      </dgm:prSet>
      <dgm:spPr/>
      <dgm:t>
        <a:bodyPr/>
        <a:lstStyle/>
        <a:p>
          <a:endParaRPr lang="ru-RU"/>
        </a:p>
      </dgm:t>
    </dgm:pt>
    <dgm:pt modelId="{64EFB9F6-6258-47D1-A6B7-523BA113549D}" type="pres">
      <dgm:prSet presAssocID="{9DEAE51E-2AB1-40D8-889C-3145EA0F7060}" presName="spacer" presStyleCnt="0"/>
      <dgm:spPr/>
    </dgm:pt>
    <dgm:pt modelId="{F163E298-90CD-489D-A803-B56A7F4FA1C9}" type="pres">
      <dgm:prSet presAssocID="{F7A736B0-CAD8-4F0B-8574-5D0DF848C8A8}" presName="parentText" presStyleLbl="node1" presStyleIdx="4" presStyleCnt="5">
        <dgm:presLayoutVars>
          <dgm:chMax val="0"/>
          <dgm:bulletEnabled val="1"/>
        </dgm:presLayoutVars>
      </dgm:prSet>
      <dgm:spPr/>
      <dgm:t>
        <a:bodyPr/>
        <a:lstStyle/>
        <a:p>
          <a:endParaRPr lang="ru-RU"/>
        </a:p>
      </dgm:t>
    </dgm:pt>
  </dgm:ptLst>
  <dgm:cxnLst>
    <dgm:cxn modelId="{4B026FE3-3560-4103-A765-52BB96C7C919}" type="presOf" srcId="{DD6257A7-C6E9-455D-B1CB-0474F83DC52C}" destId="{784807CA-7F9E-4A1F-B612-765AA3B36EF9}" srcOrd="0" destOrd="0" presId="urn:microsoft.com/office/officeart/2005/8/layout/vList2"/>
    <dgm:cxn modelId="{A636668A-90C9-4932-9B31-D15A24BBCDB0}" type="presOf" srcId="{F7A736B0-CAD8-4F0B-8574-5D0DF848C8A8}" destId="{F163E298-90CD-489D-A803-B56A7F4FA1C9}" srcOrd="0" destOrd="0" presId="urn:microsoft.com/office/officeart/2005/8/layout/vList2"/>
    <dgm:cxn modelId="{273FD37F-B003-4E42-94BD-2AC2C5358872}" srcId="{DD6257A7-C6E9-455D-B1CB-0474F83DC52C}" destId="{E285F8D5-2122-4F87-A4DA-5BD468A0E065}" srcOrd="3" destOrd="0" parTransId="{3B31365C-9428-4964-9164-969D949926C6}" sibTransId="{9DEAE51E-2AB1-40D8-889C-3145EA0F7060}"/>
    <dgm:cxn modelId="{64A23D7A-9AA0-49E8-8983-94B35FC00A62}" srcId="{DD6257A7-C6E9-455D-B1CB-0474F83DC52C}" destId="{D0A8936E-1838-4A86-8E7F-5DA5C8254BC4}" srcOrd="2" destOrd="0" parTransId="{8931741B-1E5E-40BF-B029-DC0618A5DA51}" sibTransId="{E4C2A1D7-BF49-4147-9684-2D04A9F5726D}"/>
    <dgm:cxn modelId="{ECF2E59E-BD24-4741-AB6A-79F8BECE6712}" srcId="{DD6257A7-C6E9-455D-B1CB-0474F83DC52C}" destId="{A9FF7058-4A77-4D16-95FC-AB6CC28D2B7A}" srcOrd="1" destOrd="0" parTransId="{4DEF113A-218B-4153-95F4-F321BAF0D881}" sibTransId="{5E85C695-5749-461B-A692-A3F6CDB67588}"/>
    <dgm:cxn modelId="{3770C29C-11A5-4A30-A483-FD2F18167C2A}" srcId="{DD6257A7-C6E9-455D-B1CB-0474F83DC52C}" destId="{C0F516B1-390E-4C9B-BE4F-9914435C1AEF}" srcOrd="0" destOrd="0" parTransId="{77787061-D891-4BBA-86CE-5DFCAA39A816}" sibTransId="{DABAAF38-9B21-4C87-9FC1-9DFC8DBA335A}"/>
    <dgm:cxn modelId="{1125F10A-26C1-4CD7-9B3A-9B63B6A6D578}" type="presOf" srcId="{A9FF7058-4A77-4D16-95FC-AB6CC28D2B7A}" destId="{ED75E932-81AA-494A-B150-CE3832B2493B}" srcOrd="0" destOrd="0" presId="urn:microsoft.com/office/officeart/2005/8/layout/vList2"/>
    <dgm:cxn modelId="{2E0717FF-0CF3-4A96-B276-4CAB2174C4E5}" type="presOf" srcId="{C0F516B1-390E-4C9B-BE4F-9914435C1AEF}" destId="{883C9FB5-5C75-401C-BF9D-89D8912AF9C7}" srcOrd="0" destOrd="0" presId="urn:microsoft.com/office/officeart/2005/8/layout/vList2"/>
    <dgm:cxn modelId="{42A472F4-9037-4DAE-B2ED-55B82B22FA4D}" type="presOf" srcId="{D0A8936E-1838-4A86-8E7F-5DA5C8254BC4}" destId="{B44BA4F7-36E1-4727-9185-80AC8CA1CD96}" srcOrd="0" destOrd="0" presId="urn:microsoft.com/office/officeart/2005/8/layout/vList2"/>
    <dgm:cxn modelId="{3A4448DA-EBF5-4DAB-9E5D-D9B109080AF1}" srcId="{DD6257A7-C6E9-455D-B1CB-0474F83DC52C}" destId="{F7A736B0-CAD8-4F0B-8574-5D0DF848C8A8}" srcOrd="4" destOrd="0" parTransId="{97759229-E22F-4B1D-BE90-550E0C9D311A}" sibTransId="{062E7C14-4BEC-45DC-AD15-4F7882DD1E66}"/>
    <dgm:cxn modelId="{2CBACF8A-A45A-4C47-892F-B2FC23E45A0C}" type="presOf" srcId="{E285F8D5-2122-4F87-A4DA-5BD468A0E065}" destId="{1A3096AE-86CF-4BE4-A6FF-EAEDB4685C6D}" srcOrd="0" destOrd="0" presId="urn:microsoft.com/office/officeart/2005/8/layout/vList2"/>
    <dgm:cxn modelId="{7DA14E9F-E4A4-409B-B1CA-A1D3F769E097}" type="presParOf" srcId="{784807CA-7F9E-4A1F-B612-765AA3B36EF9}" destId="{883C9FB5-5C75-401C-BF9D-89D8912AF9C7}" srcOrd="0" destOrd="0" presId="urn:microsoft.com/office/officeart/2005/8/layout/vList2"/>
    <dgm:cxn modelId="{90E68B7F-72BD-4D8A-8DBF-8F35BF03102E}" type="presParOf" srcId="{784807CA-7F9E-4A1F-B612-765AA3B36EF9}" destId="{D48B59A0-DADE-434F-8E20-D492A4D832B9}" srcOrd="1" destOrd="0" presId="urn:microsoft.com/office/officeart/2005/8/layout/vList2"/>
    <dgm:cxn modelId="{5990069D-D9FA-40CE-844D-3B00B33FE2C3}" type="presParOf" srcId="{784807CA-7F9E-4A1F-B612-765AA3B36EF9}" destId="{ED75E932-81AA-494A-B150-CE3832B2493B}" srcOrd="2" destOrd="0" presId="urn:microsoft.com/office/officeart/2005/8/layout/vList2"/>
    <dgm:cxn modelId="{CBD97590-E689-430E-9E66-3D79C6C7995B}" type="presParOf" srcId="{784807CA-7F9E-4A1F-B612-765AA3B36EF9}" destId="{548C78C3-33FA-4A61-AA9A-5C2D046C9C50}" srcOrd="3" destOrd="0" presId="urn:microsoft.com/office/officeart/2005/8/layout/vList2"/>
    <dgm:cxn modelId="{73602189-8A9F-4796-81FE-3B49D0D13E9D}" type="presParOf" srcId="{784807CA-7F9E-4A1F-B612-765AA3B36EF9}" destId="{B44BA4F7-36E1-4727-9185-80AC8CA1CD96}" srcOrd="4" destOrd="0" presId="urn:microsoft.com/office/officeart/2005/8/layout/vList2"/>
    <dgm:cxn modelId="{95529CA6-2207-44BB-9005-0D051989D87C}" type="presParOf" srcId="{784807CA-7F9E-4A1F-B612-765AA3B36EF9}" destId="{80B38D31-2BC7-468A-BFF2-399F9497DA2F}" srcOrd="5" destOrd="0" presId="urn:microsoft.com/office/officeart/2005/8/layout/vList2"/>
    <dgm:cxn modelId="{8FF46DEF-4173-4E36-8194-3F042644DB0A}" type="presParOf" srcId="{784807CA-7F9E-4A1F-B612-765AA3B36EF9}" destId="{1A3096AE-86CF-4BE4-A6FF-EAEDB4685C6D}" srcOrd="6" destOrd="0" presId="urn:microsoft.com/office/officeart/2005/8/layout/vList2"/>
    <dgm:cxn modelId="{055321EC-8A48-4B20-8740-F86F3D71A9B4}" type="presParOf" srcId="{784807CA-7F9E-4A1F-B612-765AA3B36EF9}" destId="{64EFB9F6-6258-47D1-A6B7-523BA113549D}" srcOrd="7" destOrd="0" presId="urn:microsoft.com/office/officeart/2005/8/layout/vList2"/>
    <dgm:cxn modelId="{17A989A2-DEBD-43C2-8B99-D2CC5069E90D}" type="presParOf" srcId="{784807CA-7F9E-4A1F-B612-765AA3B36EF9}" destId="{F163E298-90CD-489D-A803-B56A7F4FA1C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26CE4A1-9A1E-4E26-B0F9-060D7380192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0650AD2B-C97C-45FA-8251-1804F5AFF6FD}">
      <dgm:prSet phldrT="[Текст]"/>
      <dgm:spPr/>
      <dgm:t>
        <a:bodyPr/>
        <a:lstStyle/>
        <a:p>
          <a:r>
            <a:rPr lang="uk-UA" i="1" smtClean="0">
              <a:latin typeface="Times New Roman" pitchFamily="18" charset="0"/>
              <a:cs typeface="Times New Roman" pitchFamily="18" charset="0"/>
            </a:rPr>
            <a:t>Обробка замовлень</a:t>
          </a:r>
          <a:endParaRPr lang="ru-RU">
            <a:latin typeface="Times New Roman" pitchFamily="18" charset="0"/>
            <a:cs typeface="Times New Roman" pitchFamily="18" charset="0"/>
          </a:endParaRPr>
        </a:p>
      </dgm:t>
    </dgm:pt>
    <dgm:pt modelId="{493D2D21-88CF-4688-A3C0-321CF2EEA6E3}" type="parTrans" cxnId="{C6F65729-5922-4D5D-A8B2-E07C0F0935E0}">
      <dgm:prSet/>
      <dgm:spPr/>
      <dgm:t>
        <a:bodyPr/>
        <a:lstStyle/>
        <a:p>
          <a:endParaRPr lang="ru-RU"/>
        </a:p>
      </dgm:t>
    </dgm:pt>
    <dgm:pt modelId="{4B4247C4-1584-473B-8BFD-04092D53FACD}" type="sibTrans" cxnId="{C6F65729-5922-4D5D-A8B2-E07C0F0935E0}">
      <dgm:prSet/>
      <dgm:spPr/>
      <dgm:t>
        <a:bodyPr/>
        <a:lstStyle/>
        <a:p>
          <a:endParaRPr lang="ru-RU"/>
        </a:p>
      </dgm:t>
    </dgm:pt>
    <dgm:pt modelId="{472F1337-D6AD-4BE9-9C0C-7199C5D4878A}">
      <dgm:prSet phldrT="[Текст]"/>
      <dgm:spPr/>
      <dgm:t>
        <a:bodyPr/>
        <a:lstStyle/>
        <a:p>
          <a:r>
            <a:rPr lang="uk-UA" i="1" dirty="0" smtClean="0">
              <a:latin typeface="Times New Roman" pitchFamily="18" charset="0"/>
              <a:cs typeface="Times New Roman" pitchFamily="18" charset="0"/>
            </a:rPr>
            <a:t>Складування</a:t>
          </a:r>
          <a:r>
            <a:rPr lang="uk-UA"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DE8197C3-8189-4C08-A7E3-F5AC9389891D}" type="parTrans" cxnId="{CBEF5F1E-07FC-4226-8483-0A09B20C95F3}">
      <dgm:prSet/>
      <dgm:spPr/>
      <dgm:t>
        <a:bodyPr/>
        <a:lstStyle/>
        <a:p>
          <a:endParaRPr lang="ru-RU"/>
        </a:p>
      </dgm:t>
    </dgm:pt>
    <dgm:pt modelId="{BA901005-A96E-4AF1-8168-D26B646F4EBF}" type="sibTrans" cxnId="{CBEF5F1E-07FC-4226-8483-0A09B20C95F3}">
      <dgm:prSet/>
      <dgm:spPr/>
      <dgm:t>
        <a:bodyPr/>
        <a:lstStyle/>
        <a:p>
          <a:endParaRPr lang="ru-RU"/>
        </a:p>
      </dgm:t>
    </dgm:pt>
    <dgm:pt modelId="{AC39605C-D749-4A7B-912D-27F57CD9306C}">
      <dgm:prSet phldrT="[Текст]"/>
      <dgm:spPr/>
      <dgm:t>
        <a:bodyPr/>
        <a:lstStyle/>
        <a:p>
          <a:r>
            <a:rPr lang="uk-UA" i="1" dirty="0" smtClean="0">
              <a:latin typeface="Times New Roman" pitchFamily="18" charset="0"/>
              <a:cs typeface="Times New Roman" pitchFamily="18" charset="0"/>
            </a:rPr>
            <a:t>Підтримання товарно-матеріальних запасів.</a:t>
          </a:r>
          <a:endParaRPr lang="ru-RU" dirty="0">
            <a:latin typeface="Times New Roman" pitchFamily="18" charset="0"/>
            <a:cs typeface="Times New Roman" pitchFamily="18" charset="0"/>
          </a:endParaRPr>
        </a:p>
      </dgm:t>
    </dgm:pt>
    <dgm:pt modelId="{3A621572-6563-4D70-9EEE-F0096B92CFF7}" type="parTrans" cxnId="{7CA5DDE2-FDE4-469E-B201-05D383416BE8}">
      <dgm:prSet/>
      <dgm:spPr/>
      <dgm:t>
        <a:bodyPr/>
        <a:lstStyle/>
        <a:p>
          <a:endParaRPr lang="ru-RU"/>
        </a:p>
      </dgm:t>
    </dgm:pt>
    <dgm:pt modelId="{FB8B9601-18A7-4B28-8FAA-463BFD8F6CEB}" type="sibTrans" cxnId="{7CA5DDE2-FDE4-469E-B201-05D383416BE8}">
      <dgm:prSet/>
      <dgm:spPr/>
      <dgm:t>
        <a:bodyPr/>
        <a:lstStyle/>
        <a:p>
          <a:endParaRPr lang="ru-RU"/>
        </a:p>
      </dgm:t>
    </dgm:pt>
    <dgm:pt modelId="{0D59CFE3-D905-4BE2-8C65-64905A80E1C3}">
      <dgm:prSet phldrT="[Текст]"/>
      <dgm:spPr/>
      <dgm:t>
        <a:bodyPr/>
        <a:lstStyle/>
        <a:p>
          <a:r>
            <a:rPr lang="uk-UA" i="1" smtClean="0">
              <a:latin typeface="Times New Roman" pitchFamily="18" charset="0"/>
              <a:cs typeface="Times New Roman" pitchFamily="18" charset="0"/>
            </a:rPr>
            <a:t>Транспортування.</a:t>
          </a:r>
          <a:endParaRPr lang="ru-RU" dirty="0">
            <a:latin typeface="Times New Roman" pitchFamily="18" charset="0"/>
            <a:cs typeface="Times New Roman" pitchFamily="18" charset="0"/>
          </a:endParaRPr>
        </a:p>
      </dgm:t>
    </dgm:pt>
    <dgm:pt modelId="{DB6E80BC-4813-48F8-B2A8-F0031535F846}" type="parTrans" cxnId="{AA46D0C5-51BA-43B4-A1E8-6EC822BECD5E}">
      <dgm:prSet/>
      <dgm:spPr/>
      <dgm:t>
        <a:bodyPr/>
        <a:lstStyle/>
        <a:p>
          <a:endParaRPr lang="ru-RU"/>
        </a:p>
      </dgm:t>
    </dgm:pt>
    <dgm:pt modelId="{CA65D420-20BA-4565-91B4-AF4C2E1405DA}" type="sibTrans" cxnId="{AA46D0C5-51BA-43B4-A1E8-6EC822BECD5E}">
      <dgm:prSet/>
      <dgm:spPr/>
      <dgm:t>
        <a:bodyPr/>
        <a:lstStyle/>
        <a:p>
          <a:endParaRPr lang="ru-RU"/>
        </a:p>
      </dgm:t>
    </dgm:pt>
    <dgm:pt modelId="{1041330E-C77F-4605-A5DB-A9C3C14A9E12}" type="pres">
      <dgm:prSet presAssocID="{326CE4A1-9A1E-4E26-B0F9-060D73801925}" presName="linear" presStyleCnt="0">
        <dgm:presLayoutVars>
          <dgm:dir/>
          <dgm:animLvl val="lvl"/>
          <dgm:resizeHandles val="exact"/>
        </dgm:presLayoutVars>
      </dgm:prSet>
      <dgm:spPr/>
      <dgm:t>
        <a:bodyPr/>
        <a:lstStyle/>
        <a:p>
          <a:endParaRPr lang="ru-RU"/>
        </a:p>
      </dgm:t>
    </dgm:pt>
    <dgm:pt modelId="{91647329-2524-46DA-ABAF-69797E253307}" type="pres">
      <dgm:prSet presAssocID="{0650AD2B-C97C-45FA-8251-1804F5AFF6FD}" presName="parentLin" presStyleCnt="0"/>
      <dgm:spPr/>
    </dgm:pt>
    <dgm:pt modelId="{B36CDF5D-72DB-4E35-AAF9-73EA8F2A0B86}" type="pres">
      <dgm:prSet presAssocID="{0650AD2B-C97C-45FA-8251-1804F5AFF6FD}" presName="parentLeftMargin" presStyleLbl="node1" presStyleIdx="0" presStyleCnt="4"/>
      <dgm:spPr/>
      <dgm:t>
        <a:bodyPr/>
        <a:lstStyle/>
        <a:p>
          <a:endParaRPr lang="ru-RU"/>
        </a:p>
      </dgm:t>
    </dgm:pt>
    <dgm:pt modelId="{D0183C57-3251-449B-B654-6491D0A48D5B}" type="pres">
      <dgm:prSet presAssocID="{0650AD2B-C97C-45FA-8251-1804F5AFF6FD}" presName="parentText" presStyleLbl="node1" presStyleIdx="0" presStyleCnt="4">
        <dgm:presLayoutVars>
          <dgm:chMax val="0"/>
          <dgm:bulletEnabled val="1"/>
        </dgm:presLayoutVars>
      </dgm:prSet>
      <dgm:spPr/>
      <dgm:t>
        <a:bodyPr/>
        <a:lstStyle/>
        <a:p>
          <a:endParaRPr lang="ru-RU"/>
        </a:p>
      </dgm:t>
    </dgm:pt>
    <dgm:pt modelId="{D173459B-E91E-49BB-BBC7-75DC4F27D8CE}" type="pres">
      <dgm:prSet presAssocID="{0650AD2B-C97C-45FA-8251-1804F5AFF6FD}" presName="negativeSpace" presStyleCnt="0"/>
      <dgm:spPr/>
    </dgm:pt>
    <dgm:pt modelId="{55E4A48A-596D-4355-BBF9-179CA0A943E0}" type="pres">
      <dgm:prSet presAssocID="{0650AD2B-C97C-45FA-8251-1804F5AFF6FD}" presName="childText" presStyleLbl="conFgAcc1" presStyleIdx="0" presStyleCnt="4">
        <dgm:presLayoutVars>
          <dgm:bulletEnabled val="1"/>
        </dgm:presLayoutVars>
      </dgm:prSet>
      <dgm:spPr/>
    </dgm:pt>
    <dgm:pt modelId="{193F8280-2A9F-4B61-9037-F1E3685DAF26}" type="pres">
      <dgm:prSet presAssocID="{4B4247C4-1584-473B-8BFD-04092D53FACD}" presName="spaceBetweenRectangles" presStyleCnt="0"/>
      <dgm:spPr/>
    </dgm:pt>
    <dgm:pt modelId="{95F24421-5065-4FA1-8568-541E31660B51}" type="pres">
      <dgm:prSet presAssocID="{472F1337-D6AD-4BE9-9C0C-7199C5D4878A}" presName="parentLin" presStyleCnt="0"/>
      <dgm:spPr/>
    </dgm:pt>
    <dgm:pt modelId="{916AB5F6-BEA3-45AE-A69C-1431EB99224D}" type="pres">
      <dgm:prSet presAssocID="{472F1337-D6AD-4BE9-9C0C-7199C5D4878A}" presName="parentLeftMargin" presStyleLbl="node1" presStyleIdx="0" presStyleCnt="4"/>
      <dgm:spPr/>
      <dgm:t>
        <a:bodyPr/>
        <a:lstStyle/>
        <a:p>
          <a:endParaRPr lang="ru-RU"/>
        </a:p>
      </dgm:t>
    </dgm:pt>
    <dgm:pt modelId="{2272F226-A735-4AB1-B7CC-5C7DEE628537}" type="pres">
      <dgm:prSet presAssocID="{472F1337-D6AD-4BE9-9C0C-7199C5D4878A}" presName="parentText" presStyleLbl="node1" presStyleIdx="1" presStyleCnt="4">
        <dgm:presLayoutVars>
          <dgm:chMax val="0"/>
          <dgm:bulletEnabled val="1"/>
        </dgm:presLayoutVars>
      </dgm:prSet>
      <dgm:spPr/>
      <dgm:t>
        <a:bodyPr/>
        <a:lstStyle/>
        <a:p>
          <a:endParaRPr lang="ru-RU"/>
        </a:p>
      </dgm:t>
    </dgm:pt>
    <dgm:pt modelId="{B6E6A122-C48D-403E-8E01-28AEC69D82DE}" type="pres">
      <dgm:prSet presAssocID="{472F1337-D6AD-4BE9-9C0C-7199C5D4878A}" presName="negativeSpace" presStyleCnt="0"/>
      <dgm:spPr/>
    </dgm:pt>
    <dgm:pt modelId="{8B39B206-CBB2-4933-881C-9F463823DF78}" type="pres">
      <dgm:prSet presAssocID="{472F1337-D6AD-4BE9-9C0C-7199C5D4878A}" presName="childText" presStyleLbl="conFgAcc1" presStyleIdx="1" presStyleCnt="4">
        <dgm:presLayoutVars>
          <dgm:bulletEnabled val="1"/>
        </dgm:presLayoutVars>
      </dgm:prSet>
      <dgm:spPr/>
    </dgm:pt>
    <dgm:pt modelId="{A76B001B-8FF6-4D0E-9F82-23F31C97E961}" type="pres">
      <dgm:prSet presAssocID="{BA901005-A96E-4AF1-8168-D26B646F4EBF}" presName="spaceBetweenRectangles" presStyleCnt="0"/>
      <dgm:spPr/>
    </dgm:pt>
    <dgm:pt modelId="{A1C6C4F2-529E-4C90-B4F1-46E4A1E85D3F}" type="pres">
      <dgm:prSet presAssocID="{AC39605C-D749-4A7B-912D-27F57CD9306C}" presName="parentLin" presStyleCnt="0"/>
      <dgm:spPr/>
    </dgm:pt>
    <dgm:pt modelId="{A4F999C2-2AC6-464F-88E4-9A8ABE6AA730}" type="pres">
      <dgm:prSet presAssocID="{AC39605C-D749-4A7B-912D-27F57CD9306C}" presName="parentLeftMargin" presStyleLbl="node1" presStyleIdx="1" presStyleCnt="4"/>
      <dgm:spPr/>
      <dgm:t>
        <a:bodyPr/>
        <a:lstStyle/>
        <a:p>
          <a:endParaRPr lang="ru-RU"/>
        </a:p>
      </dgm:t>
    </dgm:pt>
    <dgm:pt modelId="{5E4FF529-3476-4945-9649-6706877FE2E4}" type="pres">
      <dgm:prSet presAssocID="{AC39605C-D749-4A7B-912D-27F57CD9306C}" presName="parentText" presStyleLbl="node1" presStyleIdx="2" presStyleCnt="4">
        <dgm:presLayoutVars>
          <dgm:chMax val="0"/>
          <dgm:bulletEnabled val="1"/>
        </dgm:presLayoutVars>
      </dgm:prSet>
      <dgm:spPr/>
      <dgm:t>
        <a:bodyPr/>
        <a:lstStyle/>
        <a:p>
          <a:endParaRPr lang="ru-RU"/>
        </a:p>
      </dgm:t>
    </dgm:pt>
    <dgm:pt modelId="{8C1DAB83-EE4D-460F-A01E-B187E9009933}" type="pres">
      <dgm:prSet presAssocID="{AC39605C-D749-4A7B-912D-27F57CD9306C}" presName="negativeSpace" presStyleCnt="0"/>
      <dgm:spPr/>
    </dgm:pt>
    <dgm:pt modelId="{B6031CF0-B9CE-438F-8238-B8189198408E}" type="pres">
      <dgm:prSet presAssocID="{AC39605C-D749-4A7B-912D-27F57CD9306C}" presName="childText" presStyleLbl="conFgAcc1" presStyleIdx="2" presStyleCnt="4">
        <dgm:presLayoutVars>
          <dgm:bulletEnabled val="1"/>
        </dgm:presLayoutVars>
      </dgm:prSet>
      <dgm:spPr/>
    </dgm:pt>
    <dgm:pt modelId="{95B9436B-3641-4D9F-B2FC-28B56ADF410D}" type="pres">
      <dgm:prSet presAssocID="{FB8B9601-18A7-4B28-8FAA-463BFD8F6CEB}" presName="spaceBetweenRectangles" presStyleCnt="0"/>
      <dgm:spPr/>
    </dgm:pt>
    <dgm:pt modelId="{A4162F92-930B-47FC-A538-9497433AA185}" type="pres">
      <dgm:prSet presAssocID="{0D59CFE3-D905-4BE2-8C65-64905A80E1C3}" presName="parentLin" presStyleCnt="0"/>
      <dgm:spPr/>
    </dgm:pt>
    <dgm:pt modelId="{B13D97FC-FB89-45C7-ACD8-98A93E6EAE97}" type="pres">
      <dgm:prSet presAssocID="{0D59CFE3-D905-4BE2-8C65-64905A80E1C3}" presName="parentLeftMargin" presStyleLbl="node1" presStyleIdx="2" presStyleCnt="4"/>
      <dgm:spPr/>
      <dgm:t>
        <a:bodyPr/>
        <a:lstStyle/>
        <a:p>
          <a:endParaRPr lang="ru-RU"/>
        </a:p>
      </dgm:t>
    </dgm:pt>
    <dgm:pt modelId="{812FAE6A-8D48-4A88-8DAD-9BF81BC9140F}" type="pres">
      <dgm:prSet presAssocID="{0D59CFE3-D905-4BE2-8C65-64905A80E1C3}" presName="parentText" presStyleLbl="node1" presStyleIdx="3" presStyleCnt="4">
        <dgm:presLayoutVars>
          <dgm:chMax val="0"/>
          <dgm:bulletEnabled val="1"/>
        </dgm:presLayoutVars>
      </dgm:prSet>
      <dgm:spPr/>
      <dgm:t>
        <a:bodyPr/>
        <a:lstStyle/>
        <a:p>
          <a:endParaRPr lang="ru-RU"/>
        </a:p>
      </dgm:t>
    </dgm:pt>
    <dgm:pt modelId="{2851F6C9-ACF1-4F68-9BA8-7EFFEC15BE18}" type="pres">
      <dgm:prSet presAssocID="{0D59CFE3-D905-4BE2-8C65-64905A80E1C3}" presName="negativeSpace" presStyleCnt="0"/>
      <dgm:spPr/>
    </dgm:pt>
    <dgm:pt modelId="{A9CC3DAA-7069-450E-A4EB-350C6FA17375}" type="pres">
      <dgm:prSet presAssocID="{0D59CFE3-D905-4BE2-8C65-64905A80E1C3}" presName="childText" presStyleLbl="conFgAcc1" presStyleIdx="3" presStyleCnt="4">
        <dgm:presLayoutVars>
          <dgm:bulletEnabled val="1"/>
        </dgm:presLayoutVars>
      </dgm:prSet>
      <dgm:spPr/>
    </dgm:pt>
  </dgm:ptLst>
  <dgm:cxnLst>
    <dgm:cxn modelId="{B314CBD2-7F2A-4129-B5F4-DA07B53BD923}" type="presOf" srcId="{0650AD2B-C97C-45FA-8251-1804F5AFF6FD}" destId="{B36CDF5D-72DB-4E35-AAF9-73EA8F2A0B86}" srcOrd="0" destOrd="0" presId="urn:microsoft.com/office/officeart/2005/8/layout/list1"/>
    <dgm:cxn modelId="{17D19349-18DC-4916-A2BD-97C6BEE366E3}" type="presOf" srcId="{AC39605C-D749-4A7B-912D-27F57CD9306C}" destId="{A4F999C2-2AC6-464F-88E4-9A8ABE6AA730}" srcOrd="0" destOrd="0" presId="urn:microsoft.com/office/officeart/2005/8/layout/list1"/>
    <dgm:cxn modelId="{E0CB11A2-0B25-4FBD-9A4D-333A5474E1A2}" type="presOf" srcId="{326CE4A1-9A1E-4E26-B0F9-060D73801925}" destId="{1041330E-C77F-4605-A5DB-A9C3C14A9E12}" srcOrd="0" destOrd="0" presId="urn:microsoft.com/office/officeart/2005/8/layout/list1"/>
    <dgm:cxn modelId="{474891BF-7F56-4467-BC71-46A8F350165C}" type="presOf" srcId="{472F1337-D6AD-4BE9-9C0C-7199C5D4878A}" destId="{916AB5F6-BEA3-45AE-A69C-1431EB99224D}" srcOrd="0" destOrd="0" presId="urn:microsoft.com/office/officeart/2005/8/layout/list1"/>
    <dgm:cxn modelId="{9DB65365-345C-4DD5-B5A8-C68EC4E411CF}" type="presOf" srcId="{472F1337-D6AD-4BE9-9C0C-7199C5D4878A}" destId="{2272F226-A735-4AB1-B7CC-5C7DEE628537}" srcOrd="1" destOrd="0" presId="urn:microsoft.com/office/officeart/2005/8/layout/list1"/>
    <dgm:cxn modelId="{7CA5DDE2-FDE4-469E-B201-05D383416BE8}" srcId="{326CE4A1-9A1E-4E26-B0F9-060D73801925}" destId="{AC39605C-D749-4A7B-912D-27F57CD9306C}" srcOrd="2" destOrd="0" parTransId="{3A621572-6563-4D70-9EEE-F0096B92CFF7}" sibTransId="{FB8B9601-18A7-4B28-8FAA-463BFD8F6CEB}"/>
    <dgm:cxn modelId="{4B71358B-DCC0-4582-9120-C5F0D306771B}" type="presOf" srcId="{0D59CFE3-D905-4BE2-8C65-64905A80E1C3}" destId="{B13D97FC-FB89-45C7-ACD8-98A93E6EAE97}" srcOrd="0" destOrd="0" presId="urn:microsoft.com/office/officeart/2005/8/layout/list1"/>
    <dgm:cxn modelId="{8C5A158A-51FB-48C0-B2A2-979A9DF1AB39}" type="presOf" srcId="{0650AD2B-C97C-45FA-8251-1804F5AFF6FD}" destId="{D0183C57-3251-449B-B654-6491D0A48D5B}" srcOrd="1" destOrd="0" presId="urn:microsoft.com/office/officeart/2005/8/layout/list1"/>
    <dgm:cxn modelId="{C4E46D2A-8C51-4197-998A-79FB6D459976}" type="presOf" srcId="{0D59CFE3-D905-4BE2-8C65-64905A80E1C3}" destId="{812FAE6A-8D48-4A88-8DAD-9BF81BC9140F}" srcOrd="1" destOrd="0" presId="urn:microsoft.com/office/officeart/2005/8/layout/list1"/>
    <dgm:cxn modelId="{CBEF5F1E-07FC-4226-8483-0A09B20C95F3}" srcId="{326CE4A1-9A1E-4E26-B0F9-060D73801925}" destId="{472F1337-D6AD-4BE9-9C0C-7199C5D4878A}" srcOrd="1" destOrd="0" parTransId="{DE8197C3-8189-4C08-A7E3-F5AC9389891D}" sibTransId="{BA901005-A96E-4AF1-8168-D26B646F4EBF}"/>
    <dgm:cxn modelId="{AA46D0C5-51BA-43B4-A1E8-6EC822BECD5E}" srcId="{326CE4A1-9A1E-4E26-B0F9-060D73801925}" destId="{0D59CFE3-D905-4BE2-8C65-64905A80E1C3}" srcOrd="3" destOrd="0" parTransId="{DB6E80BC-4813-48F8-B2A8-F0031535F846}" sibTransId="{CA65D420-20BA-4565-91B4-AF4C2E1405DA}"/>
    <dgm:cxn modelId="{F91D2FCB-4E87-4840-BCE4-CDC49C5A1EC3}" type="presOf" srcId="{AC39605C-D749-4A7B-912D-27F57CD9306C}" destId="{5E4FF529-3476-4945-9649-6706877FE2E4}" srcOrd="1" destOrd="0" presId="urn:microsoft.com/office/officeart/2005/8/layout/list1"/>
    <dgm:cxn modelId="{C6F65729-5922-4D5D-A8B2-E07C0F0935E0}" srcId="{326CE4A1-9A1E-4E26-B0F9-060D73801925}" destId="{0650AD2B-C97C-45FA-8251-1804F5AFF6FD}" srcOrd="0" destOrd="0" parTransId="{493D2D21-88CF-4688-A3C0-321CF2EEA6E3}" sibTransId="{4B4247C4-1584-473B-8BFD-04092D53FACD}"/>
    <dgm:cxn modelId="{CF865F04-4802-4F28-BF50-4C812A60B69D}" type="presParOf" srcId="{1041330E-C77F-4605-A5DB-A9C3C14A9E12}" destId="{91647329-2524-46DA-ABAF-69797E253307}" srcOrd="0" destOrd="0" presId="urn:microsoft.com/office/officeart/2005/8/layout/list1"/>
    <dgm:cxn modelId="{928689BA-6D17-465C-8115-92015D700275}" type="presParOf" srcId="{91647329-2524-46DA-ABAF-69797E253307}" destId="{B36CDF5D-72DB-4E35-AAF9-73EA8F2A0B86}" srcOrd="0" destOrd="0" presId="urn:microsoft.com/office/officeart/2005/8/layout/list1"/>
    <dgm:cxn modelId="{FDE17B4A-5CF8-495A-A348-72C1A39BEFBB}" type="presParOf" srcId="{91647329-2524-46DA-ABAF-69797E253307}" destId="{D0183C57-3251-449B-B654-6491D0A48D5B}" srcOrd="1" destOrd="0" presId="urn:microsoft.com/office/officeart/2005/8/layout/list1"/>
    <dgm:cxn modelId="{6E50BA9F-3518-4622-9489-3AD66946427D}" type="presParOf" srcId="{1041330E-C77F-4605-A5DB-A9C3C14A9E12}" destId="{D173459B-E91E-49BB-BBC7-75DC4F27D8CE}" srcOrd="1" destOrd="0" presId="urn:microsoft.com/office/officeart/2005/8/layout/list1"/>
    <dgm:cxn modelId="{D0FD4CDC-8E1A-4C4E-AA24-B58D3185FF7B}" type="presParOf" srcId="{1041330E-C77F-4605-A5DB-A9C3C14A9E12}" destId="{55E4A48A-596D-4355-BBF9-179CA0A943E0}" srcOrd="2" destOrd="0" presId="urn:microsoft.com/office/officeart/2005/8/layout/list1"/>
    <dgm:cxn modelId="{098DFC0D-2461-4363-AD4C-9382121FBFC3}" type="presParOf" srcId="{1041330E-C77F-4605-A5DB-A9C3C14A9E12}" destId="{193F8280-2A9F-4B61-9037-F1E3685DAF26}" srcOrd="3" destOrd="0" presId="urn:microsoft.com/office/officeart/2005/8/layout/list1"/>
    <dgm:cxn modelId="{8774DFA2-1DC7-43C1-B7EF-BC8AA7BD35E7}" type="presParOf" srcId="{1041330E-C77F-4605-A5DB-A9C3C14A9E12}" destId="{95F24421-5065-4FA1-8568-541E31660B51}" srcOrd="4" destOrd="0" presId="urn:microsoft.com/office/officeart/2005/8/layout/list1"/>
    <dgm:cxn modelId="{E92321A4-5F00-4452-A5D8-600162A095CC}" type="presParOf" srcId="{95F24421-5065-4FA1-8568-541E31660B51}" destId="{916AB5F6-BEA3-45AE-A69C-1431EB99224D}" srcOrd="0" destOrd="0" presId="urn:microsoft.com/office/officeart/2005/8/layout/list1"/>
    <dgm:cxn modelId="{3D0AA638-FAED-4A50-8C5C-51CAEDE207A3}" type="presParOf" srcId="{95F24421-5065-4FA1-8568-541E31660B51}" destId="{2272F226-A735-4AB1-B7CC-5C7DEE628537}" srcOrd="1" destOrd="0" presId="urn:microsoft.com/office/officeart/2005/8/layout/list1"/>
    <dgm:cxn modelId="{FED17ADC-9C41-42FD-94D3-9830C7F8073C}" type="presParOf" srcId="{1041330E-C77F-4605-A5DB-A9C3C14A9E12}" destId="{B6E6A122-C48D-403E-8E01-28AEC69D82DE}" srcOrd="5" destOrd="0" presId="urn:microsoft.com/office/officeart/2005/8/layout/list1"/>
    <dgm:cxn modelId="{C4D8C3AE-B022-416B-A991-9095466D5790}" type="presParOf" srcId="{1041330E-C77F-4605-A5DB-A9C3C14A9E12}" destId="{8B39B206-CBB2-4933-881C-9F463823DF78}" srcOrd="6" destOrd="0" presId="urn:microsoft.com/office/officeart/2005/8/layout/list1"/>
    <dgm:cxn modelId="{EF894572-0C64-4817-92D6-6148CDE856A7}" type="presParOf" srcId="{1041330E-C77F-4605-A5DB-A9C3C14A9E12}" destId="{A76B001B-8FF6-4D0E-9F82-23F31C97E961}" srcOrd="7" destOrd="0" presId="urn:microsoft.com/office/officeart/2005/8/layout/list1"/>
    <dgm:cxn modelId="{AE698373-19B1-47D1-B544-7A833ADCDC9F}" type="presParOf" srcId="{1041330E-C77F-4605-A5DB-A9C3C14A9E12}" destId="{A1C6C4F2-529E-4C90-B4F1-46E4A1E85D3F}" srcOrd="8" destOrd="0" presId="urn:microsoft.com/office/officeart/2005/8/layout/list1"/>
    <dgm:cxn modelId="{F6C3EDEB-9D46-4CC4-A593-FD3677DB6C30}" type="presParOf" srcId="{A1C6C4F2-529E-4C90-B4F1-46E4A1E85D3F}" destId="{A4F999C2-2AC6-464F-88E4-9A8ABE6AA730}" srcOrd="0" destOrd="0" presId="urn:microsoft.com/office/officeart/2005/8/layout/list1"/>
    <dgm:cxn modelId="{6C8656A8-F4C1-4F74-91DC-B94CD0421C69}" type="presParOf" srcId="{A1C6C4F2-529E-4C90-B4F1-46E4A1E85D3F}" destId="{5E4FF529-3476-4945-9649-6706877FE2E4}" srcOrd="1" destOrd="0" presId="urn:microsoft.com/office/officeart/2005/8/layout/list1"/>
    <dgm:cxn modelId="{064E11C5-3471-467D-81EB-DB217D38B3B3}" type="presParOf" srcId="{1041330E-C77F-4605-A5DB-A9C3C14A9E12}" destId="{8C1DAB83-EE4D-460F-A01E-B187E9009933}" srcOrd="9" destOrd="0" presId="urn:microsoft.com/office/officeart/2005/8/layout/list1"/>
    <dgm:cxn modelId="{C63A5FF6-E515-45ED-8D6D-03C3A4971F42}" type="presParOf" srcId="{1041330E-C77F-4605-A5DB-A9C3C14A9E12}" destId="{B6031CF0-B9CE-438F-8238-B8189198408E}" srcOrd="10" destOrd="0" presId="urn:microsoft.com/office/officeart/2005/8/layout/list1"/>
    <dgm:cxn modelId="{250C5A07-2CC2-4728-870B-51C321D4AED3}" type="presParOf" srcId="{1041330E-C77F-4605-A5DB-A9C3C14A9E12}" destId="{95B9436B-3641-4D9F-B2FC-28B56ADF410D}" srcOrd="11" destOrd="0" presId="urn:microsoft.com/office/officeart/2005/8/layout/list1"/>
    <dgm:cxn modelId="{3CA39347-22CA-42BC-A378-4E1907D622E9}" type="presParOf" srcId="{1041330E-C77F-4605-A5DB-A9C3C14A9E12}" destId="{A4162F92-930B-47FC-A538-9497433AA185}" srcOrd="12" destOrd="0" presId="urn:microsoft.com/office/officeart/2005/8/layout/list1"/>
    <dgm:cxn modelId="{053BA32D-FBA4-43DA-BE3B-D1B9237C766F}" type="presParOf" srcId="{A4162F92-930B-47FC-A538-9497433AA185}" destId="{B13D97FC-FB89-45C7-ACD8-98A93E6EAE97}" srcOrd="0" destOrd="0" presId="urn:microsoft.com/office/officeart/2005/8/layout/list1"/>
    <dgm:cxn modelId="{1D68FB10-CBB0-40DE-988D-547144229821}" type="presParOf" srcId="{A4162F92-930B-47FC-A538-9497433AA185}" destId="{812FAE6A-8D48-4A88-8DAD-9BF81BC9140F}" srcOrd="1" destOrd="0" presId="urn:microsoft.com/office/officeart/2005/8/layout/list1"/>
    <dgm:cxn modelId="{D6E13EAB-6F2E-4AB0-AC8F-AC9DD182DD11}" type="presParOf" srcId="{1041330E-C77F-4605-A5DB-A9C3C14A9E12}" destId="{2851F6C9-ACF1-4F68-9BA8-7EFFEC15BE18}" srcOrd="13" destOrd="0" presId="urn:microsoft.com/office/officeart/2005/8/layout/list1"/>
    <dgm:cxn modelId="{256A9372-7F14-4718-A68F-A26921D53AAA}" type="presParOf" srcId="{1041330E-C77F-4605-A5DB-A9C3C14A9E12}" destId="{A9CC3DAA-7069-450E-A4EB-350C6FA17375}"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1922C-EC3B-472B-B0EE-AA56CE9CFF95}">
      <dsp:nvSpPr>
        <dsp:cNvPr id="0" name=""/>
        <dsp:cNvSpPr/>
      </dsp:nvSpPr>
      <dsp:spPr>
        <a:xfrm>
          <a:off x="0" y="64217"/>
          <a:ext cx="8686800" cy="393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uk-UA" sz="1400" i="1" kern="1200" dirty="0" smtClean="0">
              <a:latin typeface="Times New Roman" pitchFamily="18" charset="0"/>
              <a:cs typeface="Times New Roman" pitchFamily="18" charset="0"/>
            </a:rPr>
            <a:t>Інформаційна функція</a:t>
          </a:r>
          <a:endParaRPr lang="ru-RU" sz="1400" kern="1200" dirty="0">
            <a:latin typeface="Times New Roman" pitchFamily="18" charset="0"/>
            <a:cs typeface="Times New Roman" pitchFamily="18" charset="0"/>
          </a:endParaRPr>
        </a:p>
      </dsp:txBody>
      <dsp:txXfrm>
        <a:off x="19191" y="83408"/>
        <a:ext cx="8648418" cy="354738"/>
      </dsp:txXfrm>
    </dsp:sp>
    <dsp:sp modelId="{18A9C513-CBC0-4E83-AC50-7F62D8E13625}">
      <dsp:nvSpPr>
        <dsp:cNvPr id="0" name=""/>
        <dsp:cNvSpPr/>
      </dsp:nvSpPr>
      <dsp:spPr>
        <a:xfrm>
          <a:off x="0" y="457337"/>
          <a:ext cx="86868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uk-UA" sz="1400" kern="1200" dirty="0" smtClean="0">
              <a:latin typeface="Times New Roman" pitchFamily="18" charset="0"/>
              <a:cs typeface="Times New Roman" pitchFamily="18" charset="0"/>
            </a:rPr>
            <a:t> збір інформації, необхідної для планування і полегшення обміну.</a:t>
          </a:r>
          <a:endParaRPr lang="ru-RU" sz="1400" kern="1200" dirty="0">
            <a:latin typeface="Times New Roman" pitchFamily="18" charset="0"/>
            <a:cs typeface="Times New Roman" pitchFamily="18" charset="0"/>
          </a:endParaRPr>
        </a:p>
      </dsp:txBody>
      <dsp:txXfrm>
        <a:off x="0" y="457337"/>
        <a:ext cx="8686800" cy="347760"/>
      </dsp:txXfrm>
    </dsp:sp>
    <dsp:sp modelId="{05BFEA6D-9BE5-4D8A-9282-621DD2F7C29D}">
      <dsp:nvSpPr>
        <dsp:cNvPr id="0" name=""/>
        <dsp:cNvSpPr/>
      </dsp:nvSpPr>
      <dsp:spPr>
        <a:xfrm>
          <a:off x="0" y="805097"/>
          <a:ext cx="8686800" cy="393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uk-UA" sz="1400" i="1" kern="1200" dirty="0" smtClean="0">
              <a:latin typeface="Times New Roman" pitchFamily="18" charset="0"/>
              <a:cs typeface="Times New Roman" pitchFamily="18" charset="0"/>
            </a:rPr>
            <a:t>Просування	товарів	</a:t>
          </a:r>
          <a:endParaRPr lang="ru-RU" sz="1400" kern="1200" dirty="0">
            <a:latin typeface="Times New Roman" pitchFamily="18" charset="0"/>
            <a:cs typeface="Times New Roman" pitchFamily="18" charset="0"/>
          </a:endParaRPr>
        </a:p>
      </dsp:txBody>
      <dsp:txXfrm>
        <a:off x="19191" y="824288"/>
        <a:ext cx="8648418" cy="354738"/>
      </dsp:txXfrm>
    </dsp:sp>
    <dsp:sp modelId="{E93214B2-19BE-4230-8130-D9DCCB18DF95}">
      <dsp:nvSpPr>
        <dsp:cNvPr id="0" name=""/>
        <dsp:cNvSpPr/>
      </dsp:nvSpPr>
      <dsp:spPr>
        <a:xfrm>
          <a:off x="0" y="1198217"/>
          <a:ext cx="8686800" cy="412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uk-UA" sz="1400" kern="1200" dirty="0" smtClean="0">
              <a:latin typeface="Times New Roman" pitchFamily="18" charset="0"/>
              <a:cs typeface="Times New Roman" pitchFamily="18" charset="0"/>
            </a:rPr>
            <a:t>	розробка	та	розповсюдження	рекламної інформації про товари, що пропонуються.</a:t>
          </a:r>
          <a:endParaRPr lang="ru-RU" sz="1400" kern="1200" dirty="0">
            <a:latin typeface="Times New Roman" pitchFamily="18" charset="0"/>
            <a:cs typeface="Times New Roman" pitchFamily="18" charset="0"/>
          </a:endParaRPr>
        </a:p>
      </dsp:txBody>
      <dsp:txXfrm>
        <a:off x="0" y="1198217"/>
        <a:ext cx="8686800" cy="412965"/>
      </dsp:txXfrm>
    </dsp:sp>
    <dsp:sp modelId="{6BC0DEC2-FF86-4FD1-9B09-04F52CAB3973}">
      <dsp:nvSpPr>
        <dsp:cNvPr id="0" name=""/>
        <dsp:cNvSpPr/>
      </dsp:nvSpPr>
      <dsp:spPr>
        <a:xfrm>
          <a:off x="0" y="1611182"/>
          <a:ext cx="8686800" cy="393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uk-UA" sz="1400" i="1" kern="1200" dirty="0" smtClean="0">
              <a:latin typeface="Times New Roman" pitchFamily="18" charset="0"/>
              <a:cs typeface="Times New Roman" pitchFamily="18" charset="0"/>
            </a:rPr>
            <a:t>Встановлення	контактів	</a:t>
          </a:r>
          <a:endParaRPr lang="ru-RU" sz="1400" kern="1200" dirty="0">
            <a:latin typeface="Times New Roman" pitchFamily="18" charset="0"/>
            <a:cs typeface="Times New Roman" pitchFamily="18" charset="0"/>
          </a:endParaRPr>
        </a:p>
      </dsp:txBody>
      <dsp:txXfrm>
        <a:off x="19191" y="1630373"/>
        <a:ext cx="8648418" cy="354738"/>
      </dsp:txXfrm>
    </dsp:sp>
    <dsp:sp modelId="{AB769968-3584-4686-ACED-C3946E580C79}">
      <dsp:nvSpPr>
        <dsp:cNvPr id="0" name=""/>
        <dsp:cNvSpPr/>
      </dsp:nvSpPr>
      <dsp:spPr>
        <a:xfrm>
          <a:off x="0" y="2004302"/>
          <a:ext cx="86868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uk-UA" sz="1400" kern="1200" dirty="0" smtClean="0">
              <a:latin typeface="Times New Roman" pitchFamily="18" charset="0"/>
              <a:cs typeface="Times New Roman" pitchFamily="18" charset="0"/>
            </a:rPr>
            <a:t>	пошук	потенційних	споживачів	та налагодження контакту з ними.</a:t>
          </a:r>
          <a:endParaRPr lang="ru-RU" sz="1400" kern="1200" dirty="0">
            <a:latin typeface="Times New Roman" pitchFamily="18" charset="0"/>
            <a:cs typeface="Times New Roman" pitchFamily="18" charset="0"/>
          </a:endParaRPr>
        </a:p>
      </dsp:txBody>
      <dsp:txXfrm>
        <a:off x="0" y="2004302"/>
        <a:ext cx="8686800" cy="347760"/>
      </dsp:txXfrm>
    </dsp:sp>
    <dsp:sp modelId="{B7A71CF4-A6B0-489E-A3E9-E5513858C1D9}">
      <dsp:nvSpPr>
        <dsp:cNvPr id="0" name=""/>
        <dsp:cNvSpPr/>
      </dsp:nvSpPr>
      <dsp:spPr>
        <a:xfrm>
          <a:off x="0" y="2352062"/>
          <a:ext cx="8686800" cy="393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uk-UA" sz="1400" i="1" kern="1200" dirty="0" smtClean="0">
              <a:latin typeface="Times New Roman" pitchFamily="18" charset="0"/>
              <a:cs typeface="Times New Roman" pitchFamily="18" charset="0"/>
            </a:rPr>
            <a:t>Приведення товару у відповідність</a:t>
          </a:r>
          <a:endParaRPr lang="ru-RU" sz="1400" kern="1200" dirty="0">
            <a:latin typeface="Times New Roman" pitchFamily="18" charset="0"/>
            <a:cs typeface="Times New Roman" pitchFamily="18" charset="0"/>
          </a:endParaRPr>
        </a:p>
      </dsp:txBody>
      <dsp:txXfrm>
        <a:off x="19191" y="2371253"/>
        <a:ext cx="8648418" cy="354738"/>
      </dsp:txXfrm>
    </dsp:sp>
    <dsp:sp modelId="{374C28E6-A070-48DC-B6D9-424EC8B86175}">
      <dsp:nvSpPr>
        <dsp:cNvPr id="0" name=""/>
        <dsp:cNvSpPr/>
      </dsp:nvSpPr>
      <dsp:spPr>
        <a:xfrm>
          <a:off x="0" y="2745182"/>
          <a:ext cx="86868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uk-UA" sz="1400" kern="1200" smtClean="0">
              <a:latin typeface="Times New Roman" pitchFamily="18" charset="0"/>
              <a:cs typeface="Times New Roman" pitchFamily="18" charset="0"/>
            </a:rPr>
            <a:t> </a:t>
          </a:r>
          <a:r>
            <a:rPr lang="uk-UA" sz="1400" kern="1200" dirty="0" smtClean="0">
              <a:latin typeface="Times New Roman" pitchFamily="18" charset="0"/>
              <a:cs typeface="Times New Roman" pitchFamily="18" charset="0"/>
            </a:rPr>
            <a:t>підігнати товар під вимоги споживачів (сортування, монтаж, упаковка).</a:t>
          </a:r>
          <a:endParaRPr lang="ru-RU" sz="1400" kern="1200" dirty="0">
            <a:latin typeface="Times New Roman" pitchFamily="18" charset="0"/>
            <a:cs typeface="Times New Roman" pitchFamily="18" charset="0"/>
          </a:endParaRPr>
        </a:p>
      </dsp:txBody>
      <dsp:txXfrm>
        <a:off x="0" y="2745182"/>
        <a:ext cx="8686800" cy="347760"/>
      </dsp:txXfrm>
    </dsp:sp>
    <dsp:sp modelId="{BC88AFA6-1A73-4268-BCD6-ED9ACA85EE21}">
      <dsp:nvSpPr>
        <dsp:cNvPr id="0" name=""/>
        <dsp:cNvSpPr/>
      </dsp:nvSpPr>
      <dsp:spPr>
        <a:xfrm>
          <a:off x="0" y="3092942"/>
          <a:ext cx="8686800" cy="393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uk-UA" sz="1400" i="1" kern="1200" dirty="0" smtClean="0">
              <a:latin typeface="Times New Roman" pitchFamily="18" charset="0"/>
              <a:cs typeface="Times New Roman" pitchFamily="18" charset="0"/>
            </a:rPr>
            <a:t>Проведення переговорів </a:t>
          </a:r>
          <a:r>
            <a:rPr lang="uk-UA" sz="1400" kern="1200" dirty="0" smtClean="0">
              <a:latin typeface="Times New Roman" pitchFamily="18" charset="0"/>
              <a:cs typeface="Times New Roman" pitchFamily="18" charset="0"/>
            </a:rPr>
            <a:t>–</a:t>
          </a:r>
          <a:endParaRPr lang="ru-RU" sz="1400" kern="1200" dirty="0">
            <a:latin typeface="Times New Roman" pitchFamily="18" charset="0"/>
            <a:cs typeface="Times New Roman" pitchFamily="18" charset="0"/>
          </a:endParaRPr>
        </a:p>
      </dsp:txBody>
      <dsp:txXfrm>
        <a:off x="19191" y="3112133"/>
        <a:ext cx="8648418" cy="354738"/>
      </dsp:txXfrm>
    </dsp:sp>
    <dsp:sp modelId="{2F992F8D-6917-48DC-85B0-FCE0D4F21033}">
      <dsp:nvSpPr>
        <dsp:cNvPr id="0" name=""/>
        <dsp:cNvSpPr/>
      </dsp:nvSpPr>
      <dsp:spPr>
        <a:xfrm>
          <a:off x="0" y="3486062"/>
          <a:ext cx="86868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uk-UA" sz="1400" kern="1200" smtClean="0">
              <a:latin typeface="Times New Roman" pitchFamily="18" charset="0"/>
              <a:cs typeface="Times New Roman" pitchFamily="18" charset="0"/>
            </a:rPr>
            <a:t>узгодження </a:t>
          </a:r>
          <a:r>
            <a:rPr lang="uk-UA" sz="1400" kern="1200" dirty="0" smtClean="0">
              <a:latin typeface="Times New Roman" pitchFamily="18" charset="0"/>
              <a:cs typeface="Times New Roman" pitchFamily="18" charset="0"/>
            </a:rPr>
            <a:t>цін та інших умов для продажу товарів.</a:t>
          </a:r>
          <a:endParaRPr lang="ru-RU" sz="1400" kern="1200" dirty="0">
            <a:latin typeface="Times New Roman" pitchFamily="18" charset="0"/>
            <a:cs typeface="Times New Roman" pitchFamily="18" charset="0"/>
          </a:endParaRPr>
        </a:p>
      </dsp:txBody>
      <dsp:txXfrm>
        <a:off x="0" y="3486062"/>
        <a:ext cx="8686800" cy="347760"/>
      </dsp:txXfrm>
    </dsp:sp>
    <dsp:sp modelId="{FEC93CC9-6B4C-4419-A53F-B89CD3D3184B}">
      <dsp:nvSpPr>
        <dsp:cNvPr id="0" name=""/>
        <dsp:cNvSpPr/>
      </dsp:nvSpPr>
      <dsp:spPr>
        <a:xfrm>
          <a:off x="0" y="3833822"/>
          <a:ext cx="8686800" cy="393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uk-UA" sz="1400" i="1" kern="1200" dirty="0" smtClean="0">
              <a:latin typeface="Times New Roman" pitchFamily="18" charset="0"/>
              <a:cs typeface="Times New Roman" pitchFamily="18" charset="0"/>
            </a:rPr>
            <a:t>Організація товароруху</a:t>
          </a:r>
          <a:endParaRPr lang="ru-RU" sz="1400" kern="1200" dirty="0">
            <a:latin typeface="Times New Roman" pitchFamily="18" charset="0"/>
            <a:cs typeface="Times New Roman" pitchFamily="18" charset="0"/>
          </a:endParaRPr>
        </a:p>
      </dsp:txBody>
      <dsp:txXfrm>
        <a:off x="19191" y="3853013"/>
        <a:ext cx="8648418" cy="354738"/>
      </dsp:txXfrm>
    </dsp:sp>
    <dsp:sp modelId="{C00DC2FC-E34B-4E98-9006-ADEA2574923E}">
      <dsp:nvSpPr>
        <dsp:cNvPr id="0" name=""/>
        <dsp:cNvSpPr/>
      </dsp:nvSpPr>
      <dsp:spPr>
        <a:xfrm>
          <a:off x="0" y="4226942"/>
          <a:ext cx="86868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uk-UA" sz="1400" kern="1200" dirty="0" smtClean="0">
              <a:latin typeface="Times New Roman" pitchFamily="18" charset="0"/>
              <a:cs typeface="Times New Roman" pitchFamily="18" charset="0"/>
            </a:rPr>
            <a:t> транспортування і складування товару.</a:t>
          </a:r>
          <a:endParaRPr lang="ru-RU" sz="1400" kern="1200" dirty="0">
            <a:latin typeface="Times New Roman" pitchFamily="18" charset="0"/>
            <a:cs typeface="Times New Roman" pitchFamily="18" charset="0"/>
          </a:endParaRPr>
        </a:p>
      </dsp:txBody>
      <dsp:txXfrm>
        <a:off x="0" y="4226942"/>
        <a:ext cx="8686800" cy="347760"/>
      </dsp:txXfrm>
    </dsp:sp>
    <dsp:sp modelId="{878CFFD6-5B31-4363-8151-505ACBE746E3}">
      <dsp:nvSpPr>
        <dsp:cNvPr id="0" name=""/>
        <dsp:cNvSpPr/>
      </dsp:nvSpPr>
      <dsp:spPr>
        <a:xfrm>
          <a:off x="0" y="4574702"/>
          <a:ext cx="8686800" cy="393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uk-UA" sz="1400" i="1" kern="1200" dirty="0" smtClean="0">
              <a:latin typeface="Times New Roman" pitchFamily="18" charset="0"/>
              <a:cs typeface="Times New Roman" pitchFamily="18" charset="0"/>
            </a:rPr>
            <a:t>Фінансування </a:t>
          </a:r>
          <a:r>
            <a:rPr lang="uk-UA" sz="1400" kern="1200" dirty="0" smtClean="0">
              <a:latin typeface="Times New Roman" pitchFamily="18" charset="0"/>
              <a:cs typeface="Times New Roman" pitchFamily="18" charset="0"/>
            </a:rPr>
            <a:t>–</a:t>
          </a:r>
          <a:endParaRPr lang="ru-RU" sz="1400" kern="1200" dirty="0">
            <a:latin typeface="Times New Roman" pitchFamily="18" charset="0"/>
            <a:cs typeface="Times New Roman" pitchFamily="18" charset="0"/>
          </a:endParaRPr>
        </a:p>
      </dsp:txBody>
      <dsp:txXfrm>
        <a:off x="19191" y="4593893"/>
        <a:ext cx="8648418" cy="354738"/>
      </dsp:txXfrm>
    </dsp:sp>
    <dsp:sp modelId="{3A5A44CD-36BE-439D-8E21-1B70AA0B3DF9}">
      <dsp:nvSpPr>
        <dsp:cNvPr id="0" name=""/>
        <dsp:cNvSpPr/>
      </dsp:nvSpPr>
      <dsp:spPr>
        <a:xfrm>
          <a:off x="0" y="4967822"/>
          <a:ext cx="86868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uk-UA" sz="1400" kern="1200" smtClean="0">
              <a:latin typeface="Times New Roman" pitchFamily="18" charset="0"/>
              <a:cs typeface="Times New Roman" pitchFamily="18" charset="0"/>
            </a:rPr>
            <a:t>відшукання </a:t>
          </a:r>
          <a:r>
            <a:rPr lang="uk-UA" sz="1400" kern="1200" dirty="0" smtClean="0">
              <a:latin typeface="Times New Roman" pitchFamily="18" charset="0"/>
              <a:cs typeface="Times New Roman" pitchFamily="18" charset="0"/>
            </a:rPr>
            <a:t>і використання коштів для покриття витрат по функціонуванню каналу.</a:t>
          </a:r>
          <a:endParaRPr lang="ru-RU" sz="1400" kern="1200" dirty="0">
            <a:latin typeface="Times New Roman" pitchFamily="18" charset="0"/>
            <a:cs typeface="Times New Roman" pitchFamily="18" charset="0"/>
          </a:endParaRPr>
        </a:p>
      </dsp:txBody>
      <dsp:txXfrm>
        <a:off x="0" y="4967822"/>
        <a:ext cx="8686800" cy="347760"/>
      </dsp:txXfrm>
    </dsp:sp>
    <dsp:sp modelId="{5505BACE-C583-4AAE-BE07-BE70E6418974}">
      <dsp:nvSpPr>
        <dsp:cNvPr id="0" name=""/>
        <dsp:cNvSpPr/>
      </dsp:nvSpPr>
      <dsp:spPr>
        <a:xfrm>
          <a:off x="0" y="5315582"/>
          <a:ext cx="8686800" cy="393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uk-UA" sz="1400" i="1" kern="1200" dirty="0" smtClean="0">
              <a:latin typeface="Times New Roman" pitchFamily="18" charset="0"/>
              <a:cs typeface="Times New Roman" pitchFamily="18" charset="0"/>
            </a:rPr>
            <a:t>Прийняття ризику</a:t>
          </a:r>
          <a:endParaRPr lang="ru-RU" sz="1400" kern="1200" dirty="0">
            <a:latin typeface="Times New Roman" pitchFamily="18" charset="0"/>
            <a:cs typeface="Times New Roman" pitchFamily="18" charset="0"/>
          </a:endParaRPr>
        </a:p>
      </dsp:txBody>
      <dsp:txXfrm>
        <a:off x="19191" y="5334773"/>
        <a:ext cx="8648418" cy="354738"/>
      </dsp:txXfrm>
    </dsp:sp>
    <dsp:sp modelId="{6A4D42C6-7BD3-4ECD-91FE-EDDD51F7136E}">
      <dsp:nvSpPr>
        <dsp:cNvPr id="0" name=""/>
        <dsp:cNvSpPr/>
      </dsp:nvSpPr>
      <dsp:spPr>
        <a:xfrm>
          <a:off x="0" y="5708702"/>
          <a:ext cx="86868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uk-UA" sz="1400" kern="1200" dirty="0" smtClean="0">
              <a:latin typeface="Times New Roman" pitchFamily="18" charset="0"/>
              <a:cs typeface="Times New Roman" pitchFamily="18" charset="0"/>
            </a:rPr>
            <a:t> прийняття відповідальності за виконання функцій каналу розподілу.</a:t>
          </a:r>
          <a:endParaRPr lang="ru-RU" sz="1400" kern="1200" dirty="0">
            <a:latin typeface="Times New Roman" pitchFamily="18" charset="0"/>
            <a:cs typeface="Times New Roman" pitchFamily="18" charset="0"/>
          </a:endParaRPr>
        </a:p>
      </dsp:txBody>
      <dsp:txXfrm>
        <a:off x="0" y="5708702"/>
        <a:ext cx="8686800" cy="3477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36626-2DC7-4DCB-9572-00A84FFB465E}">
      <dsp:nvSpPr>
        <dsp:cNvPr id="0" name=""/>
        <dsp:cNvSpPr/>
      </dsp:nvSpPr>
      <dsp:spPr>
        <a:xfrm>
          <a:off x="0" y="348842"/>
          <a:ext cx="7570788"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3029B2-EEA4-4772-91BE-82990E9D3B01}">
      <dsp:nvSpPr>
        <dsp:cNvPr id="0" name=""/>
        <dsp:cNvSpPr/>
      </dsp:nvSpPr>
      <dsp:spPr>
        <a:xfrm>
          <a:off x="378539" y="24122"/>
          <a:ext cx="5299551"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310" tIns="0" rIns="200310" bIns="0" numCol="1" spcCol="1270" anchor="ctr" anchorCtr="0">
          <a:noAutofit/>
        </a:bodyPr>
        <a:lstStyle/>
        <a:p>
          <a:pPr lvl="0" algn="l" defTabSz="666750">
            <a:lnSpc>
              <a:spcPct val="90000"/>
            </a:lnSpc>
            <a:spcBef>
              <a:spcPct val="0"/>
            </a:spcBef>
            <a:spcAft>
              <a:spcPct val="35000"/>
            </a:spcAft>
          </a:pPr>
          <a:r>
            <a:rPr lang="uk-UA" sz="1500" i="1" kern="1200" smtClean="0">
              <a:latin typeface="Times New Roman" pitchFamily="18" charset="0"/>
              <a:cs typeface="Times New Roman" pitchFamily="18" charset="0"/>
            </a:rPr>
            <a:t>канал прямого маркетингу </a:t>
          </a:r>
          <a:r>
            <a:rPr lang="uk-UA" sz="1500" kern="1200" smtClean="0">
              <a:latin typeface="Times New Roman" pitchFamily="18" charset="0"/>
              <a:cs typeface="Times New Roman" pitchFamily="18" charset="0"/>
            </a:rPr>
            <a:t>– характеризується безпосередньою реалізацією товарів від виробника до споживача;</a:t>
          </a:r>
          <a:endParaRPr lang="ru-RU" sz="1500" kern="1200">
            <a:latin typeface="Times New Roman" pitchFamily="18" charset="0"/>
            <a:cs typeface="Times New Roman" pitchFamily="18" charset="0"/>
          </a:endParaRPr>
        </a:p>
      </dsp:txBody>
      <dsp:txXfrm>
        <a:off x="410242" y="55825"/>
        <a:ext cx="5236145" cy="586034"/>
      </dsp:txXfrm>
    </dsp:sp>
    <dsp:sp modelId="{04B72FD0-B343-411C-BDE3-7E08BD75BC19}">
      <dsp:nvSpPr>
        <dsp:cNvPr id="0" name=""/>
        <dsp:cNvSpPr/>
      </dsp:nvSpPr>
      <dsp:spPr>
        <a:xfrm>
          <a:off x="0" y="1346762"/>
          <a:ext cx="7570788"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DD2095-BEA6-4547-B32C-8985E2E7A29D}">
      <dsp:nvSpPr>
        <dsp:cNvPr id="0" name=""/>
        <dsp:cNvSpPr/>
      </dsp:nvSpPr>
      <dsp:spPr>
        <a:xfrm>
          <a:off x="378539" y="1022042"/>
          <a:ext cx="5299551"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310" tIns="0" rIns="200310" bIns="0" numCol="1" spcCol="1270" anchor="ctr" anchorCtr="0">
          <a:noAutofit/>
        </a:bodyPr>
        <a:lstStyle/>
        <a:p>
          <a:pPr lvl="0" algn="l" defTabSz="666750">
            <a:lnSpc>
              <a:spcPct val="90000"/>
            </a:lnSpc>
            <a:spcBef>
              <a:spcPct val="0"/>
            </a:spcBef>
            <a:spcAft>
              <a:spcPct val="35000"/>
            </a:spcAft>
          </a:pPr>
          <a:r>
            <a:rPr lang="uk-UA" sz="1500" i="1" kern="1200" smtClean="0">
              <a:latin typeface="Times New Roman" pitchFamily="18" charset="0"/>
              <a:cs typeface="Times New Roman" pitchFamily="18" charset="0"/>
            </a:rPr>
            <a:t>однорівневий канал </a:t>
          </a:r>
          <a:r>
            <a:rPr lang="uk-UA" sz="1500" kern="1200" smtClean="0">
              <a:latin typeface="Times New Roman" pitchFamily="18" charset="0"/>
              <a:cs typeface="Times New Roman" pitchFamily="18" charset="0"/>
            </a:rPr>
            <a:t>– включає одного посередника (найчастіше це або торговий агент або роздрібний торговець);</a:t>
          </a:r>
          <a:endParaRPr lang="ru-RU" sz="1500" kern="1200">
            <a:latin typeface="Times New Roman" pitchFamily="18" charset="0"/>
            <a:cs typeface="Times New Roman" pitchFamily="18" charset="0"/>
          </a:endParaRPr>
        </a:p>
      </dsp:txBody>
      <dsp:txXfrm>
        <a:off x="410242" y="1053745"/>
        <a:ext cx="5236145" cy="586034"/>
      </dsp:txXfrm>
    </dsp:sp>
    <dsp:sp modelId="{C71261A4-8081-4124-8519-A7F35C4DDFB8}">
      <dsp:nvSpPr>
        <dsp:cNvPr id="0" name=""/>
        <dsp:cNvSpPr/>
      </dsp:nvSpPr>
      <dsp:spPr>
        <a:xfrm>
          <a:off x="0" y="2344682"/>
          <a:ext cx="7570788"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42DD96-816C-48FE-ABD3-84B44151D0B1}">
      <dsp:nvSpPr>
        <dsp:cNvPr id="0" name=""/>
        <dsp:cNvSpPr/>
      </dsp:nvSpPr>
      <dsp:spPr>
        <a:xfrm>
          <a:off x="378539" y="2019962"/>
          <a:ext cx="5299551"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310" tIns="0" rIns="200310" bIns="0" numCol="1" spcCol="1270" anchor="ctr" anchorCtr="0">
          <a:noAutofit/>
        </a:bodyPr>
        <a:lstStyle/>
        <a:p>
          <a:pPr lvl="0" algn="l" defTabSz="666750">
            <a:lnSpc>
              <a:spcPct val="90000"/>
            </a:lnSpc>
            <a:spcBef>
              <a:spcPct val="0"/>
            </a:spcBef>
            <a:spcAft>
              <a:spcPct val="35000"/>
            </a:spcAft>
          </a:pPr>
          <a:r>
            <a:rPr lang="uk-UA" sz="1500" i="1" kern="1200" smtClean="0">
              <a:latin typeface="Times New Roman" pitchFamily="18" charset="0"/>
              <a:cs typeface="Times New Roman" pitchFamily="18" charset="0"/>
            </a:rPr>
            <a:t>дворівневий канал </a:t>
          </a:r>
          <a:r>
            <a:rPr lang="uk-UA" sz="1500" kern="1200" smtClean="0">
              <a:latin typeface="Times New Roman" pitchFamily="18" charset="0"/>
              <a:cs typeface="Times New Roman" pitchFamily="18" charset="0"/>
            </a:rPr>
            <a:t>– представлений двома посередниками (гуртовий та роздрібний торговець);</a:t>
          </a:r>
          <a:endParaRPr lang="ru-RU" sz="1500" kern="1200">
            <a:latin typeface="Times New Roman" pitchFamily="18" charset="0"/>
            <a:cs typeface="Times New Roman" pitchFamily="18" charset="0"/>
          </a:endParaRPr>
        </a:p>
      </dsp:txBody>
      <dsp:txXfrm>
        <a:off x="410242" y="2051665"/>
        <a:ext cx="5236145" cy="586034"/>
      </dsp:txXfrm>
    </dsp:sp>
    <dsp:sp modelId="{D40836BE-5978-4A5F-8C7C-58A8E31087DD}">
      <dsp:nvSpPr>
        <dsp:cNvPr id="0" name=""/>
        <dsp:cNvSpPr/>
      </dsp:nvSpPr>
      <dsp:spPr>
        <a:xfrm>
          <a:off x="0" y="3342602"/>
          <a:ext cx="7570788"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0E3893-DA68-4D9C-99AD-5E97F0B5DB3D}">
      <dsp:nvSpPr>
        <dsp:cNvPr id="0" name=""/>
        <dsp:cNvSpPr/>
      </dsp:nvSpPr>
      <dsp:spPr>
        <a:xfrm>
          <a:off x="378539" y="3017882"/>
          <a:ext cx="5299551"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310" tIns="0" rIns="200310" bIns="0" numCol="1" spcCol="1270" anchor="ctr" anchorCtr="0">
          <a:noAutofit/>
        </a:bodyPr>
        <a:lstStyle/>
        <a:p>
          <a:pPr lvl="0" algn="l" defTabSz="666750">
            <a:lnSpc>
              <a:spcPct val="90000"/>
            </a:lnSpc>
            <a:spcBef>
              <a:spcPct val="0"/>
            </a:spcBef>
            <a:spcAft>
              <a:spcPct val="35000"/>
            </a:spcAft>
          </a:pPr>
          <a:r>
            <a:rPr lang="uk-UA" sz="1500" i="1" kern="1200" smtClean="0">
              <a:latin typeface="Times New Roman" pitchFamily="18" charset="0"/>
              <a:cs typeface="Times New Roman" pitchFamily="18" charset="0"/>
            </a:rPr>
            <a:t>трирівневий канал </a:t>
          </a:r>
          <a:r>
            <a:rPr lang="uk-UA" sz="1500" kern="1200" smtClean="0">
              <a:latin typeface="Times New Roman" pitchFamily="18" charset="0"/>
              <a:cs typeface="Times New Roman" pitchFamily="18" charset="0"/>
            </a:rPr>
            <a:t>– представлений трьома посередниками (гуртовий торговець, дрібногуртовий торговець, роздрібний торговець).</a:t>
          </a:r>
          <a:endParaRPr lang="ru-RU" sz="1500" kern="1200">
            <a:latin typeface="Times New Roman" pitchFamily="18" charset="0"/>
            <a:cs typeface="Times New Roman" pitchFamily="18" charset="0"/>
          </a:endParaRPr>
        </a:p>
      </dsp:txBody>
      <dsp:txXfrm>
        <a:off x="410242" y="3049585"/>
        <a:ext cx="5236145"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2C8B9-603F-48B4-BF0D-FB1C962C756F}">
      <dsp:nvSpPr>
        <dsp:cNvPr id="0" name=""/>
        <dsp:cNvSpPr/>
      </dsp:nvSpPr>
      <dsp:spPr>
        <a:xfrm rot="5400000">
          <a:off x="-542279" y="2209923"/>
          <a:ext cx="2392474" cy="2889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1F53B5-B3D0-4D6F-96A8-9ED7ADB1DFB7}">
      <dsp:nvSpPr>
        <dsp:cNvPr id="0" name=""/>
        <dsp:cNvSpPr/>
      </dsp:nvSpPr>
      <dsp:spPr>
        <a:xfrm>
          <a:off x="4132" y="677198"/>
          <a:ext cx="3210544" cy="19263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i="1" kern="1200" smtClean="0">
              <a:latin typeface="Times New Roman" pitchFamily="18" charset="0"/>
              <a:cs typeface="Times New Roman" pitchFamily="18" charset="0"/>
            </a:rPr>
            <a:t>Традиційний канал розподілу</a:t>
          </a:r>
          <a:endParaRPr lang="ru-RU" sz="2000" kern="1200">
            <a:latin typeface="Times New Roman" pitchFamily="18" charset="0"/>
            <a:cs typeface="Times New Roman" pitchFamily="18" charset="0"/>
          </a:endParaRPr>
        </a:p>
      </dsp:txBody>
      <dsp:txXfrm>
        <a:off x="60552" y="733618"/>
        <a:ext cx="3097704" cy="1813486"/>
      </dsp:txXfrm>
    </dsp:sp>
    <dsp:sp modelId="{EF287DFE-E117-49A3-93CE-3586DAF01572}">
      <dsp:nvSpPr>
        <dsp:cNvPr id="0" name=""/>
        <dsp:cNvSpPr/>
      </dsp:nvSpPr>
      <dsp:spPr>
        <a:xfrm>
          <a:off x="661674" y="3413878"/>
          <a:ext cx="4254590" cy="2889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342397-60B1-4B2C-98A1-5EF370CC82D8}">
      <dsp:nvSpPr>
        <dsp:cNvPr id="0" name=""/>
        <dsp:cNvSpPr/>
      </dsp:nvSpPr>
      <dsp:spPr>
        <a:xfrm>
          <a:off x="4132" y="3085106"/>
          <a:ext cx="3210544" cy="19263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i="1" kern="1200" dirty="0" smtClean="0">
              <a:latin typeface="Times New Roman" pitchFamily="18" charset="0"/>
              <a:cs typeface="Times New Roman" pitchFamily="18" charset="0"/>
            </a:rPr>
            <a:t>Вертикальна маркетингова система </a:t>
          </a:r>
          <a:endParaRPr lang="ru-RU" sz="2000" kern="1200" dirty="0">
            <a:latin typeface="Times New Roman" pitchFamily="18" charset="0"/>
            <a:cs typeface="Times New Roman" pitchFamily="18" charset="0"/>
          </a:endParaRPr>
        </a:p>
      </dsp:txBody>
      <dsp:txXfrm>
        <a:off x="60552" y="3141526"/>
        <a:ext cx="3097704" cy="1813486"/>
      </dsp:txXfrm>
    </dsp:sp>
    <dsp:sp modelId="{2FACD1C5-5CB3-4B4C-BDAC-6059FC3AAE30}">
      <dsp:nvSpPr>
        <dsp:cNvPr id="0" name=""/>
        <dsp:cNvSpPr/>
      </dsp:nvSpPr>
      <dsp:spPr>
        <a:xfrm rot="16200000">
          <a:off x="3727744" y="2209923"/>
          <a:ext cx="2392474" cy="28894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7C1AEF-CF09-4CB3-B938-312F765C5E60}">
      <dsp:nvSpPr>
        <dsp:cNvPr id="0" name=""/>
        <dsp:cNvSpPr/>
      </dsp:nvSpPr>
      <dsp:spPr>
        <a:xfrm>
          <a:off x="4274155" y="3085106"/>
          <a:ext cx="3210544" cy="19263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i="1" kern="1200" dirty="0" smtClean="0">
              <a:latin typeface="Times New Roman" pitchFamily="18" charset="0"/>
              <a:cs typeface="Times New Roman" pitchFamily="18" charset="0"/>
            </a:rPr>
            <a:t>Горизонтальні маркетингові системи </a:t>
          </a:r>
          <a:endParaRPr lang="ru-RU" sz="2000" kern="1200" dirty="0">
            <a:latin typeface="Times New Roman" pitchFamily="18" charset="0"/>
            <a:cs typeface="Times New Roman" pitchFamily="18" charset="0"/>
          </a:endParaRPr>
        </a:p>
      </dsp:txBody>
      <dsp:txXfrm>
        <a:off x="4330575" y="3141526"/>
        <a:ext cx="3097704" cy="1813486"/>
      </dsp:txXfrm>
    </dsp:sp>
    <dsp:sp modelId="{80E93518-A55E-465C-B1C5-3A9E7780382C}">
      <dsp:nvSpPr>
        <dsp:cNvPr id="0" name=""/>
        <dsp:cNvSpPr/>
      </dsp:nvSpPr>
      <dsp:spPr>
        <a:xfrm>
          <a:off x="4274155" y="677198"/>
          <a:ext cx="3210544" cy="19263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i="1" kern="1200" smtClean="0">
              <a:latin typeface="Times New Roman" pitchFamily="18" charset="0"/>
              <a:cs typeface="Times New Roman" pitchFamily="18" charset="0"/>
            </a:rPr>
            <a:t>Комбіновані маркетингові системи </a:t>
          </a:r>
          <a:endParaRPr lang="ru-RU" sz="2000" kern="1200" dirty="0">
            <a:latin typeface="Times New Roman" pitchFamily="18" charset="0"/>
            <a:cs typeface="Times New Roman" pitchFamily="18" charset="0"/>
          </a:endParaRPr>
        </a:p>
      </dsp:txBody>
      <dsp:txXfrm>
        <a:off x="4330575" y="733618"/>
        <a:ext cx="3097704" cy="18134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768C0-D1CA-4182-B40D-267673878070}">
      <dsp:nvSpPr>
        <dsp:cNvPr id="0" name=""/>
        <dsp:cNvSpPr/>
      </dsp:nvSpPr>
      <dsp:spPr>
        <a:xfrm>
          <a:off x="1004" y="1087611"/>
          <a:ext cx="3917900" cy="23507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i="1" kern="1200" smtClean="0">
              <a:latin typeface="Times New Roman" pitchFamily="18" charset="0"/>
              <a:cs typeface="Times New Roman" pitchFamily="18" charset="0"/>
            </a:rPr>
            <a:t>Горизонтальні маркетингові системи (ГМС) </a:t>
          </a:r>
          <a:r>
            <a:rPr lang="uk-UA" sz="1800" kern="1200" smtClean="0">
              <a:latin typeface="Times New Roman" pitchFamily="18" charset="0"/>
              <a:cs typeface="Times New Roman" pitchFamily="18" charset="0"/>
            </a:rPr>
            <a:t>виникають тоді, коли два і більше компаній одного рівня об’єднують свої зусилля для спільного освоєння маркетингових можливостей. При цьому співробітництво здійснюється на тимчасових чи постійних засадах, або створюється окрема спільна компанія.</a:t>
          </a:r>
          <a:endParaRPr lang="ru-RU" sz="1800" kern="1200">
            <a:latin typeface="Times New Roman" pitchFamily="18" charset="0"/>
            <a:cs typeface="Times New Roman" pitchFamily="18" charset="0"/>
          </a:endParaRPr>
        </a:p>
      </dsp:txBody>
      <dsp:txXfrm>
        <a:off x="1004" y="1087611"/>
        <a:ext cx="3917900" cy="2350740"/>
      </dsp:txXfrm>
    </dsp:sp>
    <dsp:sp modelId="{1DD7C354-92C8-492D-968F-8F38B9703084}">
      <dsp:nvSpPr>
        <dsp:cNvPr id="0" name=""/>
        <dsp:cNvSpPr/>
      </dsp:nvSpPr>
      <dsp:spPr>
        <a:xfrm>
          <a:off x="4310695" y="1087611"/>
          <a:ext cx="3917900" cy="23507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i="1" kern="1200" smtClean="0">
              <a:latin typeface="Times New Roman" pitchFamily="18" charset="0"/>
              <a:cs typeface="Times New Roman" pitchFamily="18" charset="0"/>
            </a:rPr>
            <a:t>Комбіновані маркетингові системи (БМС) </a:t>
          </a:r>
          <a:r>
            <a:rPr lang="uk-UA" sz="1800" kern="1200" smtClean="0">
              <a:latin typeface="Times New Roman" pitchFamily="18" charset="0"/>
              <a:cs typeface="Times New Roman" pitchFamily="18" charset="0"/>
            </a:rPr>
            <a:t>–це використання двох або більше різних каналів розподілу, щоб охопити кілька сегментів ринку.</a:t>
          </a:r>
          <a:endParaRPr lang="ru-RU" sz="1800" kern="1200">
            <a:latin typeface="Times New Roman" pitchFamily="18" charset="0"/>
            <a:cs typeface="Times New Roman" pitchFamily="18" charset="0"/>
          </a:endParaRPr>
        </a:p>
      </dsp:txBody>
      <dsp:txXfrm>
        <a:off x="4310695" y="1087611"/>
        <a:ext cx="3917900" cy="23507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5BA4E2A-5B8A-4200-842E-F6D75E6AD500}" type="datetimeFigureOut">
              <a:rPr lang="ru-RU" smtClean="0"/>
              <a:t>16.04.2022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ABA78C-49A6-4CE2-AD19-4299C11757BC}" type="slidenum">
              <a:rPr lang="ru-RU" smtClean="0"/>
              <a:t>‹#›</a:t>
            </a:fld>
            <a:endParaRPr lang="ru-RU"/>
          </a:p>
        </p:txBody>
      </p:sp>
    </p:spTree>
    <p:extLst>
      <p:ext uri="{BB962C8B-B14F-4D97-AF65-F5344CB8AC3E}">
        <p14:creationId xmlns:p14="http://schemas.microsoft.com/office/powerpoint/2010/main" val="1437717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5BA4E2A-5B8A-4200-842E-F6D75E6AD500}" type="datetimeFigureOut">
              <a:rPr lang="ru-RU" smtClean="0"/>
              <a:t>16.04.2022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ABA78C-49A6-4CE2-AD19-4299C11757BC}" type="slidenum">
              <a:rPr lang="ru-RU" smtClean="0"/>
              <a:t>‹#›</a:t>
            </a:fld>
            <a:endParaRPr lang="ru-RU"/>
          </a:p>
        </p:txBody>
      </p:sp>
    </p:spTree>
    <p:extLst>
      <p:ext uri="{BB962C8B-B14F-4D97-AF65-F5344CB8AC3E}">
        <p14:creationId xmlns:p14="http://schemas.microsoft.com/office/powerpoint/2010/main" val="3228215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5BA4E2A-5B8A-4200-842E-F6D75E6AD500}" type="datetimeFigureOut">
              <a:rPr lang="ru-RU" smtClean="0"/>
              <a:t>16.04.2022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ABA78C-49A6-4CE2-AD19-4299C11757BC}" type="slidenum">
              <a:rPr lang="ru-RU" smtClean="0"/>
              <a:t>‹#›</a:t>
            </a:fld>
            <a:endParaRPr lang="ru-RU"/>
          </a:p>
        </p:txBody>
      </p:sp>
    </p:spTree>
    <p:extLst>
      <p:ext uri="{BB962C8B-B14F-4D97-AF65-F5344CB8AC3E}">
        <p14:creationId xmlns:p14="http://schemas.microsoft.com/office/powerpoint/2010/main" val="2498549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5BA4E2A-5B8A-4200-842E-F6D75E6AD500}" type="datetimeFigureOut">
              <a:rPr lang="ru-RU" smtClean="0"/>
              <a:t>16.04.2022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ABA78C-49A6-4CE2-AD19-4299C11757BC}" type="slidenum">
              <a:rPr lang="ru-RU" smtClean="0"/>
              <a:t>‹#›</a:t>
            </a:fld>
            <a:endParaRPr lang="ru-RU"/>
          </a:p>
        </p:txBody>
      </p:sp>
    </p:spTree>
    <p:extLst>
      <p:ext uri="{BB962C8B-B14F-4D97-AF65-F5344CB8AC3E}">
        <p14:creationId xmlns:p14="http://schemas.microsoft.com/office/powerpoint/2010/main" val="2125415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5BA4E2A-5B8A-4200-842E-F6D75E6AD500}" type="datetimeFigureOut">
              <a:rPr lang="ru-RU" smtClean="0"/>
              <a:t>16.04.2022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ABA78C-49A6-4CE2-AD19-4299C11757BC}" type="slidenum">
              <a:rPr lang="ru-RU" smtClean="0"/>
              <a:t>‹#›</a:t>
            </a:fld>
            <a:endParaRPr lang="ru-RU"/>
          </a:p>
        </p:txBody>
      </p:sp>
    </p:spTree>
    <p:extLst>
      <p:ext uri="{BB962C8B-B14F-4D97-AF65-F5344CB8AC3E}">
        <p14:creationId xmlns:p14="http://schemas.microsoft.com/office/powerpoint/2010/main" val="135406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5BA4E2A-5B8A-4200-842E-F6D75E6AD500}" type="datetimeFigureOut">
              <a:rPr lang="ru-RU" smtClean="0"/>
              <a:t>16.04.2022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ABA78C-49A6-4CE2-AD19-4299C11757BC}" type="slidenum">
              <a:rPr lang="ru-RU" smtClean="0"/>
              <a:t>‹#›</a:t>
            </a:fld>
            <a:endParaRPr lang="ru-RU"/>
          </a:p>
        </p:txBody>
      </p:sp>
    </p:spTree>
    <p:extLst>
      <p:ext uri="{BB962C8B-B14F-4D97-AF65-F5344CB8AC3E}">
        <p14:creationId xmlns:p14="http://schemas.microsoft.com/office/powerpoint/2010/main" val="3084603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5BA4E2A-5B8A-4200-842E-F6D75E6AD500}" type="datetimeFigureOut">
              <a:rPr lang="ru-RU" smtClean="0"/>
              <a:t>16.04.2022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EABA78C-49A6-4CE2-AD19-4299C11757BC}" type="slidenum">
              <a:rPr lang="ru-RU" smtClean="0"/>
              <a:t>‹#›</a:t>
            </a:fld>
            <a:endParaRPr lang="ru-RU"/>
          </a:p>
        </p:txBody>
      </p:sp>
    </p:spTree>
    <p:extLst>
      <p:ext uri="{BB962C8B-B14F-4D97-AF65-F5344CB8AC3E}">
        <p14:creationId xmlns:p14="http://schemas.microsoft.com/office/powerpoint/2010/main" val="258930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5BA4E2A-5B8A-4200-842E-F6D75E6AD500}" type="datetimeFigureOut">
              <a:rPr lang="ru-RU" smtClean="0"/>
              <a:t>16.04.2022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EABA78C-49A6-4CE2-AD19-4299C11757BC}" type="slidenum">
              <a:rPr lang="ru-RU" smtClean="0"/>
              <a:t>‹#›</a:t>
            </a:fld>
            <a:endParaRPr lang="ru-RU"/>
          </a:p>
        </p:txBody>
      </p:sp>
    </p:spTree>
    <p:extLst>
      <p:ext uri="{BB962C8B-B14F-4D97-AF65-F5344CB8AC3E}">
        <p14:creationId xmlns:p14="http://schemas.microsoft.com/office/powerpoint/2010/main" val="1620857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5BA4E2A-5B8A-4200-842E-F6D75E6AD500}" type="datetimeFigureOut">
              <a:rPr lang="ru-RU" smtClean="0"/>
              <a:t>16.04.2022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EABA78C-49A6-4CE2-AD19-4299C11757BC}" type="slidenum">
              <a:rPr lang="ru-RU" smtClean="0"/>
              <a:t>‹#›</a:t>
            </a:fld>
            <a:endParaRPr lang="ru-RU"/>
          </a:p>
        </p:txBody>
      </p:sp>
    </p:spTree>
    <p:extLst>
      <p:ext uri="{BB962C8B-B14F-4D97-AF65-F5344CB8AC3E}">
        <p14:creationId xmlns:p14="http://schemas.microsoft.com/office/powerpoint/2010/main" val="2002064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5BA4E2A-5B8A-4200-842E-F6D75E6AD500}" type="datetimeFigureOut">
              <a:rPr lang="ru-RU" smtClean="0"/>
              <a:t>16.04.2022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ABA78C-49A6-4CE2-AD19-4299C11757BC}" type="slidenum">
              <a:rPr lang="ru-RU" smtClean="0"/>
              <a:t>‹#›</a:t>
            </a:fld>
            <a:endParaRPr lang="ru-RU"/>
          </a:p>
        </p:txBody>
      </p:sp>
    </p:spTree>
    <p:extLst>
      <p:ext uri="{BB962C8B-B14F-4D97-AF65-F5344CB8AC3E}">
        <p14:creationId xmlns:p14="http://schemas.microsoft.com/office/powerpoint/2010/main" val="3180574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5BA4E2A-5B8A-4200-842E-F6D75E6AD500}" type="datetimeFigureOut">
              <a:rPr lang="ru-RU" smtClean="0"/>
              <a:t>16.04.2022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ABA78C-49A6-4CE2-AD19-4299C11757BC}" type="slidenum">
              <a:rPr lang="ru-RU" smtClean="0"/>
              <a:t>‹#›</a:t>
            </a:fld>
            <a:endParaRPr lang="ru-RU"/>
          </a:p>
        </p:txBody>
      </p:sp>
    </p:spTree>
    <p:extLst>
      <p:ext uri="{BB962C8B-B14F-4D97-AF65-F5344CB8AC3E}">
        <p14:creationId xmlns:p14="http://schemas.microsoft.com/office/powerpoint/2010/main" val="1061539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A4E2A-5B8A-4200-842E-F6D75E6AD500}" type="datetimeFigureOut">
              <a:rPr lang="ru-RU" smtClean="0"/>
              <a:t>16.04.2022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BA78C-49A6-4CE2-AD19-4299C11757BC}" type="slidenum">
              <a:rPr lang="ru-RU" smtClean="0"/>
              <a:t>‹#›</a:t>
            </a:fld>
            <a:endParaRPr lang="ru-RU"/>
          </a:p>
        </p:txBody>
      </p:sp>
    </p:spTree>
    <p:extLst>
      <p:ext uri="{BB962C8B-B14F-4D97-AF65-F5344CB8AC3E}">
        <p14:creationId xmlns:p14="http://schemas.microsoft.com/office/powerpoint/2010/main" val="1098892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6.xml"/><Relationship Id="rId7" Type="http://schemas.openxmlformats.org/officeDocument/2006/relationships/image" Target="../media/image15.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8.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0.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Layout" Target="../diagrams/layout12.xml"/><Relationship Id="rId7" Type="http://schemas.openxmlformats.org/officeDocument/2006/relationships/image" Target="../media/image26.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28.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4.xml"/><Relationship Id="rId7" Type="http://schemas.openxmlformats.org/officeDocument/2006/relationships/image" Target="../media/image1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6103" y="3356992"/>
            <a:ext cx="3733001" cy="2655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p:txBody>
          <a:bodyPr>
            <a:normAutofit fontScale="90000"/>
          </a:bodyPr>
          <a:lstStyle/>
          <a:p>
            <a:r>
              <a:rPr lang="uk-UA" dirty="0" smtClean="0">
                <a:latin typeface="Times New Roman" pitchFamily="18" charset="0"/>
                <a:cs typeface="Times New Roman" pitchFamily="18" charset="0"/>
              </a:rPr>
              <a:t>ТЕМА 9</a:t>
            </a:r>
            <a:br>
              <a:rPr lang="uk-UA" dirty="0" smtClean="0">
                <a:latin typeface="Times New Roman" pitchFamily="18" charset="0"/>
                <a:cs typeface="Times New Roman" pitchFamily="18" charset="0"/>
              </a:rPr>
            </a:br>
            <a:r>
              <a:rPr lang="uk-UA" dirty="0" smtClean="0">
                <a:latin typeface="Times New Roman" pitchFamily="18" charset="0"/>
                <a:cs typeface="Times New Roman" pitchFamily="18" charset="0"/>
              </a:rPr>
              <a:t>МАРКЕТИНГОВА </a:t>
            </a:r>
            <a:r>
              <a:rPr lang="uk-UA" dirty="0">
                <a:latin typeface="Times New Roman" pitchFamily="18" charset="0"/>
                <a:cs typeface="Times New Roman" pitchFamily="18" charset="0"/>
              </a:rPr>
              <a:t>ПОЛІТИКА РОЗПОДІЛУ</a:t>
            </a:r>
            <a:endParaRPr lang="ru-RU"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0" y="5105400"/>
            <a:ext cx="9144000" cy="1752600"/>
          </a:xfrm>
        </p:spPr>
        <p:txBody>
          <a:bodyPr>
            <a:normAutofit fontScale="85000" lnSpcReduction="10000"/>
          </a:bodyPr>
          <a:lstStyle/>
          <a:p>
            <a:pPr marL="514350" indent="-514350" algn="l">
              <a:buAutoNum type="arabicPeriod"/>
            </a:pPr>
            <a:r>
              <a:rPr lang="uk-UA" sz="2400" b="1" dirty="0" smtClean="0">
                <a:latin typeface="Times New Roman" pitchFamily="18" charset="0"/>
                <a:cs typeface="Times New Roman" pitchFamily="18" charset="0"/>
              </a:rPr>
              <a:t>Поняття </a:t>
            </a:r>
            <a:r>
              <a:rPr lang="uk-UA" sz="2400" b="1" dirty="0">
                <a:latin typeface="Times New Roman" pitchFamily="18" charset="0"/>
                <a:cs typeface="Times New Roman" pitchFamily="18" charset="0"/>
              </a:rPr>
              <a:t>каналів </a:t>
            </a:r>
            <a:r>
              <a:rPr lang="uk-UA" sz="2400" b="1" dirty="0" smtClean="0">
                <a:latin typeface="Times New Roman" pitchFamily="18" charset="0"/>
                <a:cs typeface="Times New Roman" pitchFamily="18" charset="0"/>
              </a:rPr>
              <a:t>розподілу</a:t>
            </a:r>
          </a:p>
          <a:p>
            <a:pPr marL="514350" indent="-514350" algn="l">
              <a:buAutoNum type="arabicPeriod"/>
            </a:pPr>
            <a:r>
              <a:rPr lang="uk-UA" sz="2400" b="1" dirty="0">
                <a:latin typeface="Times New Roman" pitchFamily="18" charset="0"/>
                <a:cs typeface="Times New Roman" pitchFamily="18" charset="0"/>
              </a:rPr>
              <a:t>Рішення про структуру каналу </a:t>
            </a:r>
            <a:r>
              <a:rPr lang="uk-UA" sz="2400" b="1" dirty="0" smtClean="0">
                <a:latin typeface="Times New Roman" pitchFamily="18" charset="0"/>
                <a:cs typeface="Times New Roman" pitchFamily="18" charset="0"/>
              </a:rPr>
              <a:t>розподілу</a:t>
            </a:r>
          </a:p>
          <a:p>
            <a:pPr marL="514350" lvl="0" indent="-514350" algn="l">
              <a:buFont typeface="Arial" pitchFamily="34" charset="0"/>
              <a:buAutoNum type="arabicPeriod"/>
            </a:pPr>
            <a:r>
              <a:rPr lang="uk-UA" sz="2400" b="1" dirty="0">
                <a:latin typeface="Times New Roman" pitchFamily="18" charset="0"/>
                <a:cs typeface="Times New Roman" pitchFamily="18" charset="0"/>
              </a:rPr>
              <a:t>Рішення про управління каналом </a:t>
            </a:r>
            <a:r>
              <a:rPr lang="uk-UA" sz="2400" b="1" dirty="0" smtClean="0">
                <a:latin typeface="Times New Roman" pitchFamily="18" charset="0"/>
                <a:cs typeface="Times New Roman" pitchFamily="18" charset="0"/>
              </a:rPr>
              <a:t>розподілу</a:t>
            </a:r>
          </a:p>
          <a:p>
            <a:pPr marL="514350" indent="-514350" algn="l">
              <a:buFont typeface="Arial" pitchFamily="34" charset="0"/>
              <a:buAutoNum type="arabicPeriod"/>
            </a:pPr>
            <a:r>
              <a:rPr lang="uk-UA" sz="2400" b="1" dirty="0">
                <a:latin typeface="Times New Roman" pitchFamily="18" charset="0"/>
                <a:cs typeface="Times New Roman" pitchFamily="18" charset="0"/>
              </a:rPr>
              <a:t>Рішення з проблем </a:t>
            </a:r>
            <a:r>
              <a:rPr lang="uk-UA" sz="2400" b="1" dirty="0" smtClean="0">
                <a:latin typeface="Times New Roman" pitchFamily="18" charset="0"/>
                <a:cs typeface="Times New Roman" pitchFamily="18" charset="0"/>
              </a:rPr>
              <a:t>товароруху</a:t>
            </a:r>
          </a:p>
          <a:p>
            <a:pPr marL="514350" indent="-514350" algn="l">
              <a:buFont typeface="Arial" pitchFamily="34" charset="0"/>
              <a:buAutoNum type="arabicPeriod"/>
            </a:pPr>
            <a:r>
              <a:rPr lang="uk-UA" sz="2400" b="1" dirty="0" smtClean="0">
                <a:latin typeface="Times New Roman" pitchFamily="18" charset="0"/>
                <a:cs typeface="Times New Roman" pitchFamily="18" charset="0"/>
              </a:rPr>
              <a:t>Роздрібна </a:t>
            </a:r>
            <a:r>
              <a:rPr lang="uk-UA" sz="2400" b="1" dirty="0">
                <a:latin typeface="Times New Roman" pitchFamily="18" charset="0"/>
                <a:cs typeface="Times New Roman" pitchFamily="18" charset="0"/>
              </a:rPr>
              <a:t>торгівля, її види. Маркетингові рішення роздрібного торгівця</a:t>
            </a:r>
            <a:endParaRPr lang="ru-RU" sz="2400" b="1" dirty="0">
              <a:latin typeface="Times New Roman" pitchFamily="18" charset="0"/>
              <a:cs typeface="Times New Roman" pitchFamily="18" charset="0"/>
            </a:endParaRPr>
          </a:p>
          <a:p>
            <a:pPr marL="514350" indent="-514350" algn="l">
              <a:buFont typeface="Arial" pitchFamily="34" charset="0"/>
              <a:buAutoNum type="arabicPeriod"/>
            </a:pPr>
            <a:endParaRPr lang="ru-RU" sz="2400" b="1" dirty="0">
              <a:latin typeface="Times New Roman" pitchFamily="18" charset="0"/>
              <a:cs typeface="Times New Roman" pitchFamily="18" charset="0"/>
            </a:endParaRPr>
          </a:p>
          <a:p>
            <a:pPr marL="514350" lvl="0" indent="-514350" algn="l">
              <a:buFont typeface="Arial" pitchFamily="34" charset="0"/>
              <a:buAutoNum type="arabicPeriod"/>
            </a:pPr>
            <a:endParaRPr lang="ru-RU" sz="2400" b="1" dirty="0">
              <a:latin typeface="Times New Roman" pitchFamily="18" charset="0"/>
              <a:cs typeface="Times New Roman" pitchFamily="18" charset="0"/>
            </a:endParaRPr>
          </a:p>
          <a:p>
            <a:pPr marL="514350" indent="-514350" algn="l">
              <a:buAutoNum type="arabicPeriod"/>
            </a:pPr>
            <a:endParaRPr lang="ru-RU" sz="24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6632"/>
            <a:ext cx="3096344" cy="25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0"/>
            <a:ext cx="3429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7934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noAutofit/>
          </a:bodyPr>
          <a:lstStyle/>
          <a:p>
            <a:r>
              <a:rPr lang="uk-UA" sz="2400" dirty="0">
                <a:latin typeface="Times New Roman" pitchFamily="18" charset="0"/>
                <a:cs typeface="Times New Roman" pitchFamily="18" charset="0"/>
              </a:rPr>
              <a:t>Для визначення кількості посередників фірма може використовувати такі підходи:</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283686198"/>
              </p:ext>
            </p:extLst>
          </p:nvPr>
        </p:nvGraphicFramePr>
        <p:xfrm>
          <a:off x="323528" y="980728"/>
          <a:ext cx="8712968" cy="5877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1608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uk-UA" b="1" i="1" dirty="0" smtClean="0"/>
              <a:t>3. Рішення </a:t>
            </a:r>
            <a:r>
              <a:rPr lang="uk-UA" b="1" i="1" dirty="0"/>
              <a:t>про управління каналом розподілу</a:t>
            </a:r>
            <a:r>
              <a:rPr lang="ru-RU" b="1" i="1" dirty="0"/>
              <a:t/>
            </a:r>
            <a:br>
              <a:rPr lang="ru-RU" b="1" i="1" dirty="0"/>
            </a:br>
            <a:endParaRPr lang="ru-RU" dirty="0"/>
          </a:p>
        </p:txBody>
      </p:sp>
      <p:sp>
        <p:nvSpPr>
          <p:cNvPr id="3" name="Объект 2"/>
          <p:cNvSpPr>
            <a:spLocks noGrp="1"/>
          </p:cNvSpPr>
          <p:nvPr>
            <p:ph idx="1"/>
          </p:nvPr>
        </p:nvSpPr>
        <p:spPr>
          <a:xfrm>
            <a:off x="502920" y="1173480"/>
            <a:ext cx="8229600" cy="4525963"/>
          </a:xfrm>
        </p:spPr>
        <p:txBody>
          <a:bodyPr>
            <a:normAutofit/>
          </a:bodyPr>
          <a:lstStyle/>
          <a:p>
            <a:pPr marL="0" indent="0" algn="just">
              <a:buNone/>
            </a:pPr>
            <a:r>
              <a:rPr lang="uk-UA" sz="1800" dirty="0">
                <a:latin typeface="Times New Roman" pitchFamily="18" charset="0"/>
                <a:cs typeface="Times New Roman" pitchFamily="18" charset="0"/>
              </a:rPr>
              <a:t>Визначивши структуру каналу розподілу, компанія повинна реалізувати на практиці обраний варіант. Для цього необхідно відібрати найкращих для даного завдання посередників та розробити систему мотивації та оцінки ефективності їх роботи. Для вирішення даного питання фірмі необхідно здійснити</a:t>
            </a:r>
            <a:r>
              <a:rPr lang="uk-UA" sz="1800" dirty="0" smtClean="0">
                <a:latin typeface="Times New Roman" pitchFamily="18" charset="0"/>
                <a:cs typeface="Times New Roman" pitchFamily="18" charset="0"/>
              </a:rPr>
              <a:t>:</a:t>
            </a:r>
          </a:p>
          <a:p>
            <a:pPr marL="0" indent="0" algn="just">
              <a:buNone/>
            </a:pPr>
            <a:endParaRPr lang="ru-RU" sz="1800" dirty="0">
              <a:latin typeface="Times New Roman" pitchFamily="18" charset="0"/>
              <a:cs typeface="Times New Roman" pitchFamily="18" charset="0"/>
            </a:endParaRPr>
          </a:p>
          <a:p>
            <a:pPr algn="just"/>
            <a:endParaRPr lang="ru-RU" sz="1800" dirty="0">
              <a:latin typeface="Times New Roman" pitchFamily="18"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val="3681337514"/>
              </p:ext>
            </p:extLst>
          </p:nvPr>
        </p:nvGraphicFramePr>
        <p:xfrm>
          <a:off x="2843808" y="263691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302" y="3368041"/>
            <a:ext cx="2516811" cy="1357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019" y="5023485"/>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6208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2780928"/>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323528" y="476672"/>
            <a:ext cx="8229600" cy="4525963"/>
          </a:xfrm>
        </p:spPr>
        <p:txBody>
          <a:bodyPr>
            <a:noAutofit/>
          </a:bodyPr>
          <a:lstStyle/>
          <a:p>
            <a:pPr marL="0" lvl="0" indent="0">
              <a:buNone/>
            </a:pPr>
            <a:r>
              <a:rPr lang="uk-UA" sz="1500" b="1" dirty="0">
                <a:latin typeface="Times New Roman" pitchFamily="18" charset="0"/>
                <a:cs typeface="Times New Roman" pitchFamily="18" charset="0"/>
              </a:rPr>
              <a:t>Мотивація учасників каналу розподілу. </a:t>
            </a:r>
            <a:r>
              <a:rPr lang="uk-UA" sz="1500" dirty="0">
                <a:latin typeface="Times New Roman" pitchFamily="18" charset="0"/>
                <a:cs typeface="Times New Roman" pitchFamily="18" charset="0"/>
              </a:rPr>
              <a:t>Для того щоб канали працювали належним чином. Необхідно здійснювати постійну мотивацію їх учасників. Компанія-виробник повинна продавати не через посередників, а ніби разом з ними. Тут дуже важливо побудувати з ними тісні зв’язки. Для забезпечення ефективних господарських зв’язків існують такі мотивація учасників:</a:t>
            </a:r>
            <a:endParaRPr lang="ru-RU" sz="1500" dirty="0">
              <a:latin typeface="Times New Roman" pitchFamily="18" charset="0"/>
              <a:cs typeface="Times New Roman" pitchFamily="18" charset="0"/>
            </a:endParaRPr>
          </a:p>
          <a:p>
            <a:pPr lvl="0"/>
            <a:r>
              <a:rPr lang="uk-UA" sz="1500" i="1" dirty="0">
                <a:latin typeface="Times New Roman" pitchFamily="18" charset="0"/>
                <a:cs typeface="Times New Roman" pitchFamily="18" charset="0"/>
              </a:rPr>
              <a:t>грошова винагорода – </a:t>
            </a:r>
            <a:r>
              <a:rPr lang="uk-UA" sz="1500" dirty="0">
                <a:latin typeface="Times New Roman" pitchFamily="18" charset="0"/>
                <a:cs typeface="Times New Roman" pitchFamily="18" charset="0"/>
              </a:rPr>
              <a:t>за великих обсягів або збільшення відсотку при збільшенні товарообороту;</a:t>
            </a:r>
            <a:endParaRPr lang="ru-RU" sz="1500" dirty="0">
              <a:latin typeface="Times New Roman" pitchFamily="18" charset="0"/>
              <a:cs typeface="Times New Roman" pitchFamily="18" charset="0"/>
            </a:endParaRPr>
          </a:p>
          <a:p>
            <a:pPr lvl="0"/>
            <a:r>
              <a:rPr lang="uk-UA" sz="1500" i="1" dirty="0">
                <a:latin typeface="Times New Roman" pitchFamily="18" charset="0"/>
                <a:cs typeface="Times New Roman" pitchFamily="18" charset="0"/>
              </a:rPr>
              <a:t>право на ексклюзивний збут товару </a:t>
            </a:r>
            <a:r>
              <a:rPr lang="uk-UA" sz="1500" dirty="0">
                <a:latin typeface="Times New Roman" pitchFamily="18" charset="0"/>
                <a:cs typeface="Times New Roman" pitchFamily="18" charset="0"/>
              </a:rPr>
              <a:t>на певній території;</a:t>
            </a:r>
            <a:endParaRPr lang="ru-RU" sz="1500" dirty="0">
              <a:latin typeface="Times New Roman" pitchFamily="18" charset="0"/>
              <a:cs typeface="Times New Roman" pitchFamily="18" charset="0"/>
            </a:endParaRPr>
          </a:p>
          <a:p>
            <a:pPr lvl="0"/>
            <a:r>
              <a:rPr lang="uk-UA" sz="1500" i="1" dirty="0">
                <a:latin typeface="Times New Roman" pitchFamily="18" charset="0"/>
                <a:cs typeface="Times New Roman" pitchFamily="18" charset="0"/>
              </a:rPr>
              <a:t>ресурсна підтримка – </a:t>
            </a:r>
            <a:r>
              <a:rPr lang="uk-UA" sz="1500" dirty="0">
                <a:latin typeface="Times New Roman" pitchFamily="18" charset="0"/>
                <a:cs typeface="Times New Roman" pitchFamily="18" charset="0"/>
              </a:rPr>
              <a:t>навчання прийомам збуту, ознайомлення з результатами маркетингових досліджень, рекламна підтримка;</a:t>
            </a:r>
            <a:endParaRPr lang="ru-RU" sz="1500" dirty="0">
              <a:latin typeface="Times New Roman" pitchFamily="18" charset="0"/>
              <a:cs typeface="Times New Roman" pitchFamily="18" charset="0"/>
            </a:endParaRPr>
          </a:p>
          <a:p>
            <a:pPr lvl="0"/>
            <a:r>
              <a:rPr lang="uk-UA" sz="1500" i="1" dirty="0">
                <a:latin typeface="Times New Roman" pitchFamily="18" charset="0"/>
                <a:cs typeface="Times New Roman" pitchFamily="18" charset="0"/>
              </a:rPr>
              <a:t>тісні партнерські стосунки.</a:t>
            </a:r>
            <a:endParaRPr lang="ru-RU" sz="1500" dirty="0">
              <a:latin typeface="Times New Roman" pitchFamily="18" charset="0"/>
              <a:cs typeface="Times New Roman" pitchFamily="18" charset="0"/>
            </a:endParaRPr>
          </a:p>
          <a:p>
            <a:pPr marL="0" lvl="0" indent="0">
              <a:buNone/>
            </a:pPr>
            <a:r>
              <a:rPr lang="uk-UA" sz="1500" b="1" dirty="0">
                <a:latin typeface="Times New Roman" pitchFamily="18" charset="0"/>
                <a:cs typeface="Times New Roman" pitchFamily="18" charset="0"/>
              </a:rPr>
              <a:t>Оцінка діяльності учасників каналу розподілу. </a:t>
            </a:r>
            <a:r>
              <a:rPr lang="uk-UA" sz="1500" dirty="0">
                <a:latin typeface="Times New Roman" pitchFamily="18" charset="0"/>
                <a:cs typeface="Times New Roman" pitchFamily="18" charset="0"/>
              </a:rPr>
              <a:t>Компанія-виробник повинна регулярно оцінювати роботу кожного з учасників каналу розподілу за такими показниками</a:t>
            </a:r>
            <a:r>
              <a:rPr lang="uk-UA" sz="1500" dirty="0" smtClean="0">
                <a:latin typeface="Times New Roman" pitchFamily="18" charset="0"/>
                <a:cs typeface="Times New Roman" pitchFamily="18" charset="0"/>
              </a:rPr>
              <a:t>:</a:t>
            </a:r>
            <a:endParaRPr lang="ru-RU" sz="1500" dirty="0">
              <a:latin typeface="Times New Roman" pitchFamily="18" charset="0"/>
              <a:cs typeface="Times New Roman" pitchFamily="18" charset="0"/>
            </a:endParaRPr>
          </a:p>
          <a:p>
            <a:pPr lvl="1"/>
            <a:r>
              <a:rPr lang="uk-UA" sz="1500" dirty="0">
                <a:latin typeface="Times New Roman" pitchFamily="18" charset="0"/>
                <a:cs typeface="Times New Roman" pitchFamily="18" charset="0"/>
              </a:rPr>
              <a:t>обсяги збуту у вартісному і натуральному виразі;</a:t>
            </a:r>
            <a:endParaRPr lang="ru-RU" sz="1500" dirty="0">
              <a:latin typeface="Times New Roman" pitchFamily="18" charset="0"/>
              <a:cs typeface="Times New Roman" pitchFamily="18" charset="0"/>
            </a:endParaRPr>
          </a:p>
          <a:p>
            <a:pPr lvl="1"/>
            <a:r>
              <a:rPr lang="uk-UA" sz="1500" dirty="0">
                <a:latin typeface="Times New Roman" pitchFamily="18" charset="0"/>
                <a:cs typeface="Times New Roman" pitchFamily="18" charset="0"/>
              </a:rPr>
              <a:t>прибутковість;</a:t>
            </a:r>
            <a:endParaRPr lang="ru-RU" sz="1500" dirty="0">
              <a:latin typeface="Times New Roman" pitchFamily="18" charset="0"/>
              <a:cs typeface="Times New Roman" pitchFamily="18" charset="0"/>
            </a:endParaRPr>
          </a:p>
          <a:p>
            <a:pPr lvl="1"/>
            <a:r>
              <a:rPr lang="uk-UA" sz="1500" dirty="0">
                <a:latin typeface="Times New Roman" pitchFamily="18" charset="0"/>
                <a:cs typeface="Times New Roman" pitchFamily="18" charset="0"/>
              </a:rPr>
              <a:t>величина товарних запасів;</a:t>
            </a:r>
            <a:endParaRPr lang="ru-RU" sz="1500" dirty="0">
              <a:latin typeface="Times New Roman" pitchFamily="18" charset="0"/>
              <a:cs typeface="Times New Roman" pitchFamily="18" charset="0"/>
            </a:endParaRPr>
          </a:p>
          <a:p>
            <a:pPr lvl="1"/>
            <a:r>
              <a:rPr lang="uk-UA" sz="1500" dirty="0">
                <a:latin typeface="Times New Roman" pitchFamily="18" charset="0"/>
                <a:cs typeface="Times New Roman" pitchFamily="18" charset="0"/>
              </a:rPr>
              <a:t>час доставки товарів споживачам;</a:t>
            </a:r>
            <a:endParaRPr lang="ru-RU" sz="1500" dirty="0">
              <a:latin typeface="Times New Roman" pitchFamily="18" charset="0"/>
              <a:cs typeface="Times New Roman" pitchFamily="18" charset="0"/>
            </a:endParaRPr>
          </a:p>
          <a:p>
            <a:pPr lvl="1"/>
            <a:r>
              <a:rPr lang="uk-UA" sz="1500" dirty="0">
                <a:latin typeface="Times New Roman" pitchFamily="18" charset="0"/>
                <a:cs typeface="Times New Roman" pitchFamily="18" charset="0"/>
              </a:rPr>
              <a:t>кількість нових клієнтів;</a:t>
            </a:r>
            <a:endParaRPr lang="ru-RU" sz="1500" dirty="0">
              <a:latin typeface="Times New Roman" pitchFamily="18" charset="0"/>
              <a:cs typeface="Times New Roman" pitchFamily="18" charset="0"/>
            </a:endParaRPr>
          </a:p>
          <a:p>
            <a:pPr lvl="1"/>
            <a:r>
              <a:rPr lang="uk-UA" sz="1500" dirty="0">
                <a:latin typeface="Times New Roman" pitchFamily="18" charset="0"/>
                <a:cs typeface="Times New Roman" pitchFamily="18" charset="0"/>
              </a:rPr>
              <a:t>інформація про ринок, яку дистриб’ютори надають виробникові;</a:t>
            </a:r>
            <a:endParaRPr lang="ru-RU" sz="1500" dirty="0">
              <a:latin typeface="Times New Roman" pitchFamily="18" charset="0"/>
              <a:cs typeface="Times New Roman" pitchFamily="18" charset="0"/>
            </a:endParaRPr>
          </a:p>
          <a:p>
            <a:pPr lvl="1"/>
            <a:r>
              <a:rPr lang="uk-UA" sz="1500" dirty="0">
                <a:latin typeface="Times New Roman" pitchFamily="18" charset="0"/>
                <a:cs typeface="Times New Roman" pitchFamily="18" charset="0"/>
              </a:rPr>
              <a:t>участь у програмах стимулювання збуту;</a:t>
            </a:r>
            <a:endParaRPr lang="ru-RU" sz="1500" dirty="0">
              <a:latin typeface="Times New Roman" pitchFamily="18" charset="0"/>
              <a:cs typeface="Times New Roman" pitchFamily="18" charset="0"/>
            </a:endParaRPr>
          </a:p>
          <a:p>
            <a:pPr lvl="1"/>
            <a:r>
              <a:rPr lang="uk-UA" sz="1500" dirty="0">
                <a:latin typeface="Times New Roman" pitchFamily="18" charset="0"/>
                <a:cs typeface="Times New Roman" pitchFamily="18" charset="0"/>
              </a:rPr>
              <a:t>рівень обслуговування клієнтів.</a:t>
            </a:r>
            <a:endParaRPr lang="ru-RU" sz="1500" dirty="0">
              <a:latin typeface="Times New Roman" pitchFamily="18" charset="0"/>
              <a:cs typeface="Times New Roman" pitchFamily="18" charset="0"/>
            </a:endParaRPr>
          </a:p>
          <a:p>
            <a:pPr marL="0" indent="0">
              <a:buNone/>
            </a:pPr>
            <a:r>
              <a:rPr lang="uk-UA" sz="1500" dirty="0">
                <a:latin typeface="Times New Roman" pitchFamily="18" charset="0"/>
                <a:cs typeface="Times New Roman" pitchFamily="18" charset="0"/>
              </a:rPr>
              <a:t>Виробник визначає посередникам певні квоти продажу і після закінчення визначеного періоду розсилає зведення з показниками торгової діяльності кожного з них.</a:t>
            </a:r>
            <a:endParaRPr lang="ru-RU" sz="1500" dirty="0">
              <a:latin typeface="Times New Roman" pitchFamily="18" charset="0"/>
              <a:cs typeface="Times New Roman" pitchFamily="18" charset="0"/>
            </a:endParaRPr>
          </a:p>
          <a:p>
            <a:endParaRPr lang="ru-RU" sz="1500" dirty="0">
              <a:latin typeface="Times New Roman" pitchFamily="18" charset="0"/>
              <a:cs typeface="Times New Roman" pitchFamily="18" charset="0"/>
            </a:endParaRPr>
          </a:p>
        </p:txBody>
      </p:sp>
    </p:spTree>
    <p:extLst>
      <p:ext uri="{BB962C8B-B14F-4D97-AF65-F5344CB8AC3E}">
        <p14:creationId xmlns:p14="http://schemas.microsoft.com/office/powerpoint/2010/main" val="3463312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43408"/>
            <a:ext cx="8229600" cy="1143000"/>
          </a:xfrm>
        </p:spPr>
        <p:txBody>
          <a:bodyPr>
            <a:normAutofit/>
          </a:bodyPr>
          <a:lstStyle/>
          <a:p>
            <a:pPr lvl="0"/>
            <a:r>
              <a:rPr lang="uk-UA" sz="2500" b="1" i="1" dirty="0" smtClean="0"/>
              <a:t>4.Рішення </a:t>
            </a:r>
            <a:r>
              <a:rPr lang="uk-UA" sz="2500" b="1" i="1" dirty="0"/>
              <a:t>з проблем товароруху</a:t>
            </a:r>
            <a:endParaRPr lang="ru-RU" sz="2500" b="1" i="1" dirty="0"/>
          </a:p>
        </p:txBody>
      </p:sp>
      <p:sp>
        <p:nvSpPr>
          <p:cNvPr id="3" name="Объект 2"/>
          <p:cNvSpPr>
            <a:spLocks noGrp="1"/>
          </p:cNvSpPr>
          <p:nvPr>
            <p:ph idx="1"/>
          </p:nvPr>
        </p:nvSpPr>
        <p:spPr>
          <a:xfrm>
            <a:off x="395536" y="548680"/>
            <a:ext cx="8229600" cy="4525963"/>
          </a:xfrm>
        </p:spPr>
        <p:txBody>
          <a:bodyPr>
            <a:normAutofit/>
          </a:bodyPr>
          <a:lstStyle/>
          <a:p>
            <a:r>
              <a:rPr lang="uk-UA" sz="2000" b="1" dirty="0">
                <a:latin typeface="Times New Roman" pitchFamily="18" charset="0"/>
                <a:cs typeface="Times New Roman" pitchFamily="18" charset="0"/>
              </a:rPr>
              <a:t>Товарорух </a:t>
            </a:r>
            <a:r>
              <a:rPr lang="uk-UA" sz="2000" dirty="0">
                <a:latin typeface="Times New Roman" pitchFamily="18" charset="0"/>
                <a:cs typeface="Times New Roman" pitchFamily="18" charset="0"/>
              </a:rPr>
              <a:t>– це діяльність по плануванню, впровадженню в життя та контролю за фізичним переміщенням товарів від місця їх виробництва до місця їх використання. До основних витрат товароруху належать:</a:t>
            </a:r>
            <a:endParaRPr lang="ru-RU" sz="2000"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val="1509255935"/>
              </p:ext>
            </p:extLst>
          </p:nvPr>
        </p:nvGraphicFramePr>
        <p:xfrm>
          <a:off x="791072" y="2060848"/>
          <a:ext cx="8352928"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4579952"/>
            <a:ext cx="2051720" cy="2144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012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20688"/>
            <a:ext cx="8229600" cy="1143000"/>
          </a:xfrm>
        </p:spPr>
        <p:txBody>
          <a:bodyPr>
            <a:noAutofit/>
          </a:bodyPr>
          <a:lstStyle/>
          <a:p>
            <a:r>
              <a:rPr lang="uk-UA" sz="1800" dirty="0">
                <a:latin typeface="Times New Roman" pitchFamily="18" charset="0"/>
                <a:cs typeface="Times New Roman" pitchFamily="18" charset="0"/>
              </a:rPr>
              <a:t>За рахунок вдосконалення системи товароруху можна запропонувати краще обслуговування або зниження ціни.</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uk-UA" sz="1800" dirty="0">
                <a:latin typeface="Times New Roman" pitchFamily="18" charset="0"/>
                <a:cs typeface="Times New Roman" pitchFamily="18" charset="0"/>
              </a:rPr>
              <a:t>Мета товароруху – забезпечення доставки потрібних товарів в потрібному місці, в потрібний час, в потрібний кількості з мінімальними витратами.</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uk-UA" sz="1800" dirty="0">
                <a:latin typeface="Times New Roman" pitchFamily="18" charset="0"/>
                <a:cs typeface="Times New Roman" pitchFamily="18" charset="0"/>
              </a:rPr>
              <a:t>Основою створення ефективної системи товароруху є вивчення потреб клієнтів та пропозицій конкурентів.</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uk-UA" sz="1800" dirty="0">
                <a:latin typeface="Times New Roman" pitchFamily="18" charset="0"/>
                <a:cs typeface="Times New Roman" pitchFamily="18" charset="0"/>
              </a:rPr>
              <a:t>Споживачів цікавлять:</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341304373"/>
              </p:ext>
            </p:extLst>
          </p:nvPr>
        </p:nvGraphicFramePr>
        <p:xfrm>
          <a:off x="230832" y="220486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9351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32656"/>
            <a:ext cx="3328561" cy="1778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53800" y="548680"/>
            <a:ext cx="5904656" cy="1143000"/>
          </a:xfrm>
        </p:spPr>
        <p:txBody>
          <a:bodyPr>
            <a:noAutofit/>
          </a:bodyPr>
          <a:lstStyle/>
          <a:p>
            <a:r>
              <a:rPr lang="uk-UA" sz="2000" dirty="0">
                <a:latin typeface="Times New Roman" pitchFamily="18" charset="0"/>
                <a:cs typeface="Times New Roman" pitchFamily="18" charset="0"/>
              </a:rPr>
              <a:t>Фірма вивчає порівняльну значимість цих видів послуг в очах клієнтів.</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uk-UA" sz="2000" dirty="0">
                <a:latin typeface="Times New Roman" pitchFamily="18" charset="0"/>
                <a:cs typeface="Times New Roman" pitchFamily="18" charset="0"/>
              </a:rPr>
              <a:t>Розробивши комплекс цілей товароруху фірма вирішує такі питання:</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547290192"/>
              </p:ext>
            </p:extLst>
          </p:nvPr>
        </p:nvGraphicFramePr>
        <p:xfrm>
          <a:off x="395536" y="213285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7896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0"/>
            <a:ext cx="8229600" cy="4525963"/>
          </a:xfrm>
        </p:spPr>
        <p:txBody>
          <a:bodyPr>
            <a:normAutofit fontScale="77500" lnSpcReduction="20000"/>
          </a:bodyPr>
          <a:lstStyle/>
          <a:p>
            <a:pPr marL="0" lvl="0" indent="0" algn="just">
              <a:buNone/>
            </a:pPr>
            <a:r>
              <a:rPr lang="uk-UA" i="1" dirty="0">
                <a:latin typeface="Times New Roman" pitchFamily="18" charset="0"/>
                <a:cs typeface="Times New Roman" pitchFamily="18" charset="0"/>
              </a:rPr>
              <a:t>Обробка замовлень</a:t>
            </a:r>
            <a:r>
              <a:rPr lang="uk-UA" dirty="0">
                <a:latin typeface="Times New Roman" pitchFamily="18" charset="0"/>
                <a:cs typeface="Times New Roman" pitchFamily="18" charset="0"/>
              </a:rPr>
              <a:t>. Відділ замовлень готує рахунки – фактури і розсилає їх різним підрозділам фірми. Якщо якісь вироби відсутні </a:t>
            </a:r>
            <a:r>
              <a:rPr lang="uk-UA" dirty="0" smtClean="0">
                <a:latin typeface="Times New Roman" pitchFamily="18" charset="0"/>
                <a:cs typeface="Times New Roman" pitchFamily="18" charset="0"/>
              </a:rPr>
              <a:t>вони</a:t>
            </a:r>
            <a:r>
              <a:rPr lang="ru-RU"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записуються </a:t>
            </a:r>
            <a:r>
              <a:rPr lang="uk-UA" dirty="0">
                <a:latin typeface="Times New Roman" pitchFamily="18" charset="0"/>
                <a:cs typeface="Times New Roman" pitchFamily="18" charset="0"/>
              </a:rPr>
              <a:t>у заборгованість. Товари, що відвантажуються супроводжуються відвантажувальною та платіжною документацією. Копії цих документів направляються різним підрозділам фірми. Якщо цей процес проходить швидко і точно, то задоволені і фірма, і споживачі.</a:t>
            </a:r>
            <a:endParaRPr lang="ru-RU" dirty="0">
              <a:latin typeface="Times New Roman" pitchFamily="18" charset="0"/>
              <a:cs typeface="Times New Roman" pitchFamily="18" charset="0"/>
            </a:endParaRPr>
          </a:p>
          <a:p>
            <a:pPr marL="0" lvl="0" indent="0" algn="just">
              <a:buNone/>
            </a:pPr>
            <a:r>
              <a:rPr lang="uk-UA" i="1" dirty="0">
                <a:latin typeface="Times New Roman" pitchFamily="18" charset="0"/>
                <a:cs typeface="Times New Roman" pitchFamily="18" charset="0"/>
              </a:rPr>
              <a:t>Складування</a:t>
            </a:r>
            <a:r>
              <a:rPr lang="uk-UA" dirty="0">
                <a:latin typeface="Times New Roman" pitchFamily="18" charset="0"/>
                <a:cs typeface="Times New Roman" pitchFamily="18" charset="0"/>
              </a:rPr>
              <a:t>. Кожній фірмі необхідно зберігати товар до моменту його продажу. Фірма вирішує питання про кількість пунктів зберігання. Де – які фірми зберігають частину товарних запасів на підприємстві або недалеко від нього, решта – на складах в різних частинах країни. Найчастіше фірми користуються:</a:t>
            </a:r>
            <a:endParaRPr lang="ru-RU" dirty="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val="4140673471"/>
              </p:ext>
            </p:extLst>
          </p:nvPr>
        </p:nvGraphicFramePr>
        <p:xfrm>
          <a:off x="2123728" y="4365104"/>
          <a:ext cx="6096000" cy="203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29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653136"/>
            <a:ext cx="244792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223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32792"/>
            <a:ext cx="8964488" cy="4525963"/>
          </a:xfrm>
        </p:spPr>
        <p:txBody>
          <a:bodyPr>
            <a:normAutofit/>
          </a:bodyPr>
          <a:lstStyle/>
          <a:p>
            <a:pPr lvl="0" algn="just"/>
            <a:r>
              <a:rPr lang="uk-UA" sz="2000" i="1" dirty="0"/>
              <a:t>Підтримання товарно-матеріальних запасів. </a:t>
            </a:r>
            <a:r>
              <a:rPr lang="uk-UA" sz="2000" dirty="0"/>
              <a:t>Працівники ринку хотіли б щоб фірма мала такі запаси товарів, щоб одразу виконувала всі замовлення клієнтів. Але підтримувати такі великі запаси не рентабельно. Тому фірма вивчає залежність між ростом збуту та доходів і ростом товарних запасів, і на основі цієї залежності розраховує оптимальний розмір товарних запасів.</a:t>
            </a:r>
            <a:endParaRPr lang="ru-RU" sz="2000" dirty="0"/>
          </a:p>
          <a:p>
            <a:pPr lvl="0" algn="just"/>
            <a:r>
              <a:rPr lang="uk-UA" sz="2000" i="1" dirty="0"/>
              <a:t>Транспортування. </a:t>
            </a:r>
            <a:r>
              <a:rPr lang="uk-UA" sz="2000" dirty="0"/>
              <a:t>Від вибору транспорту залежить рівень цін на товари, своєчасність їх поставки та стан товару після доставки. При виборі виду транспорту враховують швидкість доставки, частоту відправлень, надійність, доступність, вартість</a:t>
            </a:r>
            <a:r>
              <a:rPr lang="uk-UA" sz="2000" dirty="0" smtClean="0"/>
              <a:t>.</a:t>
            </a:r>
          </a:p>
          <a:p>
            <a:pPr marL="0" indent="0" algn="just">
              <a:buNone/>
            </a:pPr>
            <a:r>
              <a:rPr lang="uk-UA" sz="2000" dirty="0"/>
              <a:t>Види транспорту:</a:t>
            </a:r>
            <a:endParaRPr lang="ru-RU" sz="2000" dirty="0"/>
          </a:p>
          <a:p>
            <a:pPr marL="0" lvl="0" indent="0" algn="just">
              <a:buNone/>
            </a:pPr>
            <a:endParaRPr lang="ru-RU" sz="2000" dirty="0"/>
          </a:p>
        </p:txBody>
      </p:sp>
      <p:graphicFrame>
        <p:nvGraphicFramePr>
          <p:cNvPr id="4" name="Схема 3"/>
          <p:cNvGraphicFramePr/>
          <p:nvPr>
            <p:extLst>
              <p:ext uri="{D42A27DB-BD31-4B8C-83A1-F6EECF244321}">
                <p14:modId xmlns:p14="http://schemas.microsoft.com/office/powerpoint/2010/main" val="1398694432"/>
              </p:ext>
            </p:extLst>
          </p:nvPr>
        </p:nvGraphicFramePr>
        <p:xfrm>
          <a:off x="179512" y="3356992"/>
          <a:ext cx="8964488"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1661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71400"/>
            <a:ext cx="8229600" cy="1143000"/>
          </a:xfrm>
        </p:spPr>
        <p:txBody>
          <a:bodyPr>
            <a:noAutofit/>
          </a:bodyPr>
          <a:lstStyle/>
          <a:p>
            <a:r>
              <a:rPr lang="uk-UA" sz="2500" dirty="0">
                <a:latin typeface="Times New Roman" pitchFamily="18" charset="0"/>
                <a:cs typeface="Times New Roman" pitchFamily="18" charset="0"/>
              </a:rPr>
              <a:t> </a:t>
            </a:r>
            <a:r>
              <a:rPr lang="ru-RU" sz="2500" dirty="0">
                <a:latin typeface="Times New Roman" pitchFamily="18" charset="0"/>
                <a:cs typeface="Times New Roman" pitchFamily="18" charset="0"/>
              </a:rPr>
              <a:t/>
            </a:r>
            <a:br>
              <a:rPr lang="ru-RU" sz="2500" dirty="0">
                <a:latin typeface="Times New Roman" pitchFamily="18" charset="0"/>
                <a:cs typeface="Times New Roman" pitchFamily="18" charset="0"/>
              </a:rPr>
            </a:br>
            <a:r>
              <a:rPr lang="ru-RU" sz="2800" dirty="0" smtClean="0">
                <a:latin typeface="Times New Roman" pitchFamily="18" charset="0"/>
                <a:cs typeface="Times New Roman" pitchFamily="18" charset="0"/>
              </a:rPr>
              <a:t>5. </a:t>
            </a:r>
            <a:r>
              <a:rPr lang="uk-UA" sz="2800" b="1" i="1" dirty="0" smtClean="0">
                <a:latin typeface="Times New Roman" pitchFamily="18" charset="0"/>
                <a:cs typeface="Times New Roman" pitchFamily="18" charset="0"/>
              </a:rPr>
              <a:t>Роздрібна </a:t>
            </a:r>
            <a:r>
              <a:rPr lang="uk-UA" sz="2800" b="1" i="1" dirty="0">
                <a:latin typeface="Times New Roman" pitchFamily="18" charset="0"/>
                <a:cs typeface="Times New Roman" pitchFamily="18" charset="0"/>
              </a:rPr>
              <a:t>торгівля, її види. Маркетингові рішення роздрібного торгівця</a:t>
            </a:r>
            <a:endParaRPr lang="ru-RU" sz="2800" b="1" i="1" dirty="0">
              <a:latin typeface="Times New Roman" pitchFamily="18" charset="0"/>
              <a:cs typeface="Times New Roman" pitchFamily="18" charset="0"/>
            </a:endParaRPr>
          </a:p>
        </p:txBody>
      </p:sp>
      <p:sp>
        <p:nvSpPr>
          <p:cNvPr id="3" name="Объект 2"/>
          <p:cNvSpPr>
            <a:spLocks noGrp="1"/>
          </p:cNvSpPr>
          <p:nvPr>
            <p:ph idx="1"/>
          </p:nvPr>
        </p:nvSpPr>
        <p:spPr>
          <a:xfrm>
            <a:off x="467544" y="1196752"/>
            <a:ext cx="8229600" cy="4525963"/>
          </a:xfrm>
        </p:spPr>
        <p:txBody>
          <a:bodyPr>
            <a:normAutofit fontScale="85000" lnSpcReduction="20000"/>
          </a:bodyPr>
          <a:lstStyle/>
          <a:p>
            <a:pPr algn="just"/>
            <a:r>
              <a:rPr lang="uk-UA" b="1" dirty="0">
                <a:latin typeface="Times New Roman" pitchFamily="18" charset="0"/>
                <a:cs typeface="Times New Roman" pitchFamily="18" charset="0"/>
              </a:rPr>
              <a:t>Роздрібна торгівля </a:t>
            </a:r>
            <a:r>
              <a:rPr lang="uk-UA" dirty="0">
                <a:latin typeface="Times New Roman" pitchFamily="18" charset="0"/>
                <a:cs typeface="Times New Roman" pitchFamily="18" charset="0"/>
              </a:rPr>
              <a:t>– це будь-яка діяльність по продажу товарів чи послуг безпосередньо кінцевим споживачам для їх особистого некомерційного використання. При цьому не має значення як саме (безпосередньо споживачеві, поштою, по телефону) і де (в магазині, на вулиці, вдома) продані товари чи надані послуги.</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Роздрібна торгівля набуває особливого значення на “ринку покупців”, оскільки саме за допомогою роздрібної торгівлі товари доходять до кінцевого споживача в необхідному місці, в потрібній кількості і в зазначений строк.</a:t>
            </a:r>
            <a:endParaRPr lang="ru-RU" dirty="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5301208"/>
            <a:ext cx="32099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9" y="5310320"/>
            <a:ext cx="2160240" cy="1437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963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2048"/>
            <a:ext cx="8229600" cy="1143000"/>
          </a:xfrm>
        </p:spPr>
        <p:txBody>
          <a:bodyPr>
            <a:normAutofit/>
          </a:bodyPr>
          <a:lstStyle/>
          <a:p>
            <a:r>
              <a:rPr lang="uk-UA" sz="2000" b="1" dirty="0">
                <a:latin typeface="Times New Roman" pitchFamily="18" charset="0"/>
                <a:cs typeface="Times New Roman" pitchFamily="18" charset="0"/>
              </a:rPr>
              <a:t>Роздрібні торгові підприємства бувають дуже різноманітні, тому їх класифікують:</a:t>
            </a:r>
            <a:r>
              <a:rPr lang="ru-RU" sz="2000" b="1" dirty="0">
                <a:latin typeface="Times New Roman" pitchFamily="18" charset="0"/>
                <a:cs typeface="Times New Roman" pitchFamily="18" charset="0"/>
              </a:rPr>
              <a:t/>
            </a:r>
            <a:br>
              <a:rPr lang="ru-RU" sz="2000" b="1" dirty="0">
                <a:latin typeface="Times New Roman" pitchFamily="18" charset="0"/>
                <a:cs typeface="Times New Roman" pitchFamily="18" charset="0"/>
              </a:rPr>
            </a:br>
            <a:endParaRPr lang="ru-RU" sz="2000" b="1" dirty="0">
              <a:latin typeface="Times New Roman" pitchFamily="18" charset="0"/>
              <a:cs typeface="Times New Roman" pitchFamily="18" charset="0"/>
            </a:endParaRPr>
          </a:p>
        </p:txBody>
      </p:sp>
      <p:sp>
        <p:nvSpPr>
          <p:cNvPr id="3" name="Объект 2"/>
          <p:cNvSpPr>
            <a:spLocks noGrp="1"/>
          </p:cNvSpPr>
          <p:nvPr>
            <p:ph idx="1"/>
          </p:nvPr>
        </p:nvSpPr>
        <p:spPr>
          <a:xfrm>
            <a:off x="323528" y="764704"/>
            <a:ext cx="8229600" cy="4525963"/>
          </a:xfrm>
        </p:spPr>
        <p:txBody>
          <a:bodyPr>
            <a:noAutofit/>
          </a:bodyPr>
          <a:lstStyle/>
          <a:p>
            <a:pPr marL="457200" lvl="1" indent="0" algn="just">
              <a:buNone/>
            </a:pPr>
            <a:r>
              <a:rPr lang="uk-UA" sz="1600" b="1" dirty="0">
                <a:latin typeface="Times New Roman" pitchFamily="18" charset="0"/>
                <a:cs typeface="Times New Roman" pitchFamily="18" charset="0"/>
              </a:rPr>
              <a:t>За широтою і насиченістю товарного асортименту </a:t>
            </a:r>
            <a:r>
              <a:rPr lang="uk-UA" sz="1600" dirty="0">
                <a:latin typeface="Times New Roman" pitchFamily="18" charset="0"/>
                <a:cs typeface="Times New Roman" pitchFamily="18" charset="0"/>
              </a:rPr>
              <a:t>виділяють такі основні типи магазинів:</a:t>
            </a:r>
            <a:endParaRPr lang="ru-RU" sz="1600" dirty="0">
              <a:latin typeface="Times New Roman" pitchFamily="18" charset="0"/>
              <a:cs typeface="Times New Roman" pitchFamily="18" charset="0"/>
            </a:endParaRPr>
          </a:p>
          <a:p>
            <a:pPr lvl="1" algn="just"/>
            <a:r>
              <a:rPr lang="uk-UA" sz="1600" i="1" dirty="0">
                <a:latin typeface="Times New Roman" pitchFamily="18" charset="0"/>
                <a:cs typeface="Times New Roman" pitchFamily="18" charset="0"/>
              </a:rPr>
              <a:t>спеціалізовані магазини</a:t>
            </a:r>
            <a:r>
              <a:rPr lang="uk-UA" sz="1600" dirty="0">
                <a:latin typeface="Times New Roman" pitchFamily="18" charset="0"/>
                <a:cs typeface="Times New Roman" pitchFamily="18" charset="0"/>
              </a:rPr>
              <a:t>, які пропонують вузький асортимент товарів значної насиченості (одяг, спорттовари, меблі, книги, квіти). Вони бувають відокремленого повного асортименту (магазин одягу), обмеженого асортименту (магазин чоловічого одягу), вузькоспеціалізованого асортименту (магазин чоловічих сорочок);</a:t>
            </a:r>
            <a:endParaRPr lang="ru-RU" sz="1600" dirty="0">
              <a:latin typeface="Times New Roman" pitchFamily="18" charset="0"/>
              <a:cs typeface="Times New Roman" pitchFamily="18" charset="0"/>
            </a:endParaRPr>
          </a:p>
          <a:p>
            <a:pPr lvl="1" algn="just"/>
            <a:r>
              <a:rPr lang="uk-UA" sz="1600" i="1" dirty="0">
                <a:latin typeface="Times New Roman" pitchFamily="18" charset="0"/>
                <a:cs typeface="Times New Roman" pitchFamily="18" charset="0"/>
              </a:rPr>
              <a:t>універмаги, </a:t>
            </a:r>
            <a:r>
              <a:rPr lang="uk-UA" sz="1600" dirty="0">
                <a:latin typeface="Times New Roman" pitchFamily="18" charset="0"/>
                <a:cs typeface="Times New Roman" pitchFamily="18" charset="0"/>
              </a:rPr>
              <a:t>які пропонують де – кілька асортиментних груп товарів, причому кожною асортиментною групою займається спеціалізований відділ універмагу;</a:t>
            </a:r>
            <a:endParaRPr lang="ru-RU" sz="1600" dirty="0">
              <a:latin typeface="Times New Roman" pitchFamily="18" charset="0"/>
              <a:cs typeface="Times New Roman" pitchFamily="18" charset="0"/>
            </a:endParaRPr>
          </a:p>
          <a:p>
            <a:pPr lvl="1" algn="just"/>
            <a:r>
              <a:rPr lang="uk-UA" sz="1600" i="1" dirty="0">
                <a:latin typeface="Times New Roman" pitchFamily="18" charset="0"/>
                <a:cs typeface="Times New Roman" pitchFamily="18" charset="0"/>
              </a:rPr>
              <a:t>супермаркет (універсам) </a:t>
            </a:r>
            <a:r>
              <a:rPr lang="uk-UA" sz="1600" dirty="0">
                <a:latin typeface="Times New Roman" pitchFamily="18" charset="0"/>
                <a:cs typeface="Times New Roman" pitchFamily="18" charset="0"/>
              </a:rPr>
              <a:t>– це велике підприємство самообслуговування з низьким рівнем витрат, низькими націнками, великим обсягом продажу, розраховане на повне задоволення потреби покупців в продуктах харчування, </a:t>
            </a:r>
            <a:r>
              <a:rPr lang="uk-UA" sz="1600" dirty="0" err="1">
                <a:latin typeface="Times New Roman" pitchFamily="18" charset="0"/>
                <a:cs typeface="Times New Roman" pitchFamily="18" charset="0"/>
              </a:rPr>
              <a:t>прально</a:t>
            </a:r>
            <a:r>
              <a:rPr lang="uk-UA" sz="1600" dirty="0">
                <a:latin typeface="Times New Roman" pitchFamily="18" charset="0"/>
                <a:cs typeface="Times New Roman" pitchFamily="18" charset="0"/>
              </a:rPr>
              <a:t> – миючих засобах та товарах по догляду за житлом. Особливостями супермаркетів є самообслуговування, відкрита викладка товарів, централізація обслуговування покупців, широкий асортимент товарів, велика торгова площа;</a:t>
            </a:r>
            <a:endParaRPr lang="ru-RU" sz="1600" dirty="0">
              <a:latin typeface="Times New Roman" pitchFamily="18" charset="0"/>
              <a:cs typeface="Times New Roman" pitchFamily="18" charset="0"/>
            </a:endParaRPr>
          </a:p>
          <a:p>
            <a:pPr lvl="1" algn="just"/>
            <a:r>
              <a:rPr lang="uk-UA" sz="1600" i="1" dirty="0">
                <a:latin typeface="Times New Roman" pitchFamily="18" charset="0"/>
                <a:cs typeface="Times New Roman" pitchFamily="18" charset="0"/>
              </a:rPr>
              <a:t>супермаркет широкого профілю </a:t>
            </a:r>
            <a:r>
              <a:rPr lang="uk-UA" sz="1600" dirty="0">
                <a:latin typeface="Times New Roman" pitchFamily="18" charset="0"/>
                <a:cs typeface="Times New Roman" pitchFamily="18" charset="0"/>
              </a:rPr>
              <a:t>більший ніж звичайний супермаркет і його асортимент значно ширший, зокрема крім тих товарів, що продаються в звичайних супермаркетах, тут є аптека, пральня, хімчистка, фотомайстерня, ремонт взуття, пункт оплати рахунків;</a:t>
            </a:r>
            <a:endParaRPr lang="ru-RU" sz="1600" dirty="0">
              <a:latin typeface="Times New Roman" pitchFamily="18" charset="0"/>
              <a:cs typeface="Times New Roman" pitchFamily="18" charset="0"/>
            </a:endParaRPr>
          </a:p>
          <a:p>
            <a:pPr lvl="1" algn="just"/>
            <a:r>
              <a:rPr lang="uk-UA" sz="1600" i="1" dirty="0">
                <a:latin typeface="Times New Roman" pitchFamily="18" charset="0"/>
                <a:cs typeface="Times New Roman" pitchFamily="18" charset="0"/>
              </a:rPr>
              <a:t>роздрібні підприємства послуг </a:t>
            </a:r>
            <a:r>
              <a:rPr lang="uk-UA" sz="1600" dirty="0">
                <a:latin typeface="Times New Roman" pitchFamily="18" charset="0"/>
                <a:cs typeface="Times New Roman" pitchFamily="18" charset="0"/>
              </a:rPr>
              <a:t>– це різноманітні торгові підприємства, які реалізують послуги (готелі, ресторани, кінотеатри, перукарні, хімчистки, тощо).</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2122147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332" y="13092"/>
            <a:ext cx="7725116" cy="192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255501" y="1629598"/>
            <a:ext cx="8229600" cy="4525963"/>
          </a:xfrm>
        </p:spPr>
        <p:txBody>
          <a:bodyPr>
            <a:noAutofit/>
          </a:bodyPr>
          <a:lstStyle/>
          <a:p>
            <a:pPr algn="just"/>
            <a:r>
              <a:rPr lang="uk-UA" sz="1600" dirty="0">
                <a:latin typeface="Times New Roman" pitchFamily="18" charset="0"/>
                <a:cs typeface="Times New Roman" pitchFamily="18" charset="0"/>
              </a:rPr>
              <a:t>Компанії дуже важко самотужки забезпечити доставку своїх товарів до конкретного споживача. Зазвичай більшість підприємств є всього-на-всього однією ланкою в довгому ланцюзі постачальників чи посередників. Тобто успіх окремої компанії визначається не лише тим, наскільки успішно вона налагодила процес виробництва товарів чи надання послуг, але й тим, наскільки успішно її система розподілу може конкурувати з каналами розподілу інших компаній.</a:t>
            </a:r>
            <a:endParaRPr lang="ru-RU" sz="1600" dirty="0">
              <a:latin typeface="Times New Roman" pitchFamily="18" charset="0"/>
              <a:cs typeface="Times New Roman" pitchFamily="18" charset="0"/>
            </a:endParaRPr>
          </a:p>
          <a:p>
            <a:pPr algn="just"/>
            <a:r>
              <a:rPr lang="uk-UA" sz="1600" dirty="0">
                <a:latin typeface="Times New Roman" pitchFamily="18" charset="0"/>
                <a:cs typeface="Times New Roman" pitchFamily="18" charset="0"/>
              </a:rPr>
              <a:t>Тому більшість товаровиробників користуються послугами різних посередників для того, щоб представити свій товар на ринку. Для цього вони формують канали розподілу</a:t>
            </a:r>
            <a:r>
              <a:rPr lang="uk-UA" sz="1600"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pPr algn="just"/>
            <a:r>
              <a:rPr lang="uk-UA" sz="1600" b="1" dirty="0">
                <a:latin typeface="Times New Roman" pitchFamily="18" charset="0"/>
                <a:cs typeface="Times New Roman" pitchFamily="18" charset="0"/>
              </a:rPr>
              <a:t>Маркетингова політика розподілу </a:t>
            </a:r>
            <a:r>
              <a:rPr lang="uk-UA" sz="1600" dirty="0">
                <a:latin typeface="Times New Roman" pitchFamily="18" charset="0"/>
                <a:cs typeface="Times New Roman" pitchFamily="18" charset="0"/>
              </a:rPr>
              <a:t>– це діяльність фірми щодо планування, реалізації та контролю руху товарів від виробника до кінцевого споживача з метою задоволення потреб споживачів та отримання фірмою прибутку.</a:t>
            </a:r>
            <a:endParaRPr lang="ru-RU" sz="1600" dirty="0">
              <a:latin typeface="Times New Roman" pitchFamily="18" charset="0"/>
              <a:cs typeface="Times New Roman" pitchFamily="18" charset="0"/>
            </a:endParaRPr>
          </a:p>
          <a:p>
            <a:pPr algn="just"/>
            <a:r>
              <a:rPr lang="uk-UA" sz="1600" dirty="0">
                <a:latin typeface="Times New Roman" pitchFamily="18" charset="0"/>
                <a:cs typeface="Times New Roman" pitchFamily="18" charset="0"/>
              </a:rPr>
              <a:t>Ключовим елементом маркетингової політики розподілу є вибір та формування каналів розподілу.</a:t>
            </a:r>
            <a:endParaRPr lang="ru-RU" sz="1600" dirty="0">
              <a:latin typeface="Times New Roman" pitchFamily="18" charset="0"/>
              <a:cs typeface="Times New Roman" pitchFamily="18" charset="0"/>
            </a:endParaRPr>
          </a:p>
          <a:p>
            <a:pPr algn="just"/>
            <a:r>
              <a:rPr lang="uk-UA" sz="1600" b="1" dirty="0">
                <a:latin typeface="Times New Roman" pitchFamily="18" charset="0"/>
                <a:cs typeface="Times New Roman" pitchFamily="18" charset="0"/>
              </a:rPr>
              <a:t>Канал розподілу </a:t>
            </a:r>
            <a:r>
              <a:rPr lang="uk-UA" sz="1600" dirty="0">
                <a:latin typeface="Times New Roman" pitchFamily="18" charset="0"/>
                <a:cs typeface="Times New Roman" pitchFamily="18" charset="0"/>
              </a:rPr>
              <a:t>– це сукупність незалежних організацій, які беруть участь у процесі просування товару чи послуги від виробника до споживача, який або безпосередньо використовує цей товар, або виробляє на їхній основі інші товари.</a:t>
            </a:r>
            <a:endParaRPr lang="ru-RU" sz="1600" dirty="0">
              <a:latin typeface="Times New Roman" pitchFamily="18" charset="0"/>
              <a:cs typeface="Times New Roman" pitchFamily="18" charset="0"/>
            </a:endParaRPr>
          </a:p>
          <a:p>
            <a:pPr algn="just"/>
            <a:r>
              <a:rPr lang="uk-UA" sz="1600" dirty="0">
                <a:latin typeface="Times New Roman" pitchFamily="18" charset="0"/>
                <a:cs typeface="Times New Roman" pitchFamily="18" charset="0"/>
              </a:rPr>
              <a:t>Канал розподілу організовує рух товарів від виробника до споживача. Він дозволяє скоротити розрив в часі, місці і праві власності, які відділяють товари від споживачів для яких вони призначені.</a:t>
            </a:r>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372358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229600" cy="4525963"/>
          </a:xfrm>
        </p:spPr>
        <p:txBody>
          <a:bodyPr>
            <a:noAutofit/>
          </a:bodyPr>
          <a:lstStyle/>
          <a:p>
            <a:pPr marL="457200" lvl="1" indent="0">
              <a:buNone/>
            </a:pPr>
            <a:r>
              <a:rPr lang="uk-UA" sz="1600" b="1" dirty="0">
                <a:latin typeface="Times New Roman" pitchFamily="18" charset="0"/>
                <a:cs typeface="Times New Roman" pitchFamily="18" charset="0"/>
              </a:rPr>
              <a:t>За політикою цін </a:t>
            </a:r>
            <a:r>
              <a:rPr lang="uk-UA" sz="1600" dirty="0">
                <a:latin typeface="Times New Roman" pitchFamily="18" charset="0"/>
                <a:cs typeface="Times New Roman" pitchFamily="18" charset="0"/>
              </a:rPr>
              <a:t>роздрібні підприємства класифікують:</a:t>
            </a:r>
            <a:endParaRPr lang="ru-RU" sz="1600" dirty="0">
              <a:latin typeface="Times New Roman" pitchFamily="18" charset="0"/>
              <a:cs typeface="Times New Roman" pitchFamily="18" charset="0"/>
            </a:endParaRPr>
          </a:p>
          <a:p>
            <a:pPr lvl="1"/>
            <a:r>
              <a:rPr lang="uk-UA" sz="1600" i="1" dirty="0">
                <a:latin typeface="Times New Roman" pitchFamily="18" charset="0"/>
                <a:cs typeface="Times New Roman" pitchFamily="18" charset="0"/>
              </a:rPr>
              <a:t>магазини знижених цін</a:t>
            </a:r>
            <a:r>
              <a:rPr lang="uk-UA" sz="1600" dirty="0">
                <a:latin typeface="Times New Roman" pitchFamily="18" charset="0"/>
                <a:cs typeface="Times New Roman" pitchFamily="18" charset="0"/>
              </a:rPr>
              <a:t>, які торгують стандартними товарами по нижчих цінах за рахунок зниження норми прибутку і збільшення обсягу збуту;</a:t>
            </a:r>
            <a:endParaRPr lang="ru-RU" sz="1600" dirty="0">
              <a:latin typeface="Times New Roman" pitchFamily="18" charset="0"/>
              <a:cs typeface="Times New Roman" pitchFamily="18" charset="0"/>
            </a:endParaRPr>
          </a:p>
          <a:p>
            <a:pPr lvl="1"/>
            <a:r>
              <a:rPr lang="uk-UA" sz="1600" i="1" dirty="0">
                <a:latin typeface="Times New Roman" pitchFamily="18" charset="0"/>
                <a:cs typeface="Times New Roman" pitchFamily="18" charset="0"/>
              </a:rPr>
              <a:t>склади – магазини </a:t>
            </a:r>
            <a:r>
              <a:rPr lang="uk-UA" sz="1600" dirty="0">
                <a:latin typeface="Times New Roman" pitchFamily="18" charset="0"/>
                <a:cs typeface="Times New Roman" pitchFamily="18" charset="0"/>
              </a:rPr>
              <a:t>– роздрібні підприємства з дуже скромним інтер’єром, обмеженим обсягом послуг, метою яких є продаж великих обсягів товарів за низькими цінами;</a:t>
            </a:r>
            <a:endParaRPr lang="ru-RU" sz="1600" dirty="0">
              <a:latin typeface="Times New Roman" pitchFamily="18" charset="0"/>
              <a:cs typeface="Times New Roman" pitchFamily="18" charset="0"/>
            </a:endParaRPr>
          </a:p>
          <a:p>
            <a:pPr lvl="1"/>
            <a:r>
              <a:rPr lang="uk-UA" sz="1600" i="1" dirty="0">
                <a:latin typeface="Times New Roman" pitchFamily="18" charset="0"/>
                <a:cs typeface="Times New Roman" pitchFamily="18" charset="0"/>
              </a:rPr>
              <a:t>магазини – демонстраційні зали, що торгують за каталогами </a:t>
            </a:r>
            <a:r>
              <a:rPr lang="uk-UA" sz="1600" dirty="0">
                <a:latin typeface="Times New Roman" pitchFamily="18" charset="0"/>
                <a:cs typeface="Times New Roman" pitchFamily="18" charset="0"/>
              </a:rPr>
              <a:t>поєднують у собі принципи торгівлі за каталогами і торгівлі за зниженими цінами для реалізації ходових товарів широкого асортименту, які зазвичай продаються з високою націнкою (ювелірні вироби, механічні інструменти, </a:t>
            </a:r>
            <a:r>
              <a:rPr lang="uk-UA" sz="1600" dirty="0" err="1">
                <a:latin typeface="Times New Roman" pitchFamily="18" charset="0"/>
                <a:cs typeface="Times New Roman" pitchFamily="18" charset="0"/>
              </a:rPr>
              <a:t>фотообладнання</a:t>
            </a:r>
            <a:r>
              <a:rPr lang="uk-UA"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lvl="1"/>
            <a:r>
              <a:rPr lang="uk-UA" sz="1600" i="1" dirty="0" smtClean="0">
                <a:latin typeface="Times New Roman" pitchFamily="18" charset="0"/>
                <a:cs typeface="Times New Roman" pitchFamily="18" charset="0"/>
              </a:rPr>
              <a:t>магазини </a:t>
            </a:r>
            <a:r>
              <a:rPr lang="uk-UA" sz="1600" i="1" dirty="0">
                <a:latin typeface="Times New Roman" pitchFamily="18" charset="0"/>
                <a:cs typeface="Times New Roman" pitchFamily="18" charset="0"/>
              </a:rPr>
              <a:t>високих цін </a:t>
            </a:r>
            <a:r>
              <a:rPr lang="uk-UA" sz="1600" dirty="0">
                <a:latin typeface="Times New Roman" pitchFamily="18" charset="0"/>
                <a:cs typeface="Times New Roman" pitchFamily="18" charset="0"/>
              </a:rPr>
              <a:t>пропонують товари і послуги високої якості по високій ціні та розраховані на багатих </a:t>
            </a:r>
            <a:r>
              <a:rPr lang="uk-UA" sz="1600" dirty="0" smtClean="0">
                <a:latin typeface="Times New Roman" pitchFamily="18" charset="0"/>
                <a:cs typeface="Times New Roman" pitchFamily="18" charset="0"/>
              </a:rPr>
              <a:t>покупців.</a:t>
            </a:r>
            <a:endParaRPr lang="en-US" sz="1600" dirty="0">
              <a:latin typeface="Times New Roman" pitchFamily="18" charset="0"/>
              <a:cs typeface="Times New Roman" pitchFamily="18" charset="0"/>
            </a:endParaRPr>
          </a:p>
          <a:p>
            <a:pPr marL="457200" lvl="1" indent="0">
              <a:buNone/>
            </a:pPr>
            <a:r>
              <a:rPr lang="uk-UA" sz="1600" b="1" dirty="0" smtClean="0">
                <a:latin typeface="Times New Roman" pitchFamily="18" charset="0"/>
                <a:cs typeface="Times New Roman" pitchFamily="18" charset="0"/>
              </a:rPr>
              <a:t>За </a:t>
            </a:r>
            <a:r>
              <a:rPr lang="uk-UA" sz="1600" b="1" dirty="0">
                <a:latin typeface="Times New Roman" pitchFamily="18" charset="0"/>
                <a:cs typeface="Times New Roman" pitchFamily="18" charset="0"/>
              </a:rPr>
              <a:t>характером торгового приміщення </a:t>
            </a:r>
            <a:r>
              <a:rPr lang="uk-UA" sz="1600" dirty="0">
                <a:latin typeface="Times New Roman" pitchFamily="18" charset="0"/>
                <a:cs typeface="Times New Roman" pitchFamily="18" charset="0"/>
              </a:rPr>
              <a:t>роздрібні підприємства поділяються:</a:t>
            </a:r>
            <a:endParaRPr lang="ru-RU" sz="1600" dirty="0">
              <a:latin typeface="Times New Roman" pitchFamily="18" charset="0"/>
              <a:cs typeface="Times New Roman" pitchFamily="18" charset="0"/>
            </a:endParaRPr>
          </a:p>
          <a:p>
            <a:pPr lvl="0"/>
            <a:r>
              <a:rPr lang="uk-UA" sz="1600" dirty="0">
                <a:latin typeface="Times New Roman" pitchFamily="18" charset="0"/>
                <a:cs typeface="Times New Roman" pitchFamily="18" charset="0"/>
              </a:rPr>
              <a:t>продаж в магазинах;</a:t>
            </a:r>
            <a:endParaRPr lang="ru-RU" sz="1600" dirty="0">
              <a:latin typeface="Times New Roman" pitchFamily="18" charset="0"/>
              <a:cs typeface="Times New Roman" pitchFamily="18" charset="0"/>
            </a:endParaRPr>
          </a:p>
          <a:p>
            <a:pPr lvl="0"/>
            <a:r>
              <a:rPr lang="uk-UA" sz="1600" dirty="0" err="1">
                <a:latin typeface="Times New Roman" pitchFamily="18" charset="0"/>
                <a:cs typeface="Times New Roman" pitchFamily="18" charset="0"/>
              </a:rPr>
              <a:t>позамагазинна</a:t>
            </a:r>
            <a:r>
              <a:rPr lang="uk-UA" sz="1600" dirty="0">
                <a:latin typeface="Times New Roman" pitchFamily="18" charset="0"/>
                <a:cs typeface="Times New Roman" pitchFamily="18" charset="0"/>
              </a:rPr>
              <a:t> роздрібна торгівля. Види </a:t>
            </a:r>
            <a:r>
              <a:rPr lang="uk-UA" sz="1600" dirty="0" err="1">
                <a:latin typeface="Times New Roman" pitchFamily="18" charset="0"/>
                <a:cs typeface="Times New Roman" pitchFamily="18" charset="0"/>
              </a:rPr>
              <a:t>позамагазинної</a:t>
            </a:r>
            <a:r>
              <a:rPr lang="uk-UA" sz="1600" dirty="0">
                <a:latin typeface="Times New Roman" pitchFamily="18" charset="0"/>
                <a:cs typeface="Times New Roman" pitchFamily="18" charset="0"/>
              </a:rPr>
              <a:t> торгівлі:</a:t>
            </a:r>
            <a:endParaRPr lang="ru-RU" sz="1600" dirty="0">
              <a:latin typeface="Times New Roman" pitchFamily="18" charset="0"/>
              <a:cs typeface="Times New Roman" pitchFamily="18" charset="0"/>
            </a:endParaRPr>
          </a:p>
          <a:p>
            <a:pPr marL="0" lvl="0" indent="0">
              <a:buNone/>
            </a:pPr>
            <a:r>
              <a:rPr lang="uk-UA" sz="1600" i="1" dirty="0">
                <a:latin typeface="Times New Roman" pitchFamily="18" charset="0"/>
                <a:cs typeface="Times New Roman" pitchFamily="18" charset="0"/>
              </a:rPr>
              <a:t>роздрібна торгівля із замовленням товару поштою чи телефоном </a:t>
            </a:r>
            <a:r>
              <a:rPr lang="uk-UA" sz="1600" dirty="0">
                <a:latin typeface="Times New Roman" pitchFamily="18" charset="0"/>
                <a:cs typeface="Times New Roman" pitchFamily="18" charset="0"/>
              </a:rPr>
              <a:t>– це будь – яка діяльність по збуту з використанням поштових каналів чи телефонних ліній для збору замовлень чи допомоги в доставці товару;</a:t>
            </a:r>
            <a:endParaRPr lang="ru-RU" sz="1600" dirty="0">
              <a:latin typeface="Times New Roman" pitchFamily="18" charset="0"/>
              <a:cs typeface="Times New Roman" pitchFamily="18" charset="0"/>
            </a:endParaRPr>
          </a:p>
          <a:p>
            <a:pPr marL="0" lvl="0" indent="0">
              <a:buNone/>
            </a:pPr>
            <a:r>
              <a:rPr lang="uk-UA" sz="1600" i="1" dirty="0">
                <a:latin typeface="Times New Roman" pitchFamily="18" charset="0"/>
                <a:cs typeface="Times New Roman" pitchFamily="18" charset="0"/>
              </a:rPr>
              <a:t>торгові автомати, </a:t>
            </a:r>
            <a:r>
              <a:rPr lang="uk-UA" sz="1600" dirty="0">
                <a:latin typeface="Times New Roman" pitchFamily="18" charset="0"/>
                <a:cs typeface="Times New Roman" pitchFamily="18" charset="0"/>
              </a:rPr>
              <a:t>які встановлюються в місцях масового скупчення покупців і забезпечують цілодобовий продаж товарів;</a:t>
            </a:r>
            <a:endParaRPr lang="ru-RU" sz="1600" dirty="0">
              <a:latin typeface="Times New Roman" pitchFamily="18" charset="0"/>
              <a:cs typeface="Times New Roman" pitchFamily="18" charset="0"/>
            </a:endParaRPr>
          </a:p>
          <a:p>
            <a:pPr marL="0" lvl="0" indent="0">
              <a:buNone/>
            </a:pPr>
            <a:r>
              <a:rPr lang="uk-UA" sz="1600" i="1" dirty="0">
                <a:latin typeface="Times New Roman" pitchFamily="18" charset="0"/>
                <a:cs typeface="Times New Roman" pitchFamily="18" charset="0"/>
              </a:rPr>
              <a:t>служба замовлень зі знижкою </a:t>
            </a:r>
            <a:r>
              <a:rPr lang="uk-UA" sz="1600" dirty="0">
                <a:latin typeface="Times New Roman" pitchFamily="18" charset="0"/>
                <a:cs typeface="Times New Roman" pitchFamily="18" charset="0"/>
              </a:rPr>
              <a:t>обслуговує окремі групи клієнтів, що закуповують товари за цінами зі знижкою;</a:t>
            </a:r>
            <a:endParaRPr lang="ru-RU" sz="1600" dirty="0">
              <a:latin typeface="Times New Roman" pitchFamily="18" charset="0"/>
              <a:cs typeface="Times New Roman" pitchFamily="18" charset="0"/>
            </a:endParaRPr>
          </a:p>
          <a:p>
            <a:pPr marL="0" lvl="0" indent="0">
              <a:buNone/>
            </a:pPr>
            <a:r>
              <a:rPr lang="uk-UA" sz="1600" i="1" dirty="0">
                <a:latin typeface="Times New Roman" pitchFamily="18" charset="0"/>
                <a:cs typeface="Times New Roman" pitchFamily="18" charset="0"/>
              </a:rPr>
              <a:t>торгівля </a:t>
            </a:r>
            <a:r>
              <a:rPr lang="uk-UA" sz="1600" i="1" dirty="0" err="1">
                <a:latin typeface="Times New Roman" pitchFamily="18" charset="0"/>
                <a:cs typeface="Times New Roman" pitchFamily="18" charset="0"/>
              </a:rPr>
              <a:t>врознос</a:t>
            </a:r>
            <a:r>
              <a:rPr lang="uk-UA" sz="1600" dirty="0">
                <a:latin typeface="Times New Roman" pitchFamily="18" charset="0"/>
                <a:cs typeface="Times New Roman" pitchFamily="18" charset="0"/>
              </a:rPr>
              <a:t>, тобто за принципом “у кожні двері” задовольняє потреби населення з точки зору зручності та вияву уваги до особистості покупця, але ціни при цьому значно вищі.</a:t>
            </a:r>
            <a:endParaRPr lang="ru-RU" sz="1600" dirty="0">
              <a:latin typeface="Times New Roman" pitchFamily="18" charset="0"/>
              <a:cs typeface="Times New Roman" pitchFamily="18" charset="0"/>
            </a:endParaRPr>
          </a:p>
          <a:p>
            <a:pPr lvl="1"/>
            <a:endParaRPr lang="ru-RU" sz="1600" dirty="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1812861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347112"/>
            <a:ext cx="8784976" cy="5098112"/>
          </a:xfrm>
        </p:spPr>
        <p:txBody>
          <a:bodyPr>
            <a:noAutofit/>
          </a:bodyPr>
          <a:lstStyle/>
          <a:p>
            <a:pPr lvl="1" algn="just"/>
            <a:r>
              <a:rPr lang="uk-UA" sz="1600" b="1" dirty="0">
                <a:latin typeface="Times New Roman" pitchFamily="18" charset="0"/>
                <a:cs typeface="Times New Roman" pitchFamily="18" charset="0"/>
              </a:rPr>
              <a:t>За формою власності і управління </a:t>
            </a:r>
            <a:r>
              <a:rPr lang="uk-UA" sz="1600" dirty="0">
                <a:latin typeface="Times New Roman" pitchFamily="18" charset="0"/>
                <a:cs typeface="Times New Roman" pitchFamily="18" charset="0"/>
              </a:rPr>
              <a:t>роздрібні підприємства класифікують:</a:t>
            </a:r>
            <a:endParaRPr lang="ru-RU" sz="1600" dirty="0">
              <a:latin typeface="Times New Roman" pitchFamily="18" charset="0"/>
              <a:cs typeface="Times New Roman" pitchFamily="18" charset="0"/>
            </a:endParaRPr>
          </a:p>
          <a:p>
            <a:pPr lvl="0" algn="just"/>
            <a:r>
              <a:rPr lang="uk-UA" sz="1600" i="1" dirty="0">
                <a:latin typeface="Times New Roman" pitchFamily="18" charset="0"/>
                <a:cs typeface="Times New Roman" pitchFamily="18" charset="0"/>
              </a:rPr>
              <a:t>приватні магазини</a:t>
            </a:r>
            <a:r>
              <a:rPr lang="uk-UA" sz="1600" dirty="0">
                <a:latin typeface="Times New Roman" pitchFamily="18" charset="0"/>
                <a:cs typeface="Times New Roman" pitchFamily="18" charset="0"/>
              </a:rPr>
              <a:t>, які знаходяться у власності окремих осіб;</a:t>
            </a:r>
            <a:endParaRPr lang="ru-RU" sz="1600" dirty="0">
              <a:latin typeface="Times New Roman" pitchFamily="18" charset="0"/>
              <a:cs typeface="Times New Roman" pitchFamily="18" charset="0"/>
            </a:endParaRPr>
          </a:p>
          <a:p>
            <a:pPr lvl="0" algn="just"/>
            <a:r>
              <a:rPr lang="uk-UA" sz="1600" i="1" dirty="0">
                <a:latin typeface="Times New Roman" pitchFamily="18" charset="0"/>
                <a:cs typeface="Times New Roman" pitchFamily="18" charset="0"/>
              </a:rPr>
              <a:t>корпоративні ланцюги </a:t>
            </a:r>
            <a:r>
              <a:rPr lang="uk-UA" sz="1600" dirty="0">
                <a:latin typeface="Times New Roman" pitchFamily="18" charset="0"/>
                <a:cs typeface="Times New Roman" pitchFamily="18" charset="0"/>
              </a:rPr>
              <a:t>– це два або більше торгових підприємства, які перебувають у спільній власності і під спільним контролем та продають товари одного асортименту, мають централізовану службу закупівель і продажу товарів;</a:t>
            </a:r>
            <a:endParaRPr lang="ru-RU" sz="1600" dirty="0">
              <a:latin typeface="Times New Roman" pitchFamily="18" charset="0"/>
              <a:cs typeface="Times New Roman" pitchFamily="18" charset="0"/>
            </a:endParaRPr>
          </a:p>
          <a:p>
            <a:pPr lvl="0" algn="just"/>
            <a:r>
              <a:rPr lang="uk-UA" sz="1600" i="1" dirty="0">
                <a:latin typeface="Times New Roman" pitchFamily="18" charset="0"/>
                <a:cs typeface="Times New Roman" pitchFamily="18" charset="0"/>
              </a:rPr>
              <a:t>споживчі кооперативи </a:t>
            </a:r>
            <a:r>
              <a:rPr lang="uk-UA" sz="1600" dirty="0">
                <a:latin typeface="Times New Roman" pitchFamily="18" charset="0"/>
                <a:cs typeface="Times New Roman" pitchFamily="18" charset="0"/>
              </a:rPr>
              <a:t>– це роздрібні підприємства, що перебувають у власності споживачів;</a:t>
            </a:r>
            <a:endParaRPr lang="ru-RU" sz="1600" dirty="0">
              <a:latin typeface="Times New Roman" pitchFamily="18" charset="0"/>
              <a:cs typeface="Times New Roman" pitchFamily="18" charset="0"/>
            </a:endParaRPr>
          </a:p>
          <a:p>
            <a:pPr lvl="0" algn="just"/>
            <a:r>
              <a:rPr lang="uk-UA" sz="1600" i="1" dirty="0">
                <a:latin typeface="Times New Roman" pitchFamily="18" charset="0"/>
                <a:cs typeface="Times New Roman" pitchFamily="18" charset="0"/>
              </a:rPr>
              <a:t>організації </a:t>
            </a:r>
            <a:r>
              <a:rPr lang="uk-UA" sz="1600" dirty="0">
                <a:latin typeface="Times New Roman" pitchFamily="18" charset="0"/>
                <a:cs typeface="Times New Roman" pitchFamily="18" charset="0"/>
              </a:rPr>
              <a:t>– </a:t>
            </a:r>
            <a:r>
              <a:rPr lang="uk-UA" sz="1600" i="1" dirty="0">
                <a:latin typeface="Times New Roman" pitchFamily="18" charset="0"/>
                <a:cs typeface="Times New Roman" pitchFamily="18" charset="0"/>
              </a:rPr>
              <a:t>власники привілеїв – </a:t>
            </a:r>
            <a:r>
              <a:rPr lang="uk-UA" sz="1600" dirty="0">
                <a:latin typeface="Times New Roman" pitchFamily="18" charset="0"/>
                <a:cs typeface="Times New Roman" pitchFamily="18" charset="0"/>
              </a:rPr>
              <a:t>це договірні об’єднання власників привілеїв чи незалежних підприємств, які придбали право володіння одним чи кількома магазинами, які функціонують на основі цих привілеїв;</a:t>
            </a:r>
            <a:endParaRPr lang="ru-RU" sz="1600" dirty="0">
              <a:latin typeface="Times New Roman" pitchFamily="18" charset="0"/>
              <a:cs typeface="Times New Roman" pitchFamily="18" charset="0"/>
            </a:endParaRPr>
          </a:p>
          <a:p>
            <a:pPr lvl="0" algn="just"/>
            <a:r>
              <a:rPr lang="uk-UA" sz="1600" i="1" dirty="0">
                <a:latin typeface="Times New Roman" pitchFamily="18" charset="0"/>
                <a:cs typeface="Times New Roman" pitchFamily="18" charset="0"/>
              </a:rPr>
              <a:t>роздрібні конгломерати </a:t>
            </a:r>
            <a:r>
              <a:rPr lang="uk-UA" sz="1600" dirty="0">
                <a:latin typeface="Times New Roman" pitchFamily="18" charset="0"/>
                <a:cs typeface="Times New Roman" pitchFamily="18" charset="0"/>
              </a:rPr>
              <a:t>– це корпорація довільної форми, яка об’єднує де – кілька підприємств різного товарного асортименту і форм роздрібної торгівлі під єдиною власністю з частковою інтеграцією функцій розподілу і управління.</a:t>
            </a:r>
            <a:endParaRPr lang="ru-RU" sz="1600" dirty="0">
              <a:latin typeface="Times New Roman" pitchFamily="18" charset="0"/>
              <a:cs typeface="Times New Roman" pitchFamily="18" charset="0"/>
            </a:endParaRPr>
          </a:p>
          <a:p>
            <a:pPr lvl="1" algn="just"/>
            <a:r>
              <a:rPr lang="uk-UA" sz="1600" b="1" dirty="0">
                <a:latin typeface="Times New Roman" pitchFamily="18" charset="0"/>
                <a:cs typeface="Times New Roman" pitchFamily="18" charset="0"/>
              </a:rPr>
              <a:t>За рівнем концентрації магазинів </a:t>
            </a:r>
            <a:r>
              <a:rPr lang="uk-UA" sz="1600" dirty="0">
                <a:latin typeface="Times New Roman" pitchFamily="18" charset="0"/>
                <a:cs typeface="Times New Roman" pitchFamily="18" charset="0"/>
              </a:rPr>
              <a:t>роздрібні підприємства класифікують:</a:t>
            </a:r>
            <a:endParaRPr lang="ru-RU" sz="1600" dirty="0">
              <a:latin typeface="Times New Roman" pitchFamily="18" charset="0"/>
              <a:cs typeface="Times New Roman" pitchFamily="18" charset="0"/>
            </a:endParaRPr>
          </a:p>
          <a:p>
            <a:pPr marL="0" lvl="0" indent="0" algn="just">
              <a:buNone/>
            </a:pPr>
            <a:r>
              <a:rPr lang="uk-UA" sz="1600" i="1" dirty="0">
                <a:latin typeface="Times New Roman" pitchFamily="18" charset="0"/>
                <a:cs typeface="Times New Roman" pitchFamily="18" charset="0"/>
              </a:rPr>
              <a:t>регіональні торгові центри </a:t>
            </a:r>
            <a:r>
              <a:rPr lang="uk-UA" sz="1600" dirty="0">
                <a:latin typeface="Times New Roman" pitchFamily="18" charset="0"/>
                <a:cs typeface="Times New Roman" pitchFamily="18" charset="0"/>
              </a:rPr>
              <a:t>– це група торгових підприємств, запланованих, побудованих і керованих як одне ціле. За місцезнаходженням, розмірами і типами магазинів вони відповідають території, яку обслуговують (налічують до 100 магазинів і підприємств побуту і обслуговують від 100 тис. до 1 млн. чоловік</a:t>
            </a:r>
            <a:r>
              <a:rPr lang="uk-UA"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marL="0" lvl="0" indent="0" algn="just">
              <a:buNone/>
            </a:pPr>
            <a:r>
              <a:rPr lang="uk-UA" sz="1600" i="1" dirty="0" smtClean="0">
                <a:latin typeface="Times New Roman" pitchFamily="18" charset="0"/>
                <a:cs typeface="Times New Roman" pitchFamily="18" charset="0"/>
              </a:rPr>
              <a:t>районні </a:t>
            </a:r>
            <a:r>
              <a:rPr lang="uk-UA" sz="1600" i="1" dirty="0">
                <a:latin typeface="Times New Roman" pitchFamily="18" charset="0"/>
                <a:cs typeface="Times New Roman" pitchFamily="18" charset="0"/>
              </a:rPr>
              <a:t>торгові центри </a:t>
            </a:r>
            <a:r>
              <a:rPr lang="uk-UA" sz="1600" dirty="0">
                <a:latin typeface="Times New Roman" pitchFamily="18" charset="0"/>
                <a:cs typeface="Times New Roman" pitchFamily="18" charset="0"/>
              </a:rPr>
              <a:t>налічують до 50 магазинів і підприємств по наданню послуг і обслуговують від 20 до 100 тис. </a:t>
            </a:r>
            <a:r>
              <a:rPr lang="uk-UA" sz="1600" dirty="0" smtClean="0">
                <a:latin typeface="Times New Roman" pitchFamily="18" charset="0"/>
                <a:cs typeface="Times New Roman" pitchFamily="18" charset="0"/>
              </a:rPr>
              <a:t>осіб;</a:t>
            </a:r>
            <a:endParaRPr lang="en-US" sz="1600" dirty="0">
              <a:latin typeface="Times New Roman" pitchFamily="18" charset="0"/>
              <a:cs typeface="Times New Roman" pitchFamily="18" charset="0"/>
            </a:endParaRPr>
          </a:p>
          <a:p>
            <a:pPr marL="0" lvl="0" indent="0" algn="just">
              <a:buNone/>
            </a:pPr>
            <a:r>
              <a:rPr lang="uk-UA" sz="1600" i="1" dirty="0" smtClean="0">
                <a:latin typeface="Times New Roman" pitchFamily="18" charset="0"/>
                <a:cs typeface="Times New Roman" pitchFamily="18" charset="0"/>
              </a:rPr>
              <a:t>торгові </a:t>
            </a:r>
            <a:r>
              <a:rPr lang="uk-UA" sz="1600" i="1" dirty="0">
                <a:latin typeface="Times New Roman" pitchFamily="18" charset="0"/>
                <a:cs typeface="Times New Roman" pitchFamily="18" charset="0"/>
              </a:rPr>
              <a:t>центри мікрорайонів </a:t>
            </a:r>
            <a:r>
              <a:rPr lang="uk-UA" sz="1600" dirty="0">
                <a:latin typeface="Times New Roman" pitchFamily="18" charset="0"/>
                <a:cs typeface="Times New Roman" pitchFamily="18" charset="0"/>
              </a:rPr>
              <a:t>включають в себе 5-15 магазинів і обслуговують до 20 тис. жителів.</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721115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7622" y="29479"/>
            <a:ext cx="2403351" cy="159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900608" y="416669"/>
            <a:ext cx="8229600" cy="1143000"/>
          </a:xfrm>
        </p:spPr>
        <p:txBody>
          <a:bodyPr>
            <a:noAutofit/>
          </a:bodyPr>
          <a:lstStyle/>
          <a:p>
            <a:r>
              <a:rPr lang="uk-UA" sz="2500" b="1" dirty="0">
                <a:latin typeface="Times New Roman" pitchFamily="18" charset="0"/>
                <a:cs typeface="Times New Roman" pitchFamily="18" charset="0"/>
              </a:rPr>
              <a:t>Основні маркетингові рішення, які приймає роздрібний торгівець:</a:t>
            </a:r>
            <a:r>
              <a:rPr lang="ru-RU" sz="2500" b="1" dirty="0">
                <a:latin typeface="Times New Roman" pitchFamily="18" charset="0"/>
                <a:cs typeface="Times New Roman" pitchFamily="18" charset="0"/>
              </a:rPr>
              <a:t/>
            </a:r>
            <a:br>
              <a:rPr lang="ru-RU" sz="2500" b="1" dirty="0">
                <a:latin typeface="Times New Roman" pitchFamily="18" charset="0"/>
                <a:cs typeface="Times New Roman" pitchFamily="18" charset="0"/>
              </a:rPr>
            </a:br>
            <a:endParaRPr lang="ru-RU" sz="2500" b="1" dirty="0">
              <a:latin typeface="Times New Roman" pitchFamily="18" charset="0"/>
              <a:cs typeface="Times New Roman" pitchFamily="18" charset="0"/>
            </a:endParaRPr>
          </a:p>
        </p:txBody>
      </p:sp>
      <p:sp>
        <p:nvSpPr>
          <p:cNvPr id="3" name="Объект 2"/>
          <p:cNvSpPr>
            <a:spLocks noGrp="1"/>
          </p:cNvSpPr>
          <p:nvPr>
            <p:ph idx="1"/>
          </p:nvPr>
        </p:nvSpPr>
        <p:spPr/>
        <p:txBody>
          <a:bodyPr>
            <a:noAutofit/>
          </a:bodyPr>
          <a:lstStyle/>
          <a:p>
            <a:r>
              <a:rPr lang="uk-UA" sz="1700" b="1" i="1" dirty="0">
                <a:latin typeface="Times New Roman" pitchFamily="18" charset="0"/>
                <a:cs typeface="Times New Roman" pitchFamily="18" charset="0"/>
              </a:rPr>
              <a:t>Рішення про цільовий ринок. </a:t>
            </a:r>
            <a:r>
              <a:rPr lang="uk-UA" sz="1700" dirty="0">
                <a:latin typeface="Times New Roman" pitchFamily="18" charset="0"/>
                <a:cs typeface="Times New Roman" pitchFamily="18" charset="0"/>
              </a:rPr>
              <a:t>Принципи і методи сегментування ринку роздрібний торгівець використовує такі ж як і виробник. Тільки прийнявши рішення про цільовий ринок роздрібний торгівець може прийняти рішення щодо товарного асортименту, оформлення магазину, реклами, рівня цін.</a:t>
            </a:r>
            <a:endParaRPr lang="ru-RU" sz="1700" dirty="0">
              <a:latin typeface="Times New Roman" pitchFamily="18" charset="0"/>
              <a:cs typeface="Times New Roman" pitchFamily="18" charset="0"/>
            </a:endParaRPr>
          </a:p>
          <a:p>
            <a:r>
              <a:rPr lang="uk-UA" sz="1700" b="1" i="1" dirty="0">
                <a:latin typeface="Times New Roman" pitchFamily="18" charset="0"/>
                <a:cs typeface="Times New Roman" pitchFamily="18" charset="0"/>
              </a:rPr>
              <a:t>Рішення щодо товарного асортименту і якості. </a:t>
            </a:r>
            <a:r>
              <a:rPr lang="uk-UA" sz="1700" dirty="0">
                <a:latin typeface="Times New Roman" pitchFamily="18" charset="0"/>
                <a:cs typeface="Times New Roman" pitchFamily="18" charset="0"/>
              </a:rPr>
              <a:t>Дане рішення є ключовим фактором в конкурентній боротьбі між підприємствами роздрібної торгівлі. Свій асортимент роздрібний торгівець підбирає виходячи з загальних принципів, особливостей своєї галузі та вибраних цільових ринків.</a:t>
            </a:r>
            <a:endParaRPr lang="ru-RU" sz="1700" dirty="0">
              <a:latin typeface="Times New Roman" pitchFamily="18" charset="0"/>
              <a:cs typeface="Times New Roman" pitchFamily="18" charset="0"/>
            </a:endParaRPr>
          </a:p>
          <a:p>
            <a:r>
              <a:rPr lang="uk-UA" sz="1700" b="1" i="1" dirty="0">
                <a:latin typeface="Times New Roman" pitchFamily="18" charset="0"/>
                <a:cs typeface="Times New Roman" pitchFamily="18" charset="0"/>
              </a:rPr>
              <a:t>Рішення щодо сервісу. </a:t>
            </a:r>
            <a:r>
              <a:rPr lang="uk-UA" sz="1700" dirty="0">
                <a:latin typeface="Times New Roman" pitchFamily="18" charset="0"/>
                <a:cs typeface="Times New Roman" pitchFamily="18" charset="0"/>
              </a:rPr>
              <a:t>Роздрібний торгівець розробляє комплекс послуг, які може запропонувати покупцям. При цьому він враховує конкретні можливості, умови конкуренції та потреби покупців. Послуги, які може надавати роздрібний торгівець бувають:</a:t>
            </a:r>
            <a:endParaRPr lang="ru-RU" sz="1700" dirty="0">
              <a:latin typeface="Times New Roman" pitchFamily="18" charset="0"/>
              <a:cs typeface="Times New Roman" pitchFamily="18" charset="0"/>
            </a:endParaRPr>
          </a:p>
          <a:p>
            <a:pPr lvl="1"/>
            <a:r>
              <a:rPr lang="uk-UA" sz="1700" i="1" dirty="0">
                <a:latin typeface="Times New Roman" pitchFamily="18" charset="0"/>
                <a:cs typeface="Times New Roman" pitchFamily="18" charset="0"/>
              </a:rPr>
              <a:t>передпродажні </a:t>
            </a:r>
            <a:r>
              <a:rPr lang="uk-UA" sz="1700" dirty="0">
                <a:latin typeface="Times New Roman" pitchFamily="18" charset="0"/>
                <a:cs typeface="Times New Roman" pitchFamily="18" charset="0"/>
              </a:rPr>
              <a:t>(прийом замовлень поштою, телефоном, кабінки для примірки, зручний для покупців режим роботи);</a:t>
            </a:r>
            <a:endParaRPr lang="ru-RU" sz="1700" dirty="0">
              <a:latin typeface="Times New Roman" pitchFamily="18" charset="0"/>
              <a:cs typeface="Times New Roman" pitchFamily="18" charset="0"/>
            </a:endParaRPr>
          </a:p>
          <a:p>
            <a:pPr lvl="1"/>
            <a:r>
              <a:rPr lang="uk-UA" sz="1700" i="1" dirty="0" err="1">
                <a:latin typeface="Times New Roman" pitchFamily="18" charset="0"/>
                <a:cs typeface="Times New Roman" pitchFamily="18" charset="0"/>
              </a:rPr>
              <a:t>післяпродажні</a:t>
            </a:r>
            <a:r>
              <a:rPr lang="uk-UA" sz="1700" i="1" dirty="0">
                <a:latin typeface="Times New Roman" pitchFamily="18" charset="0"/>
                <a:cs typeface="Times New Roman" pitchFamily="18" charset="0"/>
              </a:rPr>
              <a:t> </a:t>
            </a:r>
            <a:r>
              <a:rPr lang="uk-UA" sz="1700" dirty="0">
                <a:latin typeface="Times New Roman" pitchFamily="18" charset="0"/>
                <a:cs typeface="Times New Roman" pitchFamily="18" charset="0"/>
              </a:rPr>
              <a:t>(доставка покупки, пакування, установка);</a:t>
            </a:r>
            <a:endParaRPr lang="ru-RU" sz="1700" dirty="0">
              <a:latin typeface="Times New Roman" pitchFamily="18" charset="0"/>
              <a:cs typeface="Times New Roman" pitchFamily="18" charset="0"/>
            </a:endParaRPr>
          </a:p>
          <a:p>
            <a:pPr lvl="1"/>
            <a:r>
              <a:rPr lang="uk-UA" sz="1700" i="1" dirty="0">
                <a:latin typeface="Times New Roman" pitchFamily="18" charset="0"/>
                <a:cs typeface="Times New Roman" pitchFamily="18" charset="0"/>
              </a:rPr>
              <a:t>додаткові </a:t>
            </a:r>
            <a:r>
              <a:rPr lang="uk-UA" sz="1700" dirty="0">
                <a:latin typeface="Times New Roman" pitchFamily="18" charset="0"/>
                <a:cs typeface="Times New Roman" pitchFamily="18" charset="0"/>
              </a:rPr>
              <a:t>(інкасування чеків, довідкова служба, безплатна автостоянка, ремонтні послуги).</a:t>
            </a:r>
            <a:endParaRPr lang="ru-RU" sz="1700" dirty="0">
              <a:latin typeface="Times New Roman" pitchFamily="18" charset="0"/>
              <a:cs typeface="Times New Roman" pitchFamily="18" charset="0"/>
            </a:endParaRPr>
          </a:p>
          <a:p>
            <a:endParaRPr lang="ru-RU" sz="1700" dirty="0">
              <a:latin typeface="Times New Roman" pitchFamily="18" charset="0"/>
              <a:cs typeface="Times New Roman" pitchFamily="18" charset="0"/>
            </a:endParaRPr>
          </a:p>
        </p:txBody>
      </p:sp>
    </p:spTree>
    <p:extLst>
      <p:ext uri="{BB962C8B-B14F-4D97-AF65-F5344CB8AC3E}">
        <p14:creationId xmlns:p14="http://schemas.microsoft.com/office/powerpoint/2010/main" val="454909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476672"/>
            <a:ext cx="8229600" cy="4525963"/>
          </a:xfrm>
        </p:spPr>
        <p:txBody>
          <a:bodyPr>
            <a:noAutofit/>
          </a:bodyPr>
          <a:lstStyle/>
          <a:p>
            <a:r>
              <a:rPr lang="uk-UA" sz="1700" b="1" i="1" dirty="0">
                <a:latin typeface="Times New Roman" pitchFamily="18" charset="0"/>
                <a:cs typeface="Times New Roman" pitchFamily="18" charset="0"/>
              </a:rPr>
              <a:t>Рішення щодо загальної атмосфери магазину. </a:t>
            </a:r>
            <a:r>
              <a:rPr lang="uk-UA" sz="1700" dirty="0">
                <a:latin typeface="Times New Roman" pitchFamily="18" charset="0"/>
                <a:cs typeface="Times New Roman" pitchFamily="18" charset="0"/>
              </a:rPr>
              <a:t>Це оформлення внутрішнього інтер’єру та зовнішнього дизайну магазину (архітектурні форми, організація сервісу, освітлення, використання кольорів, оформлення вітрин).</a:t>
            </a:r>
            <a:endParaRPr lang="ru-RU" sz="1700" dirty="0">
              <a:latin typeface="Times New Roman" pitchFamily="18" charset="0"/>
              <a:cs typeface="Times New Roman" pitchFamily="18" charset="0"/>
            </a:endParaRPr>
          </a:p>
          <a:p>
            <a:r>
              <a:rPr lang="uk-UA" sz="1700" b="1" i="1" dirty="0">
                <a:latin typeface="Times New Roman" pitchFamily="18" charset="0"/>
                <a:cs typeface="Times New Roman" pitchFamily="18" charset="0"/>
              </a:rPr>
              <a:t>Рішення щодо цін. </a:t>
            </a:r>
            <a:r>
              <a:rPr lang="uk-UA" sz="1700" dirty="0">
                <a:latin typeface="Times New Roman" pitchFamily="18" charset="0"/>
                <a:cs typeface="Times New Roman" pitchFamily="18" charset="0"/>
              </a:rPr>
              <a:t>Принципи ціноутворення в роздрібній торгівлі такі ж як і у виробника. Однак при встановленні цін роздрібному торгівцю слід враховувати дві особливості:</a:t>
            </a:r>
            <a:endParaRPr lang="ru-RU" sz="1700" dirty="0">
              <a:latin typeface="Times New Roman" pitchFamily="18" charset="0"/>
              <a:cs typeface="Times New Roman" pitchFamily="18" charset="0"/>
            </a:endParaRPr>
          </a:p>
          <a:p>
            <a:pPr lvl="1"/>
            <a:r>
              <a:rPr lang="uk-UA" sz="1700" dirty="0">
                <a:latin typeface="Times New Roman" pitchFamily="18" charset="0"/>
                <a:cs typeface="Times New Roman" pitchFamily="18" charset="0"/>
              </a:rPr>
              <a:t>треба гнучко використовувати форми модифікації цін (на одні товари високі націнки, на інші – низькі);</a:t>
            </a:r>
            <a:endParaRPr lang="ru-RU" sz="1700" dirty="0">
              <a:latin typeface="Times New Roman" pitchFamily="18" charset="0"/>
              <a:cs typeface="Times New Roman" pitchFamily="18" charset="0"/>
            </a:endParaRPr>
          </a:p>
          <a:p>
            <a:pPr lvl="1"/>
            <a:r>
              <a:rPr lang="uk-UA" sz="1700" dirty="0">
                <a:latin typeface="Times New Roman" pitchFamily="18" charset="0"/>
                <a:cs typeface="Times New Roman" pitchFamily="18" charset="0"/>
              </a:rPr>
              <a:t>слід володіти мистецтвом уцінки товарів, на які попит падає чи знижуються темпи продажу.</a:t>
            </a:r>
            <a:endParaRPr lang="ru-RU" sz="1700" dirty="0">
              <a:latin typeface="Times New Roman" pitchFamily="18" charset="0"/>
              <a:cs typeface="Times New Roman" pitchFamily="18" charset="0"/>
            </a:endParaRPr>
          </a:p>
          <a:p>
            <a:r>
              <a:rPr lang="uk-UA" sz="1700" b="1" i="1" dirty="0">
                <a:latin typeface="Times New Roman" pitchFamily="18" charset="0"/>
                <a:cs typeface="Times New Roman" pitchFamily="18" charset="0"/>
              </a:rPr>
              <a:t>Рішення щодо методів стимулювання продажу. </a:t>
            </a:r>
            <a:r>
              <a:rPr lang="uk-UA" sz="1700" dirty="0">
                <a:latin typeface="Times New Roman" pitchFamily="18" charset="0"/>
                <a:cs typeface="Times New Roman" pitchFamily="18" charset="0"/>
              </a:rPr>
              <a:t>Роздрібні торгівці найчастіше використовують такі методи стимулювання як реклама, методи особистого продажу, стимулювання покупки (розігрування призів, вручення сувенірів).</a:t>
            </a:r>
            <a:endParaRPr lang="ru-RU" sz="1700" dirty="0">
              <a:latin typeface="Times New Roman" pitchFamily="18" charset="0"/>
              <a:cs typeface="Times New Roman" pitchFamily="18" charset="0"/>
            </a:endParaRPr>
          </a:p>
          <a:p>
            <a:r>
              <a:rPr lang="uk-UA" sz="1700" b="1" i="1" dirty="0">
                <a:latin typeface="Times New Roman" pitchFamily="18" charset="0"/>
                <a:cs typeface="Times New Roman" pitchFamily="18" charset="0"/>
              </a:rPr>
              <a:t>Рішення щодо місця розташування магазину. </a:t>
            </a:r>
            <a:r>
              <a:rPr lang="uk-UA" sz="1700" dirty="0">
                <a:latin typeface="Times New Roman" pitchFamily="18" charset="0"/>
                <a:cs typeface="Times New Roman" pitchFamily="18" charset="0"/>
              </a:rPr>
              <a:t>Його прийняття ґрунтується на використання досконалих методів оцінки розміщення магазину, вивченні звичок покупців, аналізі конкурентної ситуації на цій території.</a:t>
            </a:r>
            <a:endParaRPr lang="ru-RU" sz="1700" dirty="0">
              <a:latin typeface="Times New Roman" pitchFamily="18" charset="0"/>
              <a:cs typeface="Times New Roman" pitchFamily="18" charset="0"/>
            </a:endParaRPr>
          </a:p>
          <a:p>
            <a:r>
              <a:rPr lang="uk-UA" sz="1700" dirty="0">
                <a:latin typeface="Times New Roman" pitchFamily="18" charset="0"/>
                <a:cs typeface="Times New Roman" pitchFamily="18" charset="0"/>
              </a:rPr>
              <a:t> </a:t>
            </a:r>
            <a:endParaRPr lang="ru-RU" sz="1700" dirty="0">
              <a:latin typeface="Times New Roman" pitchFamily="18" charset="0"/>
              <a:cs typeface="Times New Roman" pitchFamily="18" charset="0"/>
            </a:endParaRPr>
          </a:p>
          <a:p>
            <a:endParaRPr lang="ru-RU" sz="1700" dirty="0">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869160"/>
            <a:ext cx="27622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950221"/>
            <a:ext cx="4248472" cy="1891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7184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880" y="-90264"/>
            <a:ext cx="8229600" cy="1143000"/>
          </a:xfrm>
        </p:spPr>
        <p:txBody>
          <a:bodyPr>
            <a:normAutofit/>
          </a:bodyPr>
          <a:lstStyle/>
          <a:p>
            <a:pPr lvl="1" algn="ctr" rtl="0">
              <a:spcBef>
                <a:spcPct val="0"/>
              </a:spcBef>
            </a:pPr>
            <a:r>
              <a:rPr lang="en-US" sz="2500" b="1" i="1" dirty="0" smtClean="0">
                <a:latin typeface="Times New Roman" pitchFamily="18" charset="0"/>
                <a:cs typeface="Times New Roman" pitchFamily="18" charset="0"/>
              </a:rPr>
              <a:t>6. </a:t>
            </a:r>
            <a:r>
              <a:rPr lang="uk-UA" sz="2500" b="1" i="1" dirty="0" smtClean="0">
                <a:latin typeface="Times New Roman" pitchFamily="18" charset="0"/>
                <a:cs typeface="Times New Roman" pitchFamily="18" charset="0"/>
              </a:rPr>
              <a:t>Оптова </a:t>
            </a:r>
            <a:r>
              <a:rPr lang="uk-UA" sz="2500" b="1" i="1" dirty="0">
                <a:latin typeface="Times New Roman" pitchFamily="18" charset="0"/>
                <a:cs typeface="Times New Roman" pitchFamily="18" charset="0"/>
              </a:rPr>
              <a:t>торгівля. Маркетингові рішення </a:t>
            </a:r>
            <a:r>
              <a:rPr lang="uk-UA" sz="2500" b="1" i="1" dirty="0" smtClean="0">
                <a:latin typeface="Times New Roman" pitchFamily="18" charset="0"/>
                <a:cs typeface="Times New Roman" pitchFamily="18" charset="0"/>
              </a:rPr>
              <a:t>оптовика</a:t>
            </a:r>
            <a:r>
              <a:rPr lang="ru-RU" sz="2500" b="1" i="1" dirty="0">
                <a:latin typeface="Times New Roman" pitchFamily="18" charset="0"/>
                <a:cs typeface="Times New Roman" pitchFamily="18" charset="0"/>
              </a:rPr>
              <a:t/>
            </a:r>
            <a:br>
              <a:rPr lang="ru-RU" sz="2500" b="1" i="1" dirty="0">
                <a:latin typeface="Times New Roman" pitchFamily="18" charset="0"/>
                <a:cs typeface="Times New Roman" pitchFamily="18" charset="0"/>
              </a:rPr>
            </a:br>
            <a:endParaRPr lang="ru-RU" sz="2500" dirty="0">
              <a:latin typeface="Times New Roman" pitchFamily="18" charset="0"/>
              <a:cs typeface="Times New Roman" pitchFamily="18" charset="0"/>
            </a:endParaRPr>
          </a:p>
        </p:txBody>
      </p:sp>
      <p:sp>
        <p:nvSpPr>
          <p:cNvPr id="3" name="Объект 2"/>
          <p:cNvSpPr>
            <a:spLocks noGrp="1"/>
          </p:cNvSpPr>
          <p:nvPr>
            <p:ph idx="1"/>
          </p:nvPr>
        </p:nvSpPr>
        <p:spPr>
          <a:xfrm>
            <a:off x="395536" y="836712"/>
            <a:ext cx="8229600" cy="4525963"/>
          </a:xfrm>
        </p:spPr>
        <p:txBody>
          <a:bodyPr>
            <a:normAutofit/>
          </a:bodyPr>
          <a:lstStyle/>
          <a:p>
            <a:r>
              <a:rPr lang="uk-UA" sz="1800" b="1" dirty="0">
                <a:latin typeface="Times New Roman" pitchFamily="18" charset="0"/>
                <a:cs typeface="Times New Roman" pitchFamily="18" charset="0"/>
              </a:rPr>
              <a:t>Оптова торгівля </a:t>
            </a:r>
            <a:r>
              <a:rPr lang="uk-UA" sz="1800" dirty="0">
                <a:latin typeface="Times New Roman" pitchFamily="18" charset="0"/>
                <a:cs typeface="Times New Roman" pitchFamily="18" charset="0"/>
              </a:rPr>
              <a:t>– будь – яка діяльність з продажу товарів чи послуг тим, хто купує їх з метою перепродажу чи професійного використання. Виробники та роздрібні торгівці звертаються до послуг оптовиків, оскільки за їх допомогою можна ефективно виконувати такі функції :</a:t>
            </a:r>
            <a:endParaRPr lang="ru-RU" sz="1800" dirty="0">
              <a:latin typeface="Times New Roman" pitchFamily="18" charset="0"/>
              <a:cs typeface="Times New Roman" pitchFamily="18" charset="0"/>
            </a:endParaRPr>
          </a:p>
          <a:p>
            <a:endParaRPr lang="ru-RU" sz="1800" dirty="0">
              <a:latin typeface="Times New Roman" pitchFamily="18"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val="672260159"/>
              </p:ext>
            </p:extLst>
          </p:nvPr>
        </p:nvGraphicFramePr>
        <p:xfrm>
          <a:off x="0" y="234888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38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175" y="4725144"/>
            <a:ext cx="2771775"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99063" y="1916832"/>
            <a:ext cx="2286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50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latin typeface="Times New Roman" pitchFamily="18" charset="0"/>
                <a:cs typeface="Times New Roman" pitchFamily="18" charset="0"/>
              </a:rPr>
              <a:t>Розрізняють такі види підприємств оптової торгівлі:</a:t>
            </a:r>
            <a:endParaRPr lang="ru-RU" dirty="0">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43829159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7957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r>
              <a:rPr lang="uk-UA" sz="2800" b="1" i="1" dirty="0">
                <a:latin typeface="Times New Roman" pitchFamily="18" charset="0"/>
                <a:cs typeface="Times New Roman" pitchFamily="18" charset="0"/>
              </a:rPr>
              <a:t>Оптовики – купці – </a:t>
            </a:r>
            <a:r>
              <a:rPr lang="uk-UA" sz="2800" dirty="0">
                <a:latin typeface="Times New Roman" pitchFamily="18" charset="0"/>
                <a:cs typeface="Times New Roman" pitchFamily="18" charset="0"/>
              </a:rPr>
              <a:t>це незалежні комерційні підприємства, які купують право власності на товар. Вони бувають двох видів:</a:t>
            </a:r>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32270095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9051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4525963"/>
          </a:xfrm>
        </p:spPr>
        <p:txBody>
          <a:bodyPr>
            <a:noAutofit/>
          </a:bodyPr>
          <a:lstStyle/>
          <a:p>
            <a:pPr marL="0" lvl="0" indent="0" algn="just">
              <a:buNone/>
            </a:pPr>
            <a:r>
              <a:rPr lang="uk-UA" sz="2000" b="1" i="1" dirty="0">
                <a:latin typeface="Times New Roman" pitchFamily="18" charset="0"/>
                <a:cs typeface="Times New Roman" pitchFamily="18" charset="0"/>
              </a:rPr>
              <a:t>Брокери і агенти </a:t>
            </a:r>
            <a:r>
              <a:rPr lang="uk-UA" sz="2000" dirty="0">
                <a:latin typeface="Times New Roman" pitchFamily="18" charset="0"/>
                <a:cs typeface="Times New Roman" pitchFamily="18" charset="0"/>
              </a:rPr>
              <a:t>відрізняються від оптовиків – купців тим, що не беруть на себе право власності на товар і виконують лише обмежене число функцій (лише сприяють здійсненню купівлі – продажу). Основна функція </a:t>
            </a:r>
            <a:r>
              <a:rPr lang="uk-UA" sz="2000" i="1" dirty="0">
                <a:latin typeface="Times New Roman" pitchFamily="18" charset="0"/>
                <a:cs typeface="Times New Roman" pitchFamily="18" charset="0"/>
              </a:rPr>
              <a:t>брокера </a:t>
            </a:r>
            <a:r>
              <a:rPr lang="uk-UA" sz="2000" dirty="0">
                <a:latin typeface="Times New Roman" pitchFamily="18" charset="0"/>
                <a:cs typeface="Times New Roman" pitchFamily="18" charset="0"/>
              </a:rPr>
              <a:t>звести покупця і продавця і допомогти їм домовитись. Брокеру платить той, хто його замовив. Брокер не має товарних запасів і не бере участі у фінансуванні угод та не приймає на себе жодного ризику.</a:t>
            </a:r>
            <a:endParaRPr lang="ru-RU" sz="2000" dirty="0">
              <a:latin typeface="Times New Roman" pitchFamily="18" charset="0"/>
              <a:cs typeface="Times New Roman" pitchFamily="18" charset="0"/>
            </a:endParaRPr>
          </a:p>
          <a:p>
            <a:pPr marL="0" indent="0" algn="just">
              <a:buNone/>
            </a:pPr>
            <a:r>
              <a:rPr lang="uk-UA" sz="2000" i="1" dirty="0">
                <a:latin typeface="Times New Roman" pitchFamily="18" charset="0"/>
                <a:cs typeface="Times New Roman" pitchFamily="18" charset="0"/>
              </a:rPr>
              <a:t>Агент </a:t>
            </a:r>
            <a:r>
              <a:rPr lang="uk-UA" sz="2000" dirty="0">
                <a:latin typeface="Times New Roman" pitchFamily="18" charset="0"/>
                <a:cs typeface="Times New Roman" pitchFamily="18" charset="0"/>
              </a:rPr>
              <a:t>представляє покупця чи продавця на більш тривалій основі.</a:t>
            </a:r>
            <a:endParaRPr lang="ru-RU" sz="2000" dirty="0">
              <a:latin typeface="Times New Roman" pitchFamily="18" charset="0"/>
              <a:cs typeface="Times New Roman" pitchFamily="18" charset="0"/>
            </a:endParaRPr>
          </a:p>
          <a:p>
            <a:pPr marL="0" indent="0" algn="just">
              <a:buNone/>
            </a:pPr>
            <a:r>
              <a:rPr lang="uk-UA" sz="2000" dirty="0">
                <a:latin typeface="Times New Roman" pitchFamily="18" charset="0"/>
                <a:cs typeface="Times New Roman" pitchFamily="18" charset="0"/>
              </a:rPr>
              <a:t>Розрізняють такі види агентів:</a:t>
            </a:r>
            <a:endParaRPr lang="ru-RU" sz="2000" dirty="0">
              <a:latin typeface="Times New Roman" pitchFamily="18" charset="0"/>
              <a:cs typeface="Times New Roman" pitchFamily="18" charset="0"/>
            </a:endParaRPr>
          </a:p>
          <a:p>
            <a:pPr lvl="0"/>
            <a:r>
              <a:rPr lang="uk-UA" sz="2000" i="1" dirty="0">
                <a:latin typeface="Times New Roman" pitchFamily="18" charset="0"/>
                <a:cs typeface="Times New Roman" pitchFamily="18" charset="0"/>
              </a:rPr>
              <a:t>агенти виробників , </a:t>
            </a:r>
            <a:r>
              <a:rPr lang="uk-UA" sz="2000" dirty="0">
                <a:latin typeface="Times New Roman" pitchFamily="18" charset="0"/>
                <a:cs typeface="Times New Roman" pitchFamily="18" charset="0"/>
              </a:rPr>
              <a:t>які представляють двох чи кількох виробників товарів, що доповнюють один одного. Такий агент заключає письмові угоди з кожним виробником відносно політики цін, територіальних границь діяльності. Він добре знає асортимент кожного виробника і організовує збут його товарів;</a:t>
            </a:r>
            <a:endParaRPr lang="ru-RU" sz="2000" dirty="0">
              <a:latin typeface="Times New Roman" pitchFamily="18" charset="0"/>
              <a:cs typeface="Times New Roman" pitchFamily="18" charset="0"/>
            </a:endParaRPr>
          </a:p>
          <a:p>
            <a:pPr lvl="0"/>
            <a:r>
              <a:rPr lang="uk-UA" sz="2000" i="1" dirty="0">
                <a:latin typeface="Times New Roman" pitchFamily="18" charset="0"/>
                <a:cs typeface="Times New Roman" pitchFamily="18" charset="0"/>
              </a:rPr>
              <a:t>агенти з продажу </a:t>
            </a:r>
            <a:r>
              <a:rPr lang="uk-UA" sz="2000" dirty="0">
                <a:latin typeface="Times New Roman" pitchFamily="18" charset="0"/>
                <a:cs typeface="Times New Roman" pitchFamily="18" charset="0"/>
              </a:rPr>
              <a:t>укладають з виробниками договори отримуючи право на реалізацію всієї продукції;</a:t>
            </a:r>
            <a:endParaRPr lang="ru-RU" sz="2000" dirty="0">
              <a:latin typeface="Times New Roman" pitchFamily="18" charset="0"/>
              <a:cs typeface="Times New Roman" pitchFamily="18" charset="0"/>
            </a:endParaRPr>
          </a:p>
          <a:p>
            <a:pPr lvl="0"/>
            <a:r>
              <a:rPr lang="uk-UA" sz="2000" i="1" dirty="0">
                <a:latin typeface="Times New Roman" pitchFamily="18" charset="0"/>
                <a:cs typeface="Times New Roman" pitchFamily="18" charset="0"/>
              </a:rPr>
              <a:t>агенти з закупівель </a:t>
            </a:r>
            <a:r>
              <a:rPr lang="uk-UA" sz="2000" dirty="0">
                <a:latin typeface="Times New Roman" pitchFamily="18" charset="0"/>
                <a:cs typeface="Times New Roman" pitchFamily="18" charset="0"/>
              </a:rPr>
              <a:t>укладають тривалі договори з фірмами і закуповують для них необхідні товари, перевіряючи їх якість, організовуючи складування та доставку товару;</a:t>
            </a:r>
            <a:endParaRPr lang="ru-RU" sz="2000" dirty="0">
              <a:latin typeface="Times New Roman" pitchFamily="18" charset="0"/>
              <a:cs typeface="Times New Roman" pitchFamily="18" charset="0"/>
            </a:endParaRPr>
          </a:p>
          <a:p>
            <a:pPr lvl="0"/>
            <a:r>
              <a:rPr lang="uk-UA" sz="2000" i="1" dirty="0">
                <a:latin typeface="Times New Roman" pitchFamily="18" charset="0"/>
                <a:cs typeface="Times New Roman" pitchFamily="18" charset="0"/>
              </a:rPr>
              <a:t>агенти – комісіонери – </a:t>
            </a:r>
            <a:r>
              <a:rPr lang="uk-UA" sz="2000" dirty="0">
                <a:latin typeface="Times New Roman" pitchFamily="18" charset="0"/>
                <a:cs typeface="Times New Roman" pitchFamily="18" charset="0"/>
              </a:rPr>
              <a:t>це агенти, які вступають у фізичне володіння товарами і самостійно укладають угоди на їх продаж.</a:t>
            </a:r>
            <a:endParaRPr lang="ru-RU" sz="2000" dirty="0">
              <a:latin typeface="Times New Roman" pitchFamily="18" charset="0"/>
              <a:cs typeface="Times New Roman" pitchFamily="18" charset="0"/>
            </a:endParaRPr>
          </a:p>
          <a:p>
            <a:pPr algn="just"/>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3654859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r>
              <a:rPr lang="uk-UA" sz="2500" b="1" i="1" dirty="0">
                <a:latin typeface="Times New Roman" pitchFamily="18" charset="0"/>
                <a:cs typeface="Times New Roman" pitchFamily="18" charset="0"/>
              </a:rPr>
              <a:t>Оптові відділення і контори виробників – </a:t>
            </a:r>
            <a:r>
              <a:rPr lang="uk-UA" sz="2500" dirty="0">
                <a:latin typeface="Times New Roman" pitchFamily="18" charset="0"/>
                <a:cs typeface="Times New Roman" pitchFamily="18" charset="0"/>
              </a:rPr>
              <a:t>це підрозділи виробників, які займаються оптовою торгівлею. Розрізняють:</a:t>
            </a:r>
            <a:r>
              <a:rPr lang="ru-RU" sz="2500" dirty="0">
                <a:latin typeface="Times New Roman" pitchFamily="18" charset="0"/>
                <a:cs typeface="Times New Roman" pitchFamily="18" charset="0"/>
              </a:rPr>
              <a:t/>
            </a:r>
            <a:br>
              <a:rPr lang="ru-RU" sz="2500" dirty="0">
                <a:latin typeface="Times New Roman" pitchFamily="18" charset="0"/>
                <a:cs typeface="Times New Roman" pitchFamily="18" charset="0"/>
              </a:rPr>
            </a:br>
            <a:endParaRPr lang="ru-RU" sz="2500" dirty="0">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69014745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0070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r>
              <a:rPr lang="uk-UA" sz="2500" b="1" i="1" dirty="0">
                <a:latin typeface="Times New Roman" pitchFamily="18" charset="0"/>
                <a:cs typeface="Times New Roman" pitchFamily="18" charset="0"/>
              </a:rPr>
              <a:t>Різні спеціалізовані оптовики, </a:t>
            </a:r>
            <a:r>
              <a:rPr lang="uk-UA" sz="2500" dirty="0">
                <a:latin typeface="Times New Roman" pitchFamily="18" charset="0"/>
                <a:cs typeface="Times New Roman" pitchFamily="18" charset="0"/>
              </a:rPr>
              <a:t>які зустрічаються в окремих галузях економіки. До них відносять:</a:t>
            </a:r>
            <a:r>
              <a:rPr lang="ru-RU" sz="2500" dirty="0">
                <a:latin typeface="Times New Roman" pitchFamily="18" charset="0"/>
                <a:cs typeface="Times New Roman" pitchFamily="18" charset="0"/>
              </a:rPr>
              <a:t/>
            </a:r>
            <a:br>
              <a:rPr lang="ru-RU" sz="2500" dirty="0">
                <a:latin typeface="Times New Roman" pitchFamily="18" charset="0"/>
                <a:cs typeface="Times New Roman" pitchFamily="18" charset="0"/>
              </a:rPr>
            </a:br>
            <a:endParaRPr lang="ru-RU" sz="2500" dirty="0">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222143730"/>
              </p:ext>
            </p:extLst>
          </p:nvPr>
        </p:nvGraphicFramePr>
        <p:xfrm>
          <a:off x="107504" y="1157536"/>
          <a:ext cx="7211144" cy="478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4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0018" y="2780928"/>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6451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3408"/>
            <a:ext cx="8229600" cy="1143000"/>
          </a:xfrm>
        </p:spPr>
        <p:txBody>
          <a:bodyPr>
            <a:normAutofit/>
          </a:bodyPr>
          <a:lstStyle/>
          <a:p>
            <a:r>
              <a:rPr lang="uk-UA" sz="2500" dirty="0">
                <a:latin typeface="Times New Roman" pitchFamily="18" charset="0"/>
                <a:cs typeface="Times New Roman" pitchFamily="18" charset="0"/>
              </a:rPr>
              <a:t>Учасники каналу розподілу виконують ряд функцій:</a:t>
            </a:r>
            <a:r>
              <a:rPr lang="ru-RU" sz="2500" dirty="0">
                <a:latin typeface="Times New Roman" pitchFamily="18" charset="0"/>
                <a:cs typeface="Times New Roman" pitchFamily="18" charset="0"/>
              </a:rPr>
              <a:t/>
            </a:r>
            <a:br>
              <a:rPr lang="ru-RU" sz="2500" dirty="0">
                <a:latin typeface="Times New Roman" pitchFamily="18" charset="0"/>
                <a:cs typeface="Times New Roman" pitchFamily="18" charset="0"/>
              </a:rPr>
            </a:br>
            <a:endParaRPr lang="ru-RU" sz="2500" dirty="0">
              <a:latin typeface="Times New Roman" pitchFamily="18" charset="0"/>
              <a:cs typeface="Times New Roman"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36380519"/>
              </p:ext>
            </p:extLst>
          </p:nvPr>
        </p:nvGraphicFramePr>
        <p:xfrm>
          <a:off x="179512" y="703824"/>
          <a:ext cx="8686800"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6588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15416"/>
            <a:ext cx="8229600" cy="1143000"/>
          </a:xfrm>
        </p:spPr>
        <p:txBody>
          <a:bodyPr>
            <a:normAutofit/>
          </a:bodyPr>
          <a:lstStyle/>
          <a:p>
            <a:r>
              <a:rPr lang="uk-UA" sz="2500" b="1" i="1" dirty="0">
                <a:latin typeface="Times New Roman" pitchFamily="18" charset="0"/>
                <a:cs typeface="Times New Roman" pitchFamily="18" charset="0"/>
              </a:rPr>
              <a:t>Оптовик приймає такі основні маркетингові рішення:</a:t>
            </a:r>
            <a:endParaRPr lang="ru-RU" sz="2500" b="1" i="1" dirty="0">
              <a:latin typeface="Times New Roman" pitchFamily="18" charset="0"/>
              <a:cs typeface="Times New Roman" pitchFamily="18" charset="0"/>
            </a:endParaRPr>
          </a:p>
        </p:txBody>
      </p:sp>
      <p:sp>
        <p:nvSpPr>
          <p:cNvPr id="3" name="Объект 2"/>
          <p:cNvSpPr>
            <a:spLocks noGrp="1"/>
          </p:cNvSpPr>
          <p:nvPr>
            <p:ph idx="1"/>
          </p:nvPr>
        </p:nvSpPr>
        <p:spPr>
          <a:xfrm>
            <a:off x="179512" y="548680"/>
            <a:ext cx="8712968" cy="4536504"/>
          </a:xfrm>
        </p:spPr>
        <p:txBody>
          <a:bodyPr>
            <a:noAutofit/>
          </a:bodyPr>
          <a:lstStyle/>
          <a:p>
            <a:pPr algn="just"/>
            <a:r>
              <a:rPr lang="uk-UA" sz="1800" b="1" i="1" dirty="0">
                <a:latin typeface="Times New Roman" pitchFamily="18" charset="0"/>
                <a:cs typeface="Times New Roman" pitchFamily="18" charset="0"/>
              </a:rPr>
              <a:t>Рішення про цільовий ринок, </a:t>
            </a:r>
            <a:r>
              <a:rPr lang="uk-UA" sz="1800" dirty="0">
                <a:latin typeface="Times New Roman" pitchFamily="18" charset="0"/>
                <a:cs typeface="Times New Roman" pitchFamily="18" charset="0"/>
              </a:rPr>
              <a:t>тобто визначає сегмент ринку, з- яким буде працювати.</a:t>
            </a:r>
            <a:endParaRPr lang="ru-RU" sz="1800" dirty="0">
              <a:latin typeface="Times New Roman" pitchFamily="18" charset="0"/>
              <a:cs typeface="Times New Roman" pitchFamily="18" charset="0"/>
            </a:endParaRPr>
          </a:p>
          <a:p>
            <a:pPr algn="just"/>
            <a:r>
              <a:rPr lang="uk-UA" sz="1800" b="1" i="1" dirty="0">
                <a:latin typeface="Times New Roman" pitchFamily="18" charset="0"/>
                <a:cs typeface="Times New Roman" pitchFamily="18" charset="0"/>
              </a:rPr>
              <a:t>Рішення про товарний асортимент і комплекс послуг. </a:t>
            </a:r>
            <a:r>
              <a:rPr lang="uk-UA" sz="1800" dirty="0">
                <a:latin typeface="Times New Roman" pitchFamily="18" charset="0"/>
                <a:cs typeface="Times New Roman" pitchFamily="18" charset="0"/>
              </a:rPr>
              <a:t>У оптовиків вимагають, щоб вони пропонували повний асортимент і підтримували достатні товарні запаси. Але це як правило зменшує доходи оптовика. Тому оптовики відбирають найбільш вигідні для себе товарні групи і ті послуги, які сприяють тісним відносинам з клієнтами.</a:t>
            </a:r>
            <a:endParaRPr lang="ru-RU" sz="1800" dirty="0">
              <a:latin typeface="Times New Roman" pitchFamily="18" charset="0"/>
              <a:cs typeface="Times New Roman" pitchFamily="18" charset="0"/>
            </a:endParaRPr>
          </a:p>
          <a:p>
            <a:pPr algn="just"/>
            <a:r>
              <a:rPr lang="uk-UA" sz="1800" b="1" i="1" dirty="0">
                <a:latin typeface="Times New Roman" pitchFamily="18" charset="0"/>
                <a:cs typeface="Times New Roman" pitchFamily="18" charset="0"/>
              </a:rPr>
              <a:t>Рішення про ціни. </a:t>
            </a:r>
            <a:r>
              <a:rPr lang="uk-UA" sz="1800" dirty="0">
                <a:latin typeface="Times New Roman" pitchFamily="18" charset="0"/>
                <a:cs typeface="Times New Roman" pitchFamily="18" charset="0"/>
              </a:rPr>
              <a:t>Найчастіше оптовики встановлюють 20% націнки, з яких 17% становлять витрати та 3% становить чистий прибуток. Однак, враховуючи специфіку товару та галузі, оптовики часто </a:t>
            </a:r>
            <a:r>
              <a:rPr lang="uk-UA" sz="1800" dirty="0" smtClean="0">
                <a:latin typeface="Times New Roman" pitchFamily="18" charset="0"/>
                <a:cs typeface="Times New Roman" pitchFamily="18" charset="0"/>
              </a:rPr>
              <a:t>експериментують </a:t>
            </a:r>
            <a:r>
              <a:rPr lang="uk-UA" sz="1800" dirty="0">
                <a:latin typeface="Times New Roman" pitchFamily="18" charset="0"/>
                <a:cs typeface="Times New Roman" pitchFamily="18" charset="0"/>
              </a:rPr>
              <a:t>з новими підходами до проблеми ціноутворення.</a:t>
            </a:r>
            <a:endParaRPr lang="ru-RU" sz="1800" dirty="0">
              <a:latin typeface="Times New Roman" pitchFamily="18" charset="0"/>
              <a:cs typeface="Times New Roman" pitchFamily="18" charset="0"/>
            </a:endParaRPr>
          </a:p>
          <a:p>
            <a:pPr algn="just"/>
            <a:r>
              <a:rPr lang="uk-UA" sz="1800" b="1" i="1" dirty="0">
                <a:latin typeface="Times New Roman" pitchFamily="18" charset="0"/>
                <a:cs typeface="Times New Roman" pitchFamily="18" charset="0"/>
              </a:rPr>
              <a:t>Рішення про методи стимулювання. </a:t>
            </a:r>
            <a:r>
              <a:rPr lang="uk-UA" sz="1800" dirty="0">
                <a:latin typeface="Times New Roman" pitchFamily="18" charset="0"/>
                <a:cs typeface="Times New Roman" pitchFamily="18" charset="0"/>
              </a:rPr>
              <a:t>Більшість оптовиків не задумуються над стимулюванням, однак оптовикам слід використовувати методи стимулювання, якими користуються виробники (реклама, заходи по стимулюванню збуту, особистий продаж).</a:t>
            </a:r>
            <a:endParaRPr lang="ru-RU" sz="1800" dirty="0">
              <a:latin typeface="Times New Roman" pitchFamily="18" charset="0"/>
              <a:cs typeface="Times New Roman" pitchFamily="18" charset="0"/>
            </a:endParaRPr>
          </a:p>
          <a:p>
            <a:pPr algn="just"/>
            <a:r>
              <a:rPr lang="uk-UA" sz="1800" b="1" i="1" dirty="0">
                <a:latin typeface="Times New Roman" pitchFamily="18" charset="0"/>
                <a:cs typeface="Times New Roman" pitchFamily="18" charset="0"/>
              </a:rPr>
              <a:t>Рішення про місце розташування підприємства. </a:t>
            </a:r>
            <a:r>
              <a:rPr lang="uk-UA" sz="1800" dirty="0">
                <a:latin typeface="Times New Roman" pitchFamily="18" charset="0"/>
                <a:cs typeface="Times New Roman" pitchFamily="18" charset="0"/>
              </a:rPr>
              <a:t>Приймаючи дане рішення оптовик бере до уваги:</a:t>
            </a:r>
            <a:endParaRPr lang="ru-RU" sz="1800" dirty="0">
              <a:latin typeface="Times New Roman" pitchFamily="18" charset="0"/>
              <a:cs typeface="Times New Roman" pitchFamily="18" charset="0"/>
            </a:endParaRPr>
          </a:p>
          <a:p>
            <a:pPr lvl="0" algn="just">
              <a:buFont typeface="Wingdings" pitchFamily="2" charset="2"/>
              <a:buChar char="ü"/>
            </a:pPr>
            <a:r>
              <a:rPr lang="uk-UA" sz="1800" dirty="0">
                <a:latin typeface="Times New Roman" pitchFamily="18" charset="0"/>
                <a:cs typeface="Times New Roman" pitchFamily="18" charset="0"/>
              </a:rPr>
              <a:t>райони з низькою орендною платою;</a:t>
            </a:r>
            <a:endParaRPr lang="ru-RU" sz="1800" dirty="0">
              <a:latin typeface="Times New Roman" pitchFamily="18" charset="0"/>
              <a:cs typeface="Times New Roman" pitchFamily="18" charset="0"/>
            </a:endParaRPr>
          </a:p>
          <a:p>
            <a:pPr lvl="0" algn="just">
              <a:buFont typeface="Wingdings" pitchFamily="2" charset="2"/>
              <a:buChar char="ü"/>
            </a:pPr>
            <a:r>
              <a:rPr lang="uk-UA" sz="1800" dirty="0">
                <a:latin typeface="Times New Roman" pitchFamily="18" charset="0"/>
                <a:cs typeface="Times New Roman" pitchFamily="18" charset="0"/>
              </a:rPr>
              <a:t>мінімум коштів на упорядкування території і обладнання приміщень.</a:t>
            </a:r>
            <a:endParaRPr lang="ru-RU" sz="1800" dirty="0">
              <a:latin typeface="Times New Roman" pitchFamily="18" charset="0"/>
              <a:cs typeface="Times New Roman" pitchFamily="18" charset="0"/>
            </a:endParaRPr>
          </a:p>
          <a:p>
            <a:pPr algn="just"/>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608702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42875"/>
            <a:ext cx="8229600" cy="1143000"/>
          </a:xfrm>
        </p:spPr>
        <p:txBody>
          <a:bodyPr/>
          <a:lstStyle/>
          <a:p>
            <a:r>
              <a:rPr lang="uk-UA" dirty="0" smtClean="0">
                <a:latin typeface="Times New Roman" pitchFamily="18" charset="0"/>
                <a:cs typeface="Times New Roman" pitchFamily="18" charset="0"/>
              </a:rPr>
              <a:t>Дякую за увагу!!!</a:t>
            </a:r>
            <a:endParaRPr lang="ru-RU"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4" y="980728"/>
            <a:ext cx="8929092" cy="5580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267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9421" y="1372475"/>
            <a:ext cx="1903675" cy="13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Объект 4"/>
          <p:cNvGraphicFramePr>
            <a:graphicFrameLocks noGrp="1"/>
          </p:cNvGraphicFramePr>
          <p:nvPr>
            <p:ph idx="1"/>
            <p:extLst>
              <p:ext uri="{D42A27DB-BD31-4B8C-83A1-F6EECF244321}">
                <p14:modId xmlns:p14="http://schemas.microsoft.com/office/powerpoint/2010/main" val="974947490"/>
              </p:ext>
            </p:extLst>
          </p:nvPr>
        </p:nvGraphicFramePr>
        <p:xfrm>
          <a:off x="457200" y="2205038"/>
          <a:ext cx="7570788" cy="3921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Прямоугольник 3"/>
          <p:cNvSpPr/>
          <p:nvPr/>
        </p:nvSpPr>
        <p:spPr>
          <a:xfrm>
            <a:off x="179512" y="0"/>
            <a:ext cx="8712968" cy="2031325"/>
          </a:xfrm>
          <a:prstGeom prst="rect">
            <a:avLst/>
          </a:prstGeom>
        </p:spPr>
        <p:txBody>
          <a:bodyPr wrap="square">
            <a:spAutoFit/>
          </a:bodyPr>
          <a:lstStyle/>
          <a:p>
            <a:r>
              <a:rPr lang="uk-UA" dirty="0">
                <a:latin typeface="Times New Roman" pitchFamily="18" charset="0"/>
                <a:cs typeface="Times New Roman" pitchFamily="18" charset="0"/>
              </a:rPr>
              <a:t>Канали розподілу характеризуються кількістю рівнів, з яких вони складаються.</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Під </a:t>
            </a:r>
            <a:r>
              <a:rPr lang="uk-UA" b="1" dirty="0">
                <a:latin typeface="Times New Roman" pitchFamily="18" charset="0"/>
                <a:cs typeface="Times New Roman" pitchFamily="18" charset="0"/>
              </a:rPr>
              <a:t>рівнем каналу розподілу </a:t>
            </a:r>
            <a:r>
              <a:rPr lang="uk-UA" dirty="0">
                <a:latin typeface="Times New Roman" pitchFamily="18" charset="0"/>
                <a:cs typeface="Times New Roman" pitchFamily="18" charset="0"/>
              </a:rPr>
              <a:t>розуміється кожна ланка торгових посередників, які виконують роботу з переміщення товару до кінцевого споживача.</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Оскільки виробник і кінцевий споживач виконують певну роботу, то вони також входять до складу каналу розподілу. Довжина каналу розподілу визначається кількістю проміжних рівнів.</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За чисельністю рівнів канали розподілу поділяються на:</a:t>
            </a:r>
            <a:endParaRPr lang="ru-RU" dirty="0">
              <a:latin typeface="Times New Roman" pitchFamily="18" charset="0"/>
              <a:cs typeface="Times New Roman" pitchFamily="18" charset="0"/>
            </a:endParaRPr>
          </a:p>
        </p:txBody>
      </p:sp>
      <p:sp>
        <p:nvSpPr>
          <p:cNvPr id="6" name="Прямоугольник 5"/>
          <p:cNvSpPr/>
          <p:nvPr/>
        </p:nvSpPr>
        <p:spPr>
          <a:xfrm>
            <a:off x="108520" y="6060886"/>
            <a:ext cx="9144000" cy="646331"/>
          </a:xfrm>
          <a:prstGeom prst="rect">
            <a:avLst/>
          </a:prstGeom>
        </p:spPr>
        <p:txBody>
          <a:bodyPr wrap="square">
            <a:spAutoFit/>
          </a:bodyPr>
          <a:lstStyle/>
          <a:p>
            <a:r>
              <a:rPr lang="ru-RU" dirty="0" err="1" smtClean="0">
                <a:latin typeface="Times New Roman" pitchFamily="18" charset="0"/>
                <a:cs typeface="Times New Roman" pitchFamily="18" charset="0"/>
              </a:rPr>
              <a:t>Існують</a:t>
            </a:r>
            <a:r>
              <a:rPr lang="ru-RU" dirty="0" smtClean="0">
                <a:latin typeface="Times New Roman" pitchFamily="18" charset="0"/>
                <a:cs typeface="Times New Roman" pitchFamily="18" charset="0"/>
              </a:rPr>
              <a:t> канали </a:t>
            </a:r>
            <a:r>
              <a:rPr lang="ru-RU" dirty="0" err="1" smtClean="0">
                <a:latin typeface="Times New Roman" pitchFamily="18" charset="0"/>
                <a:cs typeface="Times New Roman" pitchFamily="18" charset="0"/>
              </a:rPr>
              <a:t>розподілу</a:t>
            </a:r>
            <a:r>
              <a:rPr lang="ru-RU" dirty="0" smtClean="0">
                <a:latin typeface="Times New Roman" pitchFamily="18" charset="0"/>
                <a:cs typeface="Times New Roman" pitchFamily="18" charset="0"/>
              </a:rPr>
              <a:t> з </a:t>
            </a:r>
            <a:r>
              <a:rPr lang="ru-RU" dirty="0" err="1" smtClean="0">
                <a:latin typeface="Times New Roman" pitchFamily="18" charset="0"/>
                <a:cs typeface="Times New Roman" pitchFamily="18" charset="0"/>
              </a:rPr>
              <a:t>більшою</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кількістю</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рівнів</a:t>
            </a:r>
            <a:r>
              <a:rPr lang="ru-RU" dirty="0" smtClean="0">
                <a:latin typeface="Times New Roman" pitchFamily="18" charset="0"/>
                <a:cs typeface="Times New Roman" pitchFamily="18" charset="0"/>
              </a:rPr>
              <a:t>, але вони </a:t>
            </a:r>
            <a:r>
              <a:rPr lang="ru-RU" dirty="0" err="1" smtClean="0">
                <a:latin typeface="Times New Roman" pitchFamily="18" charset="0"/>
                <a:cs typeface="Times New Roman" pitchFamily="18" charset="0"/>
              </a:rPr>
              <a:t>зустрічаються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рідко</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Канали </a:t>
            </a:r>
            <a:r>
              <a:rPr lang="ru-RU" dirty="0" err="1" smtClean="0">
                <a:latin typeface="Times New Roman" pitchFamily="18" charset="0"/>
                <a:cs typeface="Times New Roman" pitchFamily="18" charset="0"/>
              </a:rPr>
              <a:t>розподілу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постійно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розвиваються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їх</a:t>
            </a:r>
            <a:r>
              <a:rPr lang="ru-RU" dirty="0" smtClean="0">
                <a:latin typeface="Times New Roman" pitchFamily="18" charset="0"/>
                <a:cs typeface="Times New Roman" pitchFamily="18" charset="0"/>
              </a:rPr>
              <a:t> структура </a:t>
            </a:r>
            <a:r>
              <a:rPr lang="ru-RU" dirty="0" err="1" smtClean="0">
                <a:latin typeface="Times New Roman" pitchFamily="18" charset="0"/>
                <a:cs typeface="Times New Roman" pitchFamily="18" charset="0"/>
              </a:rPr>
              <a:t>змінюється</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823310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t>Види каналів розподілу</a:t>
            </a:r>
            <a:r>
              <a:rPr lang="ru-RU" dirty="0"/>
              <a:t/>
            </a:r>
            <a:br>
              <a:rPr lang="ru-RU" dirty="0"/>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672505005"/>
              </p:ext>
            </p:extLst>
          </p:nvPr>
        </p:nvGraphicFramePr>
        <p:xfrm>
          <a:off x="611560" y="764704"/>
          <a:ext cx="7488832"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7840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96848"/>
            <a:ext cx="3629050" cy="196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291505" y="2132856"/>
            <a:ext cx="8229600" cy="4525963"/>
          </a:xfrm>
        </p:spPr>
        <p:txBody>
          <a:bodyPr>
            <a:normAutofit fontScale="77500" lnSpcReduction="20000"/>
          </a:bodyPr>
          <a:lstStyle/>
          <a:p>
            <a:pPr lvl="0" algn="just"/>
            <a:r>
              <a:rPr lang="uk-UA" i="1" dirty="0">
                <a:latin typeface="Times New Roman" pitchFamily="18" charset="0"/>
                <a:cs typeface="Times New Roman" pitchFamily="18" charset="0"/>
              </a:rPr>
              <a:t>Традиційний канал розподілу </a:t>
            </a:r>
            <a:r>
              <a:rPr lang="uk-UA" dirty="0">
                <a:latin typeface="Times New Roman" pitchFamily="18" charset="0"/>
                <a:cs typeface="Times New Roman" pitchFamily="18" charset="0"/>
              </a:rPr>
              <a:t>складаються з одного або декількох незалежних виробників, гуртових та роздрібних фірм. При цьому кожен учасник самостійно займається підприємницькою діяльністю, тому прагне забезпечити собі максимально можливий прибуток, навіть якщо це може зашкодити системі в цілому. Жоден учасник не має повного контролю над діями іншого учасника.</a:t>
            </a:r>
            <a:endParaRPr lang="ru-RU" dirty="0">
              <a:latin typeface="Times New Roman" pitchFamily="18" charset="0"/>
              <a:cs typeface="Times New Roman" pitchFamily="18" charset="0"/>
            </a:endParaRPr>
          </a:p>
          <a:p>
            <a:pPr lvl="0" algn="just"/>
            <a:r>
              <a:rPr lang="uk-UA" i="1" dirty="0">
                <a:latin typeface="Times New Roman" pitchFamily="18" charset="0"/>
                <a:cs typeface="Times New Roman" pitchFamily="18" charset="0"/>
              </a:rPr>
              <a:t>Вертикальна маркетингова система (ВМС</a:t>
            </a:r>
            <a:r>
              <a:rPr lang="uk-UA" dirty="0">
                <a:latin typeface="Times New Roman" pitchFamily="18" charset="0"/>
                <a:cs typeface="Times New Roman" pitchFamily="18" charset="0"/>
              </a:rPr>
              <a:t>) складається з виробників, гуртових та роздрібних торгових фірм, які працюють як єдина система. При цьому один із учасників каналу або є власником решти, або надає їм торгові привілеї, або забезпечує їх тісне співробітництво.</a:t>
            </a:r>
            <a:endParaRPr lang="ru-RU" dirty="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9596"/>
            <a:ext cx="3816424" cy="190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7761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847034"/>
            <a:ext cx="2238375"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539552" y="332656"/>
            <a:ext cx="8229600" cy="4525963"/>
          </a:xfrm>
        </p:spPr>
        <p:txBody>
          <a:bodyPr>
            <a:noAutofit/>
          </a:bodyPr>
          <a:lstStyle/>
          <a:p>
            <a:pPr marL="0" indent="0">
              <a:buNone/>
            </a:pPr>
            <a:r>
              <a:rPr lang="uk-UA" sz="1800" dirty="0">
                <a:latin typeface="Times New Roman" pitchFamily="18" charset="0"/>
                <a:cs typeface="Times New Roman" pitchFamily="18" charset="0"/>
              </a:rPr>
              <a:t>Мета створення ВМС – контроль за діяльністю каналів розподілу і запобігання можливим конфліктам між окремими його учасниками, що переслідують власні цілі.</a:t>
            </a:r>
            <a:endParaRPr lang="ru-RU" sz="1800" dirty="0">
              <a:latin typeface="Times New Roman" pitchFamily="18" charset="0"/>
              <a:cs typeface="Times New Roman" pitchFamily="18" charset="0"/>
            </a:endParaRPr>
          </a:p>
          <a:p>
            <a:pPr marL="0" indent="0">
              <a:buNone/>
            </a:pPr>
            <a:r>
              <a:rPr lang="uk-UA" sz="1800" dirty="0">
                <a:latin typeface="Times New Roman" pitchFamily="18" charset="0"/>
                <a:cs typeface="Times New Roman" pitchFamily="18" charset="0"/>
              </a:rPr>
              <a:t>ВМС бувають:</a:t>
            </a:r>
            <a:endParaRPr lang="ru-RU" sz="1800" dirty="0">
              <a:latin typeface="Times New Roman" pitchFamily="18" charset="0"/>
              <a:cs typeface="Times New Roman" pitchFamily="18" charset="0"/>
            </a:endParaRPr>
          </a:p>
          <a:p>
            <a:pPr marL="0" indent="0">
              <a:buNone/>
            </a:pPr>
            <a:r>
              <a:rPr lang="uk-UA" sz="1800" dirty="0">
                <a:latin typeface="Times New Roman" pitchFamily="18" charset="0"/>
                <a:cs typeface="Times New Roman" pitchFamily="18" charset="0"/>
              </a:rPr>
              <a:t> </a:t>
            </a:r>
            <a:endParaRPr lang="ru-RU" sz="1800" dirty="0">
              <a:latin typeface="Times New Roman" pitchFamily="18" charset="0"/>
              <a:cs typeface="Times New Roman" pitchFamily="18" charset="0"/>
            </a:endParaRPr>
          </a:p>
          <a:p>
            <a:pPr lvl="1"/>
            <a:r>
              <a:rPr lang="uk-UA" sz="1800" i="1" dirty="0">
                <a:latin typeface="Times New Roman" pitchFamily="18" charset="0"/>
                <a:cs typeface="Times New Roman" pitchFamily="18" charset="0"/>
              </a:rPr>
              <a:t>корпоративні – </a:t>
            </a:r>
            <a:r>
              <a:rPr lang="uk-UA" sz="1800" dirty="0">
                <a:latin typeface="Times New Roman" pitchFamily="18" charset="0"/>
                <a:cs typeface="Times New Roman" pitchFamily="18" charset="0"/>
              </a:rPr>
              <a:t>координація зусиль здійснюється за рахунок того, що всі рівні розподілу належать одному власникові;</a:t>
            </a:r>
            <a:endParaRPr lang="ru-RU" sz="1800" dirty="0">
              <a:latin typeface="Times New Roman" pitchFamily="18" charset="0"/>
              <a:cs typeface="Times New Roman" pitchFamily="18" charset="0"/>
            </a:endParaRPr>
          </a:p>
          <a:p>
            <a:pPr lvl="1"/>
            <a:r>
              <a:rPr lang="uk-UA" sz="1800" i="1" dirty="0">
                <a:latin typeface="Times New Roman" pitchFamily="18" charset="0"/>
                <a:cs typeface="Times New Roman" pitchFamily="18" charset="0"/>
              </a:rPr>
              <a:t>договірні – </a:t>
            </a:r>
            <a:r>
              <a:rPr lang="uk-UA" sz="1800" dirty="0">
                <a:latin typeface="Times New Roman" pitchFamily="18" charset="0"/>
                <a:cs typeface="Times New Roman" pitchFamily="18" charset="0"/>
              </a:rPr>
              <a:t>складаються з незалежних компаній, об’єднаних на основі укладених угод, які здійснюють різну діяльність з виробництва та розподілу. Метою такого об’єднання є збільшення обсягів продажу чи економія коштів, яких кожне підприємство окремо не могло б досягти. Існує три основних типи договірних ВМС:</a:t>
            </a:r>
            <a:endParaRPr lang="ru-RU" sz="1800" dirty="0">
              <a:latin typeface="Times New Roman" pitchFamily="18" charset="0"/>
              <a:cs typeface="Times New Roman" pitchFamily="18" charset="0"/>
            </a:endParaRPr>
          </a:p>
          <a:p>
            <a:pPr marL="0" indent="0">
              <a:buNone/>
            </a:pPr>
            <a:r>
              <a:rPr lang="uk-UA" sz="1800" dirty="0">
                <a:latin typeface="Times New Roman" pitchFamily="18" charset="0"/>
                <a:cs typeface="Times New Roman" pitchFamily="18" charset="0"/>
              </a:rPr>
              <a:t>а) добровільні об’єднання різних торгових фірм, які фінансуються гуртовиками;</a:t>
            </a:r>
            <a:endParaRPr lang="ru-RU" sz="1800" dirty="0">
              <a:latin typeface="Times New Roman" pitchFamily="18" charset="0"/>
              <a:cs typeface="Times New Roman" pitchFamily="18" charset="0"/>
            </a:endParaRPr>
          </a:p>
          <a:p>
            <a:pPr marL="0" indent="0">
              <a:buNone/>
            </a:pPr>
            <a:r>
              <a:rPr lang="uk-UA" sz="1800" dirty="0">
                <a:latin typeface="Times New Roman" pitchFamily="18" charset="0"/>
                <a:cs typeface="Times New Roman" pitchFamily="18" charset="0"/>
              </a:rPr>
              <a:t>б) кооперативи роздрібних торгівців; в) франчайзингові організації;</a:t>
            </a:r>
            <a:endParaRPr lang="ru-RU" sz="1800" dirty="0">
              <a:latin typeface="Times New Roman" pitchFamily="18" charset="0"/>
              <a:cs typeface="Times New Roman" pitchFamily="18" charset="0"/>
            </a:endParaRPr>
          </a:p>
          <a:p>
            <a:pPr lvl="1"/>
            <a:r>
              <a:rPr lang="uk-UA" sz="1800" i="1" dirty="0">
                <a:latin typeface="Times New Roman" pitchFamily="18" charset="0"/>
                <a:cs typeface="Times New Roman" pitchFamily="18" charset="0"/>
              </a:rPr>
              <a:t>керовані </a:t>
            </a:r>
            <a:r>
              <a:rPr lang="uk-UA" sz="1800" dirty="0">
                <a:latin typeface="Times New Roman" pitchFamily="18" charset="0"/>
                <a:cs typeface="Times New Roman" pitchFamily="18" charset="0"/>
              </a:rPr>
              <a:t>координують послідовні етапи виробництва та розподілу товару.</a:t>
            </a:r>
            <a:endParaRPr lang="ru-RU" sz="1800" dirty="0">
              <a:latin typeface="Times New Roman" pitchFamily="18" charset="0"/>
              <a:cs typeface="Times New Roman" pitchFamily="18" charset="0"/>
            </a:endParaRPr>
          </a:p>
          <a:p>
            <a:endParaRPr lang="ru-RU" sz="18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908320"/>
            <a:ext cx="1584176" cy="1040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72" y="5085184"/>
            <a:ext cx="4284320" cy="1697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7861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95956771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672" y="5079802"/>
            <a:ext cx="5544616" cy="1778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672" y="44624"/>
            <a:ext cx="5808116" cy="2566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176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15416"/>
            <a:ext cx="8229600" cy="1143000"/>
          </a:xfrm>
        </p:spPr>
        <p:txBody>
          <a:bodyPr>
            <a:noAutofit/>
          </a:bodyPr>
          <a:lstStyle/>
          <a:p>
            <a:r>
              <a:rPr lang="uk-UA" sz="2800" dirty="0" smtClean="0">
                <a:latin typeface="Times New Roman" pitchFamily="18" charset="0"/>
                <a:cs typeface="Times New Roman" pitchFamily="18" charset="0"/>
              </a:rPr>
              <a:t>2. Рішення </a:t>
            </a:r>
            <a:r>
              <a:rPr lang="uk-UA" sz="2800" dirty="0">
                <a:latin typeface="Times New Roman" pitchFamily="18" charset="0"/>
                <a:cs typeface="Times New Roman" pitchFamily="18" charset="0"/>
              </a:rPr>
              <a:t>про структуру каналу розподілу</a:t>
            </a:r>
            <a:endParaRPr lang="ru-RU" sz="2800" dirty="0">
              <a:latin typeface="Times New Roman" pitchFamily="18" charset="0"/>
              <a:cs typeface="Times New Roman" pitchFamily="18" charset="0"/>
            </a:endParaRPr>
          </a:p>
        </p:txBody>
      </p:sp>
      <p:sp>
        <p:nvSpPr>
          <p:cNvPr id="3" name="Объект 2"/>
          <p:cNvSpPr>
            <a:spLocks noGrp="1"/>
          </p:cNvSpPr>
          <p:nvPr>
            <p:ph idx="1"/>
          </p:nvPr>
        </p:nvSpPr>
        <p:spPr>
          <a:xfrm>
            <a:off x="179512" y="4365104"/>
            <a:ext cx="7499176" cy="2265115"/>
          </a:xfrm>
        </p:spPr>
        <p:txBody>
          <a:bodyPr>
            <a:normAutofit fontScale="55000" lnSpcReduction="20000"/>
          </a:bodyPr>
          <a:lstStyle/>
          <a:p>
            <a:pPr algn="just"/>
            <a:r>
              <a:rPr lang="uk-UA" dirty="0">
                <a:latin typeface="Times New Roman" pitchFamily="18" charset="0"/>
                <a:cs typeface="Times New Roman" pitchFamily="18" charset="0"/>
              </a:rPr>
              <a:t>При створенні каналу розподілу фірма повинна вирішити питання про структуру каналу розподілу, тобто, які посередники виконуватимуть функції каналу розподілу.</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Тип посередників впливає на формування каналу розподілу, оскільки кожен посередник має різну можливість щодо забезпечення просування товарів у торгівлі, ведення переговорів, встановлення контактів. Тому фірмі важливо визначити яких посередників вона хоче залучити в даний канал розподілу.</a:t>
            </a:r>
            <a:endParaRPr lang="ru-RU" dirty="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52736"/>
            <a:ext cx="5184576" cy="2895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714564"/>
            <a:ext cx="290512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620822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3316</Words>
  <Application>Microsoft Office PowerPoint</Application>
  <PresentationFormat>Экран (4:3)</PresentationFormat>
  <Paragraphs>201</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ТЕМА 9 МАРКЕТИНГОВА ПОЛІТИКА РОЗПОДІЛУ</vt:lpstr>
      <vt:lpstr>Презентация PowerPoint</vt:lpstr>
      <vt:lpstr>Учасники каналу розподілу виконують ряд функцій: </vt:lpstr>
      <vt:lpstr>Презентация PowerPoint</vt:lpstr>
      <vt:lpstr>Види каналів розподілу </vt:lpstr>
      <vt:lpstr>Презентация PowerPoint</vt:lpstr>
      <vt:lpstr>Презентация PowerPoint</vt:lpstr>
      <vt:lpstr>Презентация PowerPoint</vt:lpstr>
      <vt:lpstr>2. Рішення про структуру каналу розподілу</vt:lpstr>
      <vt:lpstr>Для визначення кількості посередників фірма може використовувати такі підходи: </vt:lpstr>
      <vt:lpstr>3. Рішення про управління каналом розподілу </vt:lpstr>
      <vt:lpstr>Презентация PowerPoint</vt:lpstr>
      <vt:lpstr>4.Рішення з проблем товароруху</vt:lpstr>
      <vt:lpstr>За рахунок вдосконалення системи товароруху можна запропонувати краще обслуговування або зниження ціни. Мета товароруху – забезпечення доставки потрібних товарів в потрібному місці, в потрібний час, в потрібний кількості з мінімальними витратами. Основою створення ефективної системи товароруху є вивчення потреб клієнтів та пропозицій конкурентів. Споживачів цікавлять: </vt:lpstr>
      <vt:lpstr>Фірма вивчає порівняльну значимість цих видів послуг в очах клієнтів. Розробивши комплекс цілей товароруху фірма вирішує такі питання: </vt:lpstr>
      <vt:lpstr>Презентация PowerPoint</vt:lpstr>
      <vt:lpstr>Презентация PowerPoint</vt:lpstr>
      <vt:lpstr>  5. Роздрібна торгівля, її види. Маркетингові рішення роздрібного торгівця</vt:lpstr>
      <vt:lpstr>Роздрібні торгові підприємства бувають дуже різноманітні, тому їх класифікують: </vt:lpstr>
      <vt:lpstr>Презентация PowerPoint</vt:lpstr>
      <vt:lpstr>Презентация PowerPoint</vt:lpstr>
      <vt:lpstr>Основні маркетингові рішення, які приймає роздрібний торгівець: </vt:lpstr>
      <vt:lpstr>Презентация PowerPoint</vt:lpstr>
      <vt:lpstr>6. Оптова торгівля. Маркетингові рішення оптовика </vt:lpstr>
      <vt:lpstr>Розрізняють такі види підприємств оптової торгівлі:</vt:lpstr>
      <vt:lpstr>Оптовики – купці – це незалежні комерційні підприємства, які купують право власності на товар. Вони бувають двох видів: </vt:lpstr>
      <vt:lpstr>Презентация PowerPoint</vt:lpstr>
      <vt:lpstr>Оптові відділення і контори виробників – це підрозділи виробників, які займаються оптовою торгівлею. Розрізняють: </vt:lpstr>
      <vt:lpstr>Різні спеціалізовані оптовики, які зустрічаються в окремих галузях економіки. До них відносять: </vt:lpstr>
      <vt:lpstr>Оптовик приймає такі основні маркетингові рішення:</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9 МАРКЕТИНГОВА ПОЛІТИКА РОЗПОДІЛУ</dc:title>
  <dc:creator>Admin</dc:creator>
  <cp:lastModifiedBy>User</cp:lastModifiedBy>
  <cp:revision>12</cp:revision>
  <dcterms:created xsi:type="dcterms:W3CDTF">2022-04-12T17:14:00Z</dcterms:created>
  <dcterms:modified xsi:type="dcterms:W3CDTF">2022-04-16T18:37:38Z</dcterms:modified>
</cp:coreProperties>
</file>