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8" r:id="rId2"/>
    <p:sldId id="262" r:id="rId3"/>
    <p:sldId id="258" r:id="rId4"/>
    <p:sldId id="259" r:id="rId5"/>
    <p:sldId id="286" r:id="rId6"/>
    <p:sldId id="293" r:id="rId7"/>
    <p:sldId id="29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1" d="100"/>
          <a:sy n="81" d="100"/>
        </p:scale>
        <p:origin x="-312" y="6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7CB78-81A2-4128-BC8A-90BE2F015A27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DDB2B-1055-4F24-8F2D-30A7326B4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Загальні поняття про цитологію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uk-UA" sz="4000" b="1" smtClean="0"/>
              <a:t>Цитологія – </a:t>
            </a:r>
            <a:r>
              <a:rPr lang="uk-UA" sz="2400" smtClean="0"/>
              <a:t>(від грец. </a:t>
            </a:r>
            <a:r>
              <a:rPr lang="en-US" sz="2400" smtClean="0"/>
              <a:t>Cytos </a:t>
            </a:r>
            <a:r>
              <a:rPr lang="uk-UA" sz="2400" smtClean="0"/>
              <a:t>– клітина,</a:t>
            </a:r>
            <a:r>
              <a:rPr lang="en-US" sz="2400" smtClean="0"/>
              <a:t> logos</a:t>
            </a:r>
            <a:r>
              <a:rPr lang="uk-UA" sz="2400" smtClean="0"/>
              <a:t> – вчення) – наука про клітину. Вона розглядає питання про будову і функції клітини і їх похідні, їх відтворення і взаємодію.</a:t>
            </a:r>
          </a:p>
          <a:p>
            <a:pPr algn="just" eaLnBrk="1" hangingPunct="1">
              <a:buFontTx/>
              <a:buNone/>
            </a:pPr>
            <a:r>
              <a:rPr lang="uk-UA" sz="2400" b="1" smtClean="0"/>
              <a:t>Загальна цитологія – </a:t>
            </a:r>
            <a:r>
              <a:rPr lang="uk-UA" sz="2400" smtClean="0"/>
              <a:t>розглядає загальні принципи будови і фізіології клітинних структур.</a:t>
            </a:r>
          </a:p>
          <a:p>
            <a:pPr algn="just" eaLnBrk="1" hangingPunct="1">
              <a:buFontTx/>
              <a:buNone/>
            </a:pPr>
            <a:r>
              <a:rPr lang="uk-UA" sz="2400" b="1" smtClean="0"/>
              <a:t>Спеціальна цитологія – </a:t>
            </a:r>
            <a:r>
              <a:rPr lang="uk-UA" sz="2400" smtClean="0"/>
              <a:t>вивчає особливості спеціалізованих клітин в різних тканинах і органах.</a:t>
            </a:r>
          </a:p>
          <a:p>
            <a:pPr algn="just" eaLnBrk="1" hangingPunct="1">
              <a:buFontTx/>
              <a:buNone/>
            </a:pPr>
            <a:r>
              <a:rPr lang="uk-UA" sz="2400" b="1" smtClean="0"/>
              <a:t>Клітина – </a:t>
            </a:r>
            <a:r>
              <a:rPr lang="uk-UA" sz="2400" smtClean="0"/>
              <a:t>це основна структурна одиниця живого.</a:t>
            </a:r>
            <a:endParaRPr lang="ru-RU" sz="4000" b="1" smtClean="0"/>
          </a:p>
          <a:p>
            <a:pPr algn="ctr" eaLnBrk="1" hangingPunct="1">
              <a:buFontTx/>
              <a:buNone/>
            </a:pPr>
            <a:endParaRPr lang="ru-RU" sz="4000" b="1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9124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142984"/>
            <a:ext cx="8929718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7749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14356"/>
            <a:ext cx="8929718" cy="428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4837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s-1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981075"/>
            <a:ext cx="7993063" cy="4725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s-164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6742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Str_2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6423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73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Загальні поняття про цитологію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Bespalov</dc:creator>
  <cp:lastModifiedBy>User</cp:lastModifiedBy>
  <cp:revision>29</cp:revision>
  <dcterms:created xsi:type="dcterms:W3CDTF">2018-01-04T20:36:12Z</dcterms:created>
  <dcterms:modified xsi:type="dcterms:W3CDTF">2022-04-21T19:21:31Z</dcterms:modified>
</cp:coreProperties>
</file>