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96" r:id="rId4"/>
    <p:sldId id="321" r:id="rId5"/>
    <p:sldId id="32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20" r:id="rId19"/>
    <p:sldId id="323" r:id="rId20"/>
    <p:sldId id="324" r:id="rId21"/>
    <p:sldId id="325" r:id="rId22"/>
    <p:sldId id="326" r:id="rId23"/>
    <p:sldId id="327" r:id="rId24"/>
    <p:sldId id="328" r:id="rId25"/>
    <p:sldId id="309" r:id="rId26"/>
    <p:sldId id="319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07.11.2023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ABC87-5FDA-4D64-92D7-1FE891BE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21D1D6-20B3-4D74-91B0-E41E7C09D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65" y="310449"/>
            <a:ext cx="7726369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D7D0F2-3271-4A0F-A31C-41FF9DE4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21" y="3406138"/>
            <a:ext cx="426757" cy="457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253559-C81C-416F-A75B-D0A7C69E3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465" y="1501421"/>
            <a:ext cx="7726368" cy="17882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1C6A3C-F277-4EF0-9ED8-1FD16009D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466" y="3474724"/>
            <a:ext cx="7886780" cy="25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F6450-E3BF-4D06-B54F-0D1FA6F9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2795C-487C-4D38-905E-B9F42996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182" y="407887"/>
            <a:ext cx="7740317" cy="21849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FDCDF-083E-420A-8D03-5FF3860A5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182" y="2592790"/>
            <a:ext cx="7806994" cy="29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2EE15-5936-4F15-B807-C3E84C8F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BC48D-9273-4120-BE80-4144F30B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46293"/>
            <a:ext cx="7867650" cy="63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68DDF-595F-45C5-BC48-CB61E482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E693A-3363-48EF-8FC1-5610BF9E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96" y="571413"/>
            <a:ext cx="7451292" cy="28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C1E5-3D6F-4865-AC7C-DE395873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FE69B-97F1-4083-BF8A-84382C5ACF78}"/>
              </a:ext>
            </a:extLst>
          </p:cNvPr>
          <p:cNvSpPr txBox="1"/>
          <p:nvPr/>
        </p:nvSpPr>
        <p:spPr>
          <a:xfrm>
            <a:off x="2895600" y="46303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368712-CF1B-4DEB-A9F1-021A1D64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246142"/>
            <a:ext cx="8601075" cy="46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431CF-40BF-4D48-9F14-A76F6229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5C854-D84E-4BB8-B995-1BC8D5EAA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495300"/>
            <a:ext cx="9026451" cy="55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47B9E-2631-4714-B8B6-4155DEE8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9C4C5-02F0-4152-9C53-134BDBA2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94" y="400050"/>
            <a:ext cx="8077094" cy="2358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7BC85-5AF4-4E61-949E-D265851A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75" y="2930952"/>
            <a:ext cx="8202531" cy="35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5B000-B3E5-4308-8825-6BD31DE3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92E89-F88F-4168-A110-48BCB1C1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43" y="704850"/>
            <a:ext cx="8800714" cy="49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D44628-A610-47D0-AA4D-72AD4278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C69BB-398A-40DA-BC5B-32EF1F54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41" y="857251"/>
            <a:ext cx="8931355" cy="43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1E2027-7795-4C0B-90DB-60C20FDCC96A}"/>
              </a:ext>
            </a:extLst>
          </p:cNvPr>
          <p:cNvSpPr txBox="1"/>
          <p:nvPr/>
        </p:nvSpPr>
        <p:spPr>
          <a:xfrm>
            <a:off x="1590674" y="438835"/>
            <a:ext cx="8296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Засади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МОП,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4F22A-2EDD-41BF-A120-2CD96B0C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10" y="1262818"/>
            <a:ext cx="7856901" cy="4541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1CEA6C-4022-4853-95C1-C6BAC0412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74528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8. СОЦІАЛЬНЕ ПАРТНЕРСТВО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88978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Соціальне партнерство.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 Засади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МОП,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8.4. Нормативно-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1090C-6D27-436D-83FB-FFD59F58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27" y="866775"/>
            <a:ext cx="8612505" cy="45397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896C7-F51C-4888-9486-D99335D1E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68168F-226A-4024-8A79-895A5D7C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78" y="413324"/>
            <a:ext cx="7651143" cy="14022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5FFB1-DB88-4086-B85A-497F6401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78" y="1811314"/>
            <a:ext cx="7773074" cy="46333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6BF21-7A75-4CBF-B922-7BAFB09E4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1B68F9-1A65-4F6C-BC9C-1EDFDEAC0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5" y="647701"/>
            <a:ext cx="8750327" cy="50713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9C441-1EAA-4952-BE2F-67C85E25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146652-9ADA-45F2-B88D-7FCE99DDA5AB}"/>
              </a:ext>
            </a:extLst>
          </p:cNvPr>
          <p:cNvSpPr txBox="1"/>
          <p:nvPr/>
        </p:nvSpPr>
        <p:spPr>
          <a:xfrm>
            <a:off x="1666875" y="286435"/>
            <a:ext cx="8010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8.4. Нормативно-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BA06E-4C5B-4857-BAA7-7D3A9B77D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26" y="1350861"/>
            <a:ext cx="8271849" cy="4410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0A67FE-D6B1-4049-8516-EA528DE73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6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A50FEA-E3BD-4869-8D9F-A5E8C229C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442620"/>
            <a:ext cx="8313762" cy="59727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1544C-30E0-43D3-A3EA-6EB99789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3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646BF7-148B-4D98-A293-0C713ABE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FD5FD2-4451-42EB-B77D-D2A3E54A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47" y="419100"/>
            <a:ext cx="8814147" cy="57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22A171-29DE-4BC5-9FD3-98C7F679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4A2FE9-AE58-452B-A162-EE2F6C59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98" y="1295400"/>
            <a:ext cx="10068144" cy="30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C150A-51B0-4429-8609-B5A9E9A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27A48-C168-4049-A15A-D12997870357}"/>
              </a:ext>
            </a:extLst>
          </p:cNvPr>
          <p:cNvSpPr txBox="1"/>
          <p:nvPr/>
        </p:nvSpPr>
        <p:spPr>
          <a:xfrm>
            <a:off x="3048000" y="13715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8B1D9-0A3F-4960-B983-EFDFC66D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766583"/>
            <a:ext cx="7446943" cy="58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F6B03F-A248-4AF6-9E99-E73DA492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35" y="474094"/>
            <a:ext cx="8070279" cy="5776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C66277-4A18-41FF-92CE-40F8C2F0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C52C2-03E6-465A-AF41-78A34DDA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84" y="990600"/>
            <a:ext cx="9211935" cy="45073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F7845-3211-497F-A7D8-1D9D3AED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9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7B4A8-9A45-4CE4-B070-B81AA2D6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9AED0E-99CD-4DD4-9CA3-8D781DC0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227" y="876301"/>
            <a:ext cx="6965398" cy="742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3720B7-566D-4A13-860F-A47E489D1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23" y="1850282"/>
            <a:ext cx="8197252" cy="36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C5D8D-D2BC-4C27-B111-496AD0B7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748CC-CB7E-4829-BA7E-F1E8566B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481078"/>
            <a:ext cx="9035813" cy="58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B1AF5-0816-4CC5-8B50-63884B7B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A91D1-5E05-4EEB-B4BD-CA0EC6D4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49" y="552451"/>
            <a:ext cx="7356115" cy="4514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2D479-2377-44CF-A7D2-AA3E64EE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73" y="1269191"/>
            <a:ext cx="9888801" cy="43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99664-CFD8-4DE2-9888-9AB1F70A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121C5-06ED-4F7A-A6A4-2357325C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28867"/>
            <a:ext cx="9052875" cy="66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2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88</Words>
  <Application>Microsoft Office PowerPoint</Application>
  <PresentationFormat>Широкоэкранный</PresentationFormat>
  <Paragraphs>17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8. СОЦІАЛЬНЕ 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44</cp:revision>
  <dcterms:created xsi:type="dcterms:W3CDTF">2023-09-02T13:04:54Z</dcterms:created>
  <dcterms:modified xsi:type="dcterms:W3CDTF">2023-11-07T20:39:49Z</dcterms:modified>
</cp:coreProperties>
</file>