
<file path=[Content_Types].xml><?xml version="1.0" encoding="utf-8"?>
<Types xmlns="http://schemas.openxmlformats.org/package/2006/content-types">
  <Default ContentType="image/jpeg" Extension="jpg"/>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5" roundtripDataSignature="AMtx7miV5f8doQjRfYHA/YjUx9rodX1i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25" name="Google Shape;12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6" name="Google Shape;12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7" name="Google Shape;19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3" name="Google Shape;20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0" name="Google Shape;21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7" name="Google Shape;21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4" name="Google Shape;22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1" name="Google Shape;23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8" name="Google Shape;23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5" name="Google Shape;24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2" name="Google Shape;25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2" name="Google Shape;13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8" name="Google Shape;13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7" name="Google Shape;14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4" name="Google Shape;15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4" name="Google Shape;16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0" name="Google Shape;17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6" name="Google Shape;17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1" name="Google Shape;19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26"/>
          <p:cNvSpPr txBox="1"/>
          <p:nvPr>
            <p:ph type="ctrTitle"/>
          </p:nvPr>
        </p:nvSpPr>
        <p:spPr>
          <a:xfrm>
            <a:off x="1908175" y="3860800"/>
            <a:ext cx="5327650" cy="75088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6"/>
          <p:cNvSpPr txBox="1"/>
          <p:nvPr>
            <p:ph idx="1" type="subTitle"/>
          </p:nvPr>
        </p:nvSpPr>
        <p:spPr>
          <a:xfrm>
            <a:off x="1908175" y="4581525"/>
            <a:ext cx="5327650" cy="503238"/>
          </a:xfrm>
          <a:prstGeom prst="rect">
            <a:avLst/>
          </a:prstGeom>
          <a:noFill/>
          <a:ln>
            <a:noFill/>
          </a:ln>
        </p:spPr>
        <p:txBody>
          <a:bodyPr anchorCtr="0" anchor="t" bIns="45700" lIns="91425" spcFirstLastPara="1" rIns="91425" wrap="square" tIns="45700">
            <a:noAutofit/>
          </a:bodyPr>
          <a:lstStyle>
            <a:lvl1pPr lvl="0" algn="l">
              <a:spcBef>
                <a:spcPts val="480"/>
              </a:spcBef>
              <a:spcAft>
                <a:spcPts val="0"/>
              </a:spcAft>
              <a:buClr>
                <a:schemeClr val="lt2"/>
              </a:buClr>
              <a:buSzPts val="2400"/>
              <a:buFont typeface="Arial"/>
              <a:buNone/>
              <a:defRPr b="1" sz="2400"/>
            </a:lvl1pPr>
            <a:lvl2pPr lvl="1" algn="l">
              <a:spcBef>
                <a:spcPts val="360"/>
              </a:spcBef>
              <a:spcAft>
                <a:spcPts val="0"/>
              </a:spcAft>
              <a:buClr>
                <a:schemeClr val="lt2"/>
              </a:buClr>
              <a:buSzPts val="1800"/>
              <a:buChar char="–"/>
              <a:defRPr/>
            </a:lvl2pPr>
            <a:lvl3pPr lvl="2" algn="l">
              <a:spcBef>
                <a:spcPts val="360"/>
              </a:spcBef>
              <a:spcAft>
                <a:spcPts val="0"/>
              </a:spcAft>
              <a:buClr>
                <a:schemeClr val="lt2"/>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42" name="Shape 42"/>
        <p:cNvGrpSpPr/>
        <p:nvPr/>
      </p:nvGrpSpPr>
      <p:grpSpPr>
        <a:xfrm>
          <a:off x="0" y="0"/>
          <a:ext cx="0" cy="0"/>
          <a:chOff x="0" y="0"/>
          <a:chExt cx="0" cy="0"/>
        </a:xfrm>
      </p:grpSpPr>
      <p:sp>
        <p:nvSpPr>
          <p:cNvPr id="43" name="Google Shape;43;p39"/>
          <p:cNvSpPr txBox="1"/>
          <p:nvPr>
            <p:ph type="title"/>
          </p:nvPr>
        </p:nvSpPr>
        <p:spPr>
          <a:xfrm>
            <a:off x="395288" y="476250"/>
            <a:ext cx="6048375" cy="508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9"/>
          <p:cNvSpPr txBox="1"/>
          <p:nvPr>
            <p:ph idx="1" type="body"/>
          </p:nvPr>
        </p:nvSpPr>
        <p:spPr>
          <a:xfrm rot="5400000">
            <a:off x="2484438" y="-26987"/>
            <a:ext cx="4175125" cy="82073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2"/>
              </a:buClr>
              <a:buSzPts val="1800"/>
              <a:buChar char="•"/>
              <a:defRPr/>
            </a:lvl1pPr>
            <a:lvl2pPr indent="-342900" lvl="1" marL="914400" algn="l">
              <a:spcBef>
                <a:spcPts val="360"/>
              </a:spcBef>
              <a:spcAft>
                <a:spcPts val="0"/>
              </a:spcAft>
              <a:buClr>
                <a:schemeClr val="lt2"/>
              </a:buClr>
              <a:buSzPts val="1800"/>
              <a:buChar char="–"/>
              <a:defRPr/>
            </a:lvl2pPr>
            <a:lvl3pPr indent="-342900" lvl="2" marL="1371600" algn="l">
              <a:spcBef>
                <a:spcPts val="360"/>
              </a:spcBef>
              <a:spcAft>
                <a:spcPts val="0"/>
              </a:spcAft>
              <a:buClr>
                <a:schemeClr val="lt2"/>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45" name="Shape 45"/>
        <p:cNvGrpSpPr/>
        <p:nvPr/>
      </p:nvGrpSpPr>
      <p:grpSpPr>
        <a:xfrm>
          <a:off x="0" y="0"/>
          <a:ext cx="0" cy="0"/>
          <a:chOff x="0" y="0"/>
          <a:chExt cx="0" cy="0"/>
        </a:xfrm>
      </p:grpSpPr>
      <p:sp>
        <p:nvSpPr>
          <p:cNvPr id="46" name="Google Shape;46;p40"/>
          <p:cNvSpPr txBox="1"/>
          <p:nvPr>
            <p:ph type="title"/>
          </p:nvPr>
        </p:nvSpPr>
        <p:spPr>
          <a:xfrm rot="5400000">
            <a:off x="4796632" y="2285207"/>
            <a:ext cx="5688013" cy="2070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0"/>
          <p:cNvSpPr txBox="1"/>
          <p:nvPr>
            <p:ph idx="1" type="body"/>
          </p:nvPr>
        </p:nvSpPr>
        <p:spPr>
          <a:xfrm rot="5400000">
            <a:off x="580231" y="291307"/>
            <a:ext cx="5688013" cy="6057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2"/>
              </a:buClr>
              <a:buSzPts val="1800"/>
              <a:buChar char="•"/>
              <a:defRPr/>
            </a:lvl1pPr>
            <a:lvl2pPr indent="-342900" lvl="1" marL="914400" algn="l">
              <a:spcBef>
                <a:spcPts val="360"/>
              </a:spcBef>
              <a:spcAft>
                <a:spcPts val="0"/>
              </a:spcAft>
              <a:buClr>
                <a:schemeClr val="lt2"/>
              </a:buClr>
              <a:buSzPts val="1800"/>
              <a:buChar char="–"/>
              <a:defRPr/>
            </a:lvl2pPr>
            <a:lvl3pPr indent="-342900" lvl="2" marL="1371600" algn="l">
              <a:spcBef>
                <a:spcPts val="360"/>
              </a:spcBef>
              <a:spcAft>
                <a:spcPts val="0"/>
              </a:spcAft>
              <a:buClr>
                <a:schemeClr val="lt2"/>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54" name="Shape 54"/>
        <p:cNvGrpSpPr/>
        <p:nvPr/>
      </p:nvGrpSpPr>
      <p:grpSpPr>
        <a:xfrm>
          <a:off x="0" y="0"/>
          <a:ext cx="0" cy="0"/>
          <a:chOff x="0" y="0"/>
          <a:chExt cx="0" cy="0"/>
        </a:xfrm>
      </p:grpSpPr>
      <p:sp>
        <p:nvSpPr>
          <p:cNvPr id="55" name="Google Shape;55;p29"/>
          <p:cNvSpPr txBox="1"/>
          <p:nvPr>
            <p:ph type="title"/>
          </p:nvPr>
        </p:nvSpPr>
        <p:spPr>
          <a:xfrm>
            <a:off x="1979613" y="274638"/>
            <a:ext cx="6707187"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 type="body"/>
          </p:nvPr>
        </p:nvSpPr>
        <p:spPr>
          <a:xfrm>
            <a:off x="1979613" y="1600200"/>
            <a:ext cx="6707187"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2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60" name="Shape 60"/>
        <p:cNvGrpSpPr/>
        <p:nvPr/>
      </p:nvGrpSpPr>
      <p:grpSpPr>
        <a:xfrm>
          <a:off x="0" y="0"/>
          <a:ext cx="0" cy="0"/>
          <a:chOff x="0" y="0"/>
          <a:chExt cx="0" cy="0"/>
        </a:xfrm>
      </p:grpSpPr>
      <p:sp>
        <p:nvSpPr>
          <p:cNvPr id="61" name="Google Shape;61;p3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64" name="Shape 64"/>
        <p:cNvGrpSpPr/>
        <p:nvPr/>
      </p:nvGrpSpPr>
      <p:grpSpPr>
        <a:xfrm>
          <a:off x="0" y="0"/>
          <a:ext cx="0" cy="0"/>
          <a:chOff x="0" y="0"/>
          <a:chExt cx="0" cy="0"/>
        </a:xfrm>
      </p:grpSpPr>
      <p:sp>
        <p:nvSpPr>
          <p:cNvPr id="65" name="Google Shape;65;p31"/>
          <p:cNvSpPr txBox="1"/>
          <p:nvPr>
            <p:ph type="title"/>
          </p:nvPr>
        </p:nvSpPr>
        <p:spPr>
          <a:xfrm>
            <a:off x="1979613" y="274638"/>
            <a:ext cx="6707187"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1"/>
          <p:cNvSpPr txBox="1"/>
          <p:nvPr>
            <p:ph idx="1" type="body"/>
          </p:nvPr>
        </p:nvSpPr>
        <p:spPr>
          <a:xfrm>
            <a:off x="1979613" y="1600200"/>
            <a:ext cx="3276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31"/>
          <p:cNvSpPr txBox="1"/>
          <p:nvPr>
            <p:ph idx="2" type="body"/>
          </p:nvPr>
        </p:nvSpPr>
        <p:spPr>
          <a:xfrm>
            <a:off x="5408613" y="1600200"/>
            <a:ext cx="3278187"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3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71" name="Shape 71"/>
        <p:cNvGrpSpPr/>
        <p:nvPr/>
      </p:nvGrpSpPr>
      <p:grpSpPr>
        <a:xfrm>
          <a:off x="0" y="0"/>
          <a:ext cx="0" cy="0"/>
          <a:chOff x="0" y="0"/>
          <a:chExt cx="0" cy="0"/>
        </a:xfrm>
      </p:grpSpPr>
      <p:sp>
        <p:nvSpPr>
          <p:cNvPr id="72" name="Google Shape;72;p41"/>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1"/>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chemeClr val="dk1"/>
              </a:buClr>
              <a:buSzPts val="2400"/>
              <a:buFont typeface="Arial"/>
              <a:buNone/>
              <a:defRPr sz="2400"/>
            </a:lvl1pPr>
            <a:lvl2pPr lvl="1" algn="ctr">
              <a:spcBef>
                <a:spcPts val="400"/>
              </a:spcBef>
              <a:spcAft>
                <a:spcPts val="0"/>
              </a:spcAft>
              <a:buClr>
                <a:schemeClr val="dk1"/>
              </a:buClr>
              <a:buSzPts val="2000"/>
              <a:buFont typeface="Arial"/>
              <a:buNone/>
              <a:defRPr sz="2000"/>
            </a:lvl2pPr>
            <a:lvl3pPr lvl="2" algn="ctr">
              <a:spcBef>
                <a:spcPts val="360"/>
              </a:spcBef>
              <a:spcAft>
                <a:spcPts val="0"/>
              </a:spcAft>
              <a:buClr>
                <a:schemeClr val="dk1"/>
              </a:buClr>
              <a:buSzPts val="1800"/>
              <a:buFont typeface="Arial"/>
              <a:buNone/>
              <a:defRPr sz="1800"/>
            </a:lvl3pPr>
            <a:lvl4pPr lvl="3" algn="ctr">
              <a:spcBef>
                <a:spcPts val="320"/>
              </a:spcBef>
              <a:spcAft>
                <a:spcPts val="0"/>
              </a:spcAft>
              <a:buClr>
                <a:schemeClr val="dk1"/>
              </a:buClr>
              <a:buSzPts val="1600"/>
              <a:buFont typeface="Arial"/>
              <a:buNone/>
              <a:defRPr sz="1600"/>
            </a:lvl4pPr>
            <a:lvl5pPr lvl="4" algn="ctr">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4" name="Google Shape;74;p4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77" name="Shape 77"/>
        <p:cNvGrpSpPr/>
        <p:nvPr/>
      </p:nvGrpSpPr>
      <p:grpSpPr>
        <a:xfrm>
          <a:off x="0" y="0"/>
          <a:ext cx="0" cy="0"/>
          <a:chOff x="0" y="0"/>
          <a:chExt cx="0" cy="0"/>
        </a:xfrm>
      </p:grpSpPr>
      <p:sp>
        <p:nvSpPr>
          <p:cNvPr id="78" name="Google Shape;78;p42"/>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2"/>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sz="2400"/>
            </a:lvl1pPr>
            <a:lvl2pPr indent="-228600" lvl="1" marL="914400" algn="l">
              <a:spcBef>
                <a:spcPts val="400"/>
              </a:spcBef>
              <a:spcAft>
                <a:spcPts val="0"/>
              </a:spcAft>
              <a:buClr>
                <a:schemeClr val="dk1"/>
              </a:buClr>
              <a:buSzPts val="2000"/>
              <a:buFont typeface="Arial"/>
              <a:buNone/>
              <a:defRPr sz="2000"/>
            </a:lvl2pPr>
            <a:lvl3pPr indent="-228600" lvl="2" marL="1371600" algn="l">
              <a:spcBef>
                <a:spcPts val="360"/>
              </a:spcBef>
              <a:spcAft>
                <a:spcPts val="0"/>
              </a:spcAft>
              <a:buClr>
                <a:schemeClr val="dk1"/>
              </a:buClr>
              <a:buSzPts val="1800"/>
              <a:buFont typeface="Arial"/>
              <a:buNone/>
              <a:defRPr sz="1800"/>
            </a:lvl3pPr>
            <a:lvl4pPr indent="-228600" lvl="3" marL="1828800" algn="l">
              <a:spcBef>
                <a:spcPts val="320"/>
              </a:spcBef>
              <a:spcAft>
                <a:spcPts val="0"/>
              </a:spcAft>
              <a:buClr>
                <a:schemeClr val="dk1"/>
              </a:buClr>
              <a:buSzPts val="1600"/>
              <a:buFont typeface="Arial"/>
              <a:buNone/>
              <a:defRPr sz="1600"/>
            </a:lvl4pPr>
            <a:lvl5pPr indent="-228600" lvl="4" marL="2286000" algn="l">
              <a:spcBef>
                <a:spcPts val="320"/>
              </a:spcBef>
              <a:spcAft>
                <a:spcPts val="0"/>
              </a:spcAft>
              <a:buClr>
                <a:schemeClr val="dk1"/>
              </a:buClr>
              <a:buSzPts val="1600"/>
              <a:buFont typeface="Arial"/>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80" name="Google Shape;80;p4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83" name="Shape 83"/>
        <p:cNvGrpSpPr/>
        <p:nvPr/>
      </p:nvGrpSpPr>
      <p:grpSpPr>
        <a:xfrm>
          <a:off x="0" y="0"/>
          <a:ext cx="0" cy="0"/>
          <a:chOff x="0" y="0"/>
          <a:chExt cx="0" cy="0"/>
        </a:xfrm>
      </p:grpSpPr>
      <p:sp>
        <p:nvSpPr>
          <p:cNvPr id="84" name="Google Shape;84;p43"/>
          <p:cNvSpPr txBox="1"/>
          <p:nvPr>
            <p:ph type="title"/>
          </p:nvPr>
        </p:nvSpPr>
        <p:spPr>
          <a:xfrm>
            <a:off x="630238" y="365125"/>
            <a:ext cx="7886700" cy="132556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3"/>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6" name="Google Shape;86;p43"/>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43"/>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8" name="Google Shape;88;p43"/>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4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92" name="Shape 92"/>
        <p:cNvGrpSpPr/>
        <p:nvPr/>
      </p:nvGrpSpPr>
      <p:grpSpPr>
        <a:xfrm>
          <a:off x="0" y="0"/>
          <a:ext cx="0" cy="0"/>
          <a:chOff x="0" y="0"/>
          <a:chExt cx="0" cy="0"/>
        </a:xfrm>
      </p:grpSpPr>
      <p:sp>
        <p:nvSpPr>
          <p:cNvPr id="93" name="Google Shape;93;p44"/>
          <p:cNvSpPr txBox="1"/>
          <p:nvPr>
            <p:ph type="title"/>
          </p:nvPr>
        </p:nvSpPr>
        <p:spPr>
          <a:xfrm>
            <a:off x="1979613" y="274638"/>
            <a:ext cx="6707187"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4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97" name="Shape 97"/>
        <p:cNvGrpSpPr/>
        <p:nvPr/>
      </p:nvGrpSpPr>
      <p:grpSpPr>
        <a:xfrm>
          <a:off x="0" y="0"/>
          <a:ext cx="0" cy="0"/>
          <a:chOff x="0" y="0"/>
          <a:chExt cx="0" cy="0"/>
        </a:xfrm>
      </p:grpSpPr>
      <p:sp>
        <p:nvSpPr>
          <p:cNvPr id="98" name="Google Shape;98;p45"/>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5"/>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00" name="Google Shape;100;p45"/>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1" name="Google Shape;101;p4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4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4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15" name="Shape 15"/>
        <p:cNvGrpSpPr/>
        <p:nvPr/>
      </p:nvGrpSpPr>
      <p:grpSpPr>
        <a:xfrm>
          <a:off x="0" y="0"/>
          <a:ext cx="0" cy="0"/>
          <a:chOff x="0" y="0"/>
          <a:chExt cx="0" cy="0"/>
        </a:xfrm>
      </p:grpSpPr>
      <p:sp>
        <p:nvSpPr>
          <p:cNvPr id="16" name="Google Shape;16;p27"/>
          <p:cNvSpPr txBox="1"/>
          <p:nvPr>
            <p:ph type="title"/>
          </p:nvPr>
        </p:nvSpPr>
        <p:spPr>
          <a:xfrm>
            <a:off x="395288" y="476250"/>
            <a:ext cx="6048375" cy="508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7"/>
          <p:cNvSpPr txBox="1"/>
          <p:nvPr>
            <p:ph idx="1" type="body"/>
          </p:nvPr>
        </p:nvSpPr>
        <p:spPr>
          <a:xfrm>
            <a:off x="468313" y="1989138"/>
            <a:ext cx="8207375" cy="41751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2"/>
              </a:buClr>
              <a:buSzPts val="1800"/>
              <a:buChar char="•"/>
              <a:defRPr/>
            </a:lvl1pPr>
            <a:lvl2pPr indent="-342900" lvl="1" marL="914400" algn="l">
              <a:spcBef>
                <a:spcPts val="360"/>
              </a:spcBef>
              <a:spcAft>
                <a:spcPts val="0"/>
              </a:spcAft>
              <a:buClr>
                <a:schemeClr val="lt2"/>
              </a:buClr>
              <a:buSzPts val="1800"/>
              <a:buChar char="–"/>
              <a:defRPr/>
            </a:lvl2pPr>
            <a:lvl3pPr indent="-342900" lvl="2" marL="1371600" algn="l">
              <a:spcBef>
                <a:spcPts val="360"/>
              </a:spcBef>
              <a:spcAft>
                <a:spcPts val="0"/>
              </a:spcAft>
              <a:buClr>
                <a:schemeClr val="lt2"/>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104" name="Shape 104"/>
        <p:cNvGrpSpPr/>
        <p:nvPr/>
      </p:nvGrpSpPr>
      <p:grpSpPr>
        <a:xfrm>
          <a:off x="0" y="0"/>
          <a:ext cx="0" cy="0"/>
          <a:chOff x="0" y="0"/>
          <a:chExt cx="0" cy="0"/>
        </a:xfrm>
      </p:grpSpPr>
      <p:sp>
        <p:nvSpPr>
          <p:cNvPr id="105" name="Google Shape;105;p46"/>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6"/>
          <p:cNvSpPr/>
          <p:nvPr>
            <p:ph idx="2" type="pic"/>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07" name="Google Shape;107;p46"/>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8" name="Google Shape;108;p4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4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4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111" name="Shape 111"/>
        <p:cNvGrpSpPr/>
        <p:nvPr/>
      </p:nvGrpSpPr>
      <p:grpSpPr>
        <a:xfrm>
          <a:off x="0" y="0"/>
          <a:ext cx="0" cy="0"/>
          <a:chOff x="0" y="0"/>
          <a:chExt cx="0" cy="0"/>
        </a:xfrm>
      </p:grpSpPr>
      <p:sp>
        <p:nvSpPr>
          <p:cNvPr id="112" name="Google Shape;112;p47"/>
          <p:cNvSpPr txBox="1"/>
          <p:nvPr>
            <p:ph type="title"/>
          </p:nvPr>
        </p:nvSpPr>
        <p:spPr>
          <a:xfrm>
            <a:off x="1979613" y="274638"/>
            <a:ext cx="6707187"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7"/>
          <p:cNvSpPr txBox="1"/>
          <p:nvPr>
            <p:ph idx="1" type="body"/>
          </p:nvPr>
        </p:nvSpPr>
        <p:spPr>
          <a:xfrm rot="5400000">
            <a:off x="3070225" y="509588"/>
            <a:ext cx="4525963" cy="6707187"/>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4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4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117" name="Shape 117"/>
        <p:cNvGrpSpPr/>
        <p:nvPr/>
      </p:nvGrpSpPr>
      <p:grpSpPr>
        <a:xfrm>
          <a:off x="0" y="0"/>
          <a:ext cx="0" cy="0"/>
          <a:chOff x="0" y="0"/>
          <a:chExt cx="0" cy="0"/>
        </a:xfrm>
      </p:grpSpPr>
      <p:sp>
        <p:nvSpPr>
          <p:cNvPr id="118" name="Google Shape;118;p48"/>
          <p:cNvSpPr txBox="1"/>
          <p:nvPr>
            <p:ph type="title"/>
          </p:nvPr>
        </p:nvSpPr>
        <p:spPr>
          <a:xfrm rot="5400000">
            <a:off x="4922837" y="2362201"/>
            <a:ext cx="5851525" cy="1676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48"/>
          <p:cNvSpPr txBox="1"/>
          <p:nvPr>
            <p:ph idx="1" type="body"/>
          </p:nvPr>
        </p:nvSpPr>
        <p:spPr>
          <a:xfrm rot="5400000">
            <a:off x="1493044" y="761207"/>
            <a:ext cx="5851525" cy="4878387"/>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4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4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18" name="Shape 18"/>
        <p:cNvGrpSpPr/>
        <p:nvPr/>
      </p:nvGrpSpPr>
      <p:grpSpPr>
        <a:xfrm>
          <a:off x="0" y="0"/>
          <a:ext cx="0" cy="0"/>
          <a:chOff x="0" y="0"/>
          <a:chExt cx="0" cy="0"/>
        </a:xfrm>
      </p:grpSpPr>
      <p:sp>
        <p:nvSpPr>
          <p:cNvPr id="19" name="Google Shape;19;p32"/>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2"/>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Clr>
                <a:schemeClr val="lt2"/>
              </a:buClr>
              <a:buSzPts val="2400"/>
              <a:buFont typeface="Arial"/>
              <a:buNone/>
              <a:defRPr sz="2400"/>
            </a:lvl1pPr>
            <a:lvl2pPr indent="-228600" lvl="1" marL="914400" algn="l">
              <a:spcBef>
                <a:spcPts val="400"/>
              </a:spcBef>
              <a:spcAft>
                <a:spcPts val="0"/>
              </a:spcAft>
              <a:buClr>
                <a:schemeClr val="lt2"/>
              </a:buClr>
              <a:buSzPts val="2000"/>
              <a:buFont typeface="Arial"/>
              <a:buNone/>
              <a:defRPr sz="2000"/>
            </a:lvl2pPr>
            <a:lvl3pPr indent="-228600" lvl="2" marL="1371600" algn="l">
              <a:spcBef>
                <a:spcPts val="360"/>
              </a:spcBef>
              <a:spcAft>
                <a:spcPts val="0"/>
              </a:spcAft>
              <a:buClr>
                <a:schemeClr val="lt2"/>
              </a:buClr>
              <a:buSzPts val="1800"/>
              <a:buFont typeface="Arial"/>
              <a:buNone/>
              <a:defRPr sz="1800"/>
            </a:lvl3pPr>
            <a:lvl4pPr indent="-228600" lvl="3" marL="1828800" algn="l">
              <a:spcBef>
                <a:spcPts val="320"/>
              </a:spcBef>
              <a:spcAft>
                <a:spcPts val="0"/>
              </a:spcAft>
              <a:buClr>
                <a:schemeClr val="dk1"/>
              </a:buClr>
              <a:buSzPts val="1600"/>
              <a:buFont typeface="Arial"/>
              <a:buNone/>
              <a:defRPr sz="1600"/>
            </a:lvl4pPr>
            <a:lvl5pPr indent="-228600" lvl="4" marL="2286000" algn="l">
              <a:spcBef>
                <a:spcPts val="320"/>
              </a:spcBef>
              <a:spcAft>
                <a:spcPts val="0"/>
              </a:spcAft>
              <a:buClr>
                <a:schemeClr val="dk1"/>
              </a:buClr>
              <a:buSzPts val="1600"/>
              <a:buFont typeface="Arial"/>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21" name="Shape 21"/>
        <p:cNvGrpSpPr/>
        <p:nvPr/>
      </p:nvGrpSpPr>
      <p:grpSpPr>
        <a:xfrm>
          <a:off x="0" y="0"/>
          <a:ext cx="0" cy="0"/>
          <a:chOff x="0" y="0"/>
          <a:chExt cx="0" cy="0"/>
        </a:xfrm>
      </p:grpSpPr>
      <p:sp>
        <p:nvSpPr>
          <p:cNvPr id="22" name="Google Shape;22;p33"/>
          <p:cNvSpPr txBox="1"/>
          <p:nvPr>
            <p:ph type="title"/>
          </p:nvPr>
        </p:nvSpPr>
        <p:spPr>
          <a:xfrm>
            <a:off x="395288" y="476250"/>
            <a:ext cx="6048375" cy="508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3"/>
          <p:cNvSpPr txBox="1"/>
          <p:nvPr>
            <p:ph idx="1" type="body"/>
          </p:nvPr>
        </p:nvSpPr>
        <p:spPr>
          <a:xfrm>
            <a:off x="468313" y="1989138"/>
            <a:ext cx="4027487" cy="41751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2"/>
              </a:buClr>
              <a:buSzPts val="1800"/>
              <a:buChar char="•"/>
              <a:defRPr/>
            </a:lvl1pPr>
            <a:lvl2pPr indent="-342900" lvl="1" marL="914400" algn="l">
              <a:spcBef>
                <a:spcPts val="360"/>
              </a:spcBef>
              <a:spcAft>
                <a:spcPts val="0"/>
              </a:spcAft>
              <a:buClr>
                <a:schemeClr val="lt2"/>
              </a:buClr>
              <a:buSzPts val="1800"/>
              <a:buChar char="–"/>
              <a:defRPr/>
            </a:lvl2pPr>
            <a:lvl3pPr indent="-342900" lvl="2" marL="1371600" algn="l">
              <a:spcBef>
                <a:spcPts val="360"/>
              </a:spcBef>
              <a:spcAft>
                <a:spcPts val="0"/>
              </a:spcAft>
              <a:buClr>
                <a:schemeClr val="lt2"/>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3"/>
          <p:cNvSpPr txBox="1"/>
          <p:nvPr>
            <p:ph idx="2" type="body"/>
          </p:nvPr>
        </p:nvSpPr>
        <p:spPr>
          <a:xfrm>
            <a:off x="4648200" y="1989138"/>
            <a:ext cx="4027488" cy="41751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2"/>
              </a:buClr>
              <a:buSzPts val="1800"/>
              <a:buChar char="•"/>
              <a:defRPr/>
            </a:lvl1pPr>
            <a:lvl2pPr indent="-342900" lvl="1" marL="914400" algn="l">
              <a:spcBef>
                <a:spcPts val="360"/>
              </a:spcBef>
              <a:spcAft>
                <a:spcPts val="0"/>
              </a:spcAft>
              <a:buClr>
                <a:schemeClr val="lt2"/>
              </a:buClr>
              <a:buSzPts val="1800"/>
              <a:buChar char="–"/>
              <a:defRPr/>
            </a:lvl2pPr>
            <a:lvl3pPr indent="-342900" lvl="2" marL="1371600" algn="l">
              <a:spcBef>
                <a:spcPts val="360"/>
              </a:spcBef>
              <a:spcAft>
                <a:spcPts val="0"/>
              </a:spcAft>
              <a:buClr>
                <a:schemeClr val="lt2"/>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25" name="Shape 25"/>
        <p:cNvGrpSpPr/>
        <p:nvPr/>
      </p:nvGrpSpPr>
      <p:grpSpPr>
        <a:xfrm>
          <a:off x="0" y="0"/>
          <a:ext cx="0" cy="0"/>
          <a:chOff x="0" y="0"/>
          <a:chExt cx="0" cy="0"/>
        </a:xfrm>
      </p:grpSpPr>
      <p:sp>
        <p:nvSpPr>
          <p:cNvPr id="26" name="Google Shape;26;p34"/>
          <p:cNvSpPr txBox="1"/>
          <p:nvPr>
            <p:ph type="title"/>
          </p:nvPr>
        </p:nvSpPr>
        <p:spPr>
          <a:xfrm>
            <a:off x="630238" y="365125"/>
            <a:ext cx="7886700" cy="132556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4"/>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lt2"/>
              </a:buClr>
              <a:buSzPts val="2400"/>
              <a:buFont typeface="Arial"/>
              <a:buNone/>
              <a:defRPr b="1" sz="2400"/>
            </a:lvl1pPr>
            <a:lvl2pPr indent="-228600" lvl="1" marL="914400" algn="l">
              <a:spcBef>
                <a:spcPts val="400"/>
              </a:spcBef>
              <a:spcAft>
                <a:spcPts val="0"/>
              </a:spcAft>
              <a:buClr>
                <a:schemeClr val="lt2"/>
              </a:buClr>
              <a:buSzPts val="2000"/>
              <a:buFont typeface="Arial"/>
              <a:buNone/>
              <a:defRPr b="1" sz="2000"/>
            </a:lvl2pPr>
            <a:lvl3pPr indent="-228600" lvl="2" marL="1371600" algn="l">
              <a:spcBef>
                <a:spcPts val="360"/>
              </a:spcBef>
              <a:spcAft>
                <a:spcPts val="0"/>
              </a:spcAft>
              <a:buClr>
                <a:schemeClr val="lt2"/>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 name="Google Shape;28;p34"/>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2"/>
              </a:buClr>
              <a:buSzPts val="1800"/>
              <a:buChar char="•"/>
              <a:defRPr/>
            </a:lvl1pPr>
            <a:lvl2pPr indent="-342900" lvl="1" marL="914400" algn="l">
              <a:spcBef>
                <a:spcPts val="360"/>
              </a:spcBef>
              <a:spcAft>
                <a:spcPts val="0"/>
              </a:spcAft>
              <a:buClr>
                <a:schemeClr val="lt2"/>
              </a:buClr>
              <a:buSzPts val="1800"/>
              <a:buChar char="–"/>
              <a:defRPr/>
            </a:lvl2pPr>
            <a:lvl3pPr indent="-342900" lvl="2" marL="1371600" algn="l">
              <a:spcBef>
                <a:spcPts val="360"/>
              </a:spcBef>
              <a:spcAft>
                <a:spcPts val="0"/>
              </a:spcAft>
              <a:buClr>
                <a:schemeClr val="lt2"/>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34"/>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lt2"/>
              </a:buClr>
              <a:buSzPts val="2400"/>
              <a:buFont typeface="Arial"/>
              <a:buNone/>
              <a:defRPr b="1" sz="2400"/>
            </a:lvl1pPr>
            <a:lvl2pPr indent="-228600" lvl="1" marL="914400" algn="l">
              <a:spcBef>
                <a:spcPts val="400"/>
              </a:spcBef>
              <a:spcAft>
                <a:spcPts val="0"/>
              </a:spcAft>
              <a:buClr>
                <a:schemeClr val="lt2"/>
              </a:buClr>
              <a:buSzPts val="2000"/>
              <a:buFont typeface="Arial"/>
              <a:buNone/>
              <a:defRPr b="1" sz="2000"/>
            </a:lvl2pPr>
            <a:lvl3pPr indent="-228600" lvl="2" marL="1371600" algn="l">
              <a:spcBef>
                <a:spcPts val="360"/>
              </a:spcBef>
              <a:spcAft>
                <a:spcPts val="0"/>
              </a:spcAft>
              <a:buClr>
                <a:schemeClr val="lt2"/>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 name="Google Shape;30;p34"/>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2"/>
              </a:buClr>
              <a:buSzPts val="1800"/>
              <a:buChar char="•"/>
              <a:defRPr/>
            </a:lvl1pPr>
            <a:lvl2pPr indent="-342900" lvl="1" marL="914400" algn="l">
              <a:spcBef>
                <a:spcPts val="360"/>
              </a:spcBef>
              <a:spcAft>
                <a:spcPts val="0"/>
              </a:spcAft>
              <a:buClr>
                <a:schemeClr val="lt2"/>
              </a:buClr>
              <a:buSzPts val="1800"/>
              <a:buChar char="–"/>
              <a:defRPr/>
            </a:lvl2pPr>
            <a:lvl3pPr indent="-342900" lvl="2" marL="1371600" algn="l">
              <a:spcBef>
                <a:spcPts val="360"/>
              </a:spcBef>
              <a:spcAft>
                <a:spcPts val="0"/>
              </a:spcAft>
              <a:buClr>
                <a:schemeClr val="lt2"/>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31" name="Shape 31"/>
        <p:cNvGrpSpPr/>
        <p:nvPr/>
      </p:nvGrpSpPr>
      <p:grpSpPr>
        <a:xfrm>
          <a:off x="0" y="0"/>
          <a:ext cx="0" cy="0"/>
          <a:chOff x="0" y="0"/>
          <a:chExt cx="0" cy="0"/>
        </a:xfrm>
      </p:grpSpPr>
      <p:sp>
        <p:nvSpPr>
          <p:cNvPr id="32" name="Google Shape;32;p35"/>
          <p:cNvSpPr txBox="1"/>
          <p:nvPr>
            <p:ph type="title"/>
          </p:nvPr>
        </p:nvSpPr>
        <p:spPr>
          <a:xfrm>
            <a:off x="395288" y="476250"/>
            <a:ext cx="6048375" cy="508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33" name="Shape 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34" name="Shape 34"/>
        <p:cNvGrpSpPr/>
        <p:nvPr/>
      </p:nvGrpSpPr>
      <p:grpSpPr>
        <a:xfrm>
          <a:off x="0" y="0"/>
          <a:ext cx="0" cy="0"/>
          <a:chOff x="0" y="0"/>
          <a:chExt cx="0" cy="0"/>
        </a:xfrm>
      </p:grpSpPr>
      <p:sp>
        <p:nvSpPr>
          <p:cNvPr id="35" name="Google Shape;35;p37"/>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7"/>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lt2"/>
              </a:buClr>
              <a:buSzPts val="3200"/>
              <a:buFont typeface="Arial"/>
              <a:buChar char="•"/>
              <a:defRPr sz="3200"/>
            </a:lvl1pPr>
            <a:lvl2pPr indent="-406400" lvl="1" marL="914400" algn="l">
              <a:spcBef>
                <a:spcPts val="560"/>
              </a:spcBef>
              <a:spcAft>
                <a:spcPts val="0"/>
              </a:spcAft>
              <a:buClr>
                <a:schemeClr val="lt2"/>
              </a:buClr>
              <a:buSzPts val="2800"/>
              <a:buFont typeface="Arial"/>
              <a:buChar char="–"/>
              <a:defRPr sz="2800"/>
            </a:lvl2pPr>
            <a:lvl3pPr indent="-381000" lvl="2" marL="1371600" algn="l">
              <a:spcBef>
                <a:spcPts val="480"/>
              </a:spcBef>
              <a:spcAft>
                <a:spcPts val="0"/>
              </a:spcAft>
              <a:buClr>
                <a:schemeClr val="lt2"/>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7" name="Google Shape;37;p37"/>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lt2"/>
              </a:buClr>
              <a:buSzPts val="1600"/>
              <a:buFont typeface="Arial"/>
              <a:buNone/>
              <a:defRPr sz="1600"/>
            </a:lvl1pPr>
            <a:lvl2pPr indent="-228600" lvl="1" marL="914400" algn="l">
              <a:spcBef>
                <a:spcPts val="280"/>
              </a:spcBef>
              <a:spcAft>
                <a:spcPts val="0"/>
              </a:spcAft>
              <a:buClr>
                <a:schemeClr val="lt2"/>
              </a:buClr>
              <a:buSzPts val="1400"/>
              <a:buFont typeface="Arial"/>
              <a:buNone/>
              <a:defRPr sz="1400"/>
            </a:lvl2pPr>
            <a:lvl3pPr indent="-228600" lvl="2" marL="1371600" algn="l">
              <a:spcBef>
                <a:spcPts val="240"/>
              </a:spcBef>
              <a:spcAft>
                <a:spcPts val="0"/>
              </a:spcAft>
              <a:buClr>
                <a:schemeClr val="lt2"/>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38" name="Shape 38"/>
        <p:cNvGrpSpPr/>
        <p:nvPr/>
      </p:nvGrpSpPr>
      <p:grpSpPr>
        <a:xfrm>
          <a:off x="0" y="0"/>
          <a:ext cx="0" cy="0"/>
          <a:chOff x="0" y="0"/>
          <a:chExt cx="0" cy="0"/>
        </a:xfrm>
      </p:grpSpPr>
      <p:sp>
        <p:nvSpPr>
          <p:cNvPr id="39" name="Google Shape;39;p38"/>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8"/>
          <p:cNvSpPr/>
          <p:nvPr>
            <p:ph idx="2" type="pic"/>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lt2"/>
              </a:buClr>
              <a:buSzPts val="3200"/>
              <a:buFont typeface="Arial"/>
              <a:buNone/>
              <a:defRPr b="0" i="0" sz="3200" u="none" cap="none" strike="noStrike">
                <a:solidFill>
                  <a:schemeClr val="lt2"/>
                </a:solidFill>
                <a:latin typeface="Arial"/>
                <a:ea typeface="Arial"/>
                <a:cs typeface="Arial"/>
                <a:sym typeface="Arial"/>
              </a:defRPr>
            </a:lvl1pPr>
            <a:lvl2pPr lvl="1" marR="0" rtl="0" algn="l">
              <a:spcBef>
                <a:spcPts val="560"/>
              </a:spcBef>
              <a:spcAft>
                <a:spcPts val="0"/>
              </a:spcAft>
              <a:buClr>
                <a:schemeClr val="lt2"/>
              </a:buClr>
              <a:buSzPts val="2800"/>
              <a:buFont typeface="Arial"/>
              <a:buNone/>
              <a:defRPr b="1" i="0" sz="2800" u="none" cap="none" strike="noStrike">
                <a:solidFill>
                  <a:schemeClr val="lt2"/>
                </a:solidFill>
                <a:latin typeface="Arial"/>
                <a:ea typeface="Arial"/>
                <a:cs typeface="Arial"/>
                <a:sym typeface="Arial"/>
              </a:defRPr>
            </a:lvl2pPr>
            <a:lvl3pPr lvl="2" marR="0" rtl="0" algn="l">
              <a:spcBef>
                <a:spcPts val="480"/>
              </a:spcBef>
              <a:spcAft>
                <a:spcPts val="0"/>
              </a:spcAft>
              <a:buClr>
                <a:schemeClr val="lt2"/>
              </a:buClr>
              <a:buSzPts val="2400"/>
              <a:buFont typeface="Arial"/>
              <a:buNone/>
              <a:defRPr b="0" i="0" sz="2400" u="none" cap="none" strike="noStrike">
                <a:solidFill>
                  <a:schemeClr val="lt2"/>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41" name="Google Shape;41;p38"/>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lt2"/>
              </a:buClr>
              <a:buSzPts val="1600"/>
              <a:buFont typeface="Arial"/>
              <a:buNone/>
              <a:defRPr sz="1600"/>
            </a:lvl1pPr>
            <a:lvl2pPr indent="-228600" lvl="1" marL="914400" algn="l">
              <a:spcBef>
                <a:spcPts val="280"/>
              </a:spcBef>
              <a:spcAft>
                <a:spcPts val="0"/>
              </a:spcAft>
              <a:buClr>
                <a:schemeClr val="lt2"/>
              </a:buClr>
              <a:buSzPts val="1400"/>
              <a:buFont typeface="Arial"/>
              <a:buNone/>
              <a:defRPr sz="1400"/>
            </a:lvl2pPr>
            <a:lvl3pPr indent="-228600" lvl="2" marL="1371600" algn="l">
              <a:spcBef>
                <a:spcPts val="240"/>
              </a:spcBef>
              <a:spcAft>
                <a:spcPts val="0"/>
              </a:spcAft>
              <a:buClr>
                <a:schemeClr val="lt2"/>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2.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395288" y="476250"/>
            <a:ext cx="6048375" cy="508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200" u="none" cap="none" strike="noStrike">
                <a:solidFill>
                  <a:schemeClr val="lt2"/>
                </a:solidFill>
                <a:latin typeface="Arial"/>
                <a:ea typeface="Arial"/>
                <a:cs typeface="Arial"/>
                <a:sym typeface="Arial"/>
              </a:defRPr>
            </a:lvl1pPr>
            <a:lvl2pPr lvl="1" marR="0" rtl="0" algn="l">
              <a:spcBef>
                <a:spcPts val="0"/>
              </a:spcBef>
              <a:spcAft>
                <a:spcPts val="0"/>
              </a:spcAft>
              <a:buSzPts val="1400"/>
              <a:buNone/>
              <a:defRPr b="0" i="0" sz="3200" u="none" cap="none" strike="noStrike">
                <a:solidFill>
                  <a:schemeClr val="lt2"/>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lt2"/>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lt2"/>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lt2"/>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lt2"/>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lt2"/>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lt2"/>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lt2"/>
                </a:solidFill>
                <a:latin typeface="Arial"/>
                <a:ea typeface="Arial"/>
                <a:cs typeface="Arial"/>
                <a:sym typeface="Arial"/>
              </a:defRPr>
            </a:lvl9pPr>
          </a:lstStyle>
          <a:p/>
        </p:txBody>
      </p:sp>
      <p:sp>
        <p:nvSpPr>
          <p:cNvPr id="11" name="Google Shape;11;p25"/>
          <p:cNvSpPr txBox="1"/>
          <p:nvPr>
            <p:ph idx="1" type="body"/>
          </p:nvPr>
        </p:nvSpPr>
        <p:spPr>
          <a:xfrm>
            <a:off x="468313" y="1989138"/>
            <a:ext cx="8207375" cy="4175125"/>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lt2"/>
              </a:buClr>
              <a:buSzPts val="2800"/>
              <a:buFont typeface="Arial"/>
              <a:buChar char="•"/>
              <a:defRPr b="0" i="0" sz="2800" u="none" cap="none" strike="noStrike">
                <a:solidFill>
                  <a:schemeClr val="lt2"/>
                </a:solidFill>
                <a:latin typeface="Arial"/>
                <a:ea typeface="Arial"/>
                <a:cs typeface="Arial"/>
                <a:sym typeface="Arial"/>
              </a:defRPr>
            </a:lvl1pPr>
            <a:lvl2pPr indent="-381000" lvl="1" marL="914400" marR="0" rtl="0" algn="l">
              <a:spcBef>
                <a:spcPts val="480"/>
              </a:spcBef>
              <a:spcAft>
                <a:spcPts val="0"/>
              </a:spcAft>
              <a:buClr>
                <a:schemeClr val="lt2"/>
              </a:buClr>
              <a:buSzPts val="2400"/>
              <a:buFont typeface="Arial"/>
              <a:buChar char="–"/>
              <a:defRPr b="1" i="0" sz="2400" u="none" cap="none" strike="noStrike">
                <a:solidFill>
                  <a:schemeClr val="lt2"/>
                </a:solidFill>
                <a:latin typeface="Arial"/>
                <a:ea typeface="Arial"/>
                <a:cs typeface="Arial"/>
                <a:sym typeface="Arial"/>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lt2"/>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8" name="Shape 48"/>
        <p:cNvGrpSpPr/>
        <p:nvPr/>
      </p:nvGrpSpPr>
      <p:grpSpPr>
        <a:xfrm>
          <a:off x="0" y="0"/>
          <a:ext cx="0" cy="0"/>
          <a:chOff x="0" y="0"/>
          <a:chExt cx="0" cy="0"/>
        </a:xfrm>
      </p:grpSpPr>
      <p:sp>
        <p:nvSpPr>
          <p:cNvPr id="49" name="Google Shape;49;p28"/>
          <p:cNvSpPr txBox="1"/>
          <p:nvPr>
            <p:ph type="title"/>
          </p:nvPr>
        </p:nvSpPr>
        <p:spPr>
          <a:xfrm>
            <a:off x="1979613" y="274638"/>
            <a:ext cx="6707187"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50" name="Google Shape;50;p28"/>
          <p:cNvSpPr txBox="1"/>
          <p:nvPr>
            <p:ph idx="1" type="body"/>
          </p:nvPr>
        </p:nvSpPr>
        <p:spPr>
          <a:xfrm>
            <a:off x="1979613" y="1600200"/>
            <a:ext cx="6707187"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 name="Google Shape;51;p2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2" name="Google Shape;52;p2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3" name="Google Shape;53;p2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8.jpg"/><Relationship Id="rId5"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
          <p:cNvSpPr/>
          <p:nvPr/>
        </p:nvSpPr>
        <p:spPr>
          <a:xfrm>
            <a:off x="1331913" y="5373688"/>
            <a:ext cx="6335712" cy="1368425"/>
          </a:xfrm>
          <a:prstGeom prst="rect">
            <a:avLst/>
          </a:prstGeom>
          <a:solidFill>
            <a:srgbClr val="41A8E4"/>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29" name="Google Shape;129;p1"/>
          <p:cNvSpPr txBox="1"/>
          <p:nvPr>
            <p:ph type="ctrTitle"/>
          </p:nvPr>
        </p:nvSpPr>
        <p:spPr>
          <a:xfrm>
            <a:off x="1835150" y="5445125"/>
            <a:ext cx="5905500" cy="12239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6000">
                <a:solidFill>
                  <a:srgbClr val="FF0000"/>
                </a:solidFill>
                <a:latin typeface="Times New Roman"/>
                <a:ea typeface="Times New Roman"/>
                <a:cs typeface="Times New Roman"/>
                <a:sym typeface="Times New Roman"/>
              </a:rPr>
              <a:t>TELEVISION</a:t>
            </a:r>
            <a:endParaRPr sz="60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6"/>
          <p:cNvSpPr txBox="1"/>
          <p:nvPr>
            <p:ph idx="1" type="body"/>
          </p:nvPr>
        </p:nvSpPr>
        <p:spPr>
          <a:xfrm>
            <a:off x="1979613" y="1600200"/>
            <a:ext cx="6707187"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Font typeface="Arial"/>
              <a:buNone/>
            </a:pPr>
            <a:r>
              <a:t/>
            </a:r>
            <a:endParaRPr>
              <a:solidFill>
                <a:srgbClr val="000000"/>
              </a:solidFill>
              <a:latin typeface="Verdana"/>
              <a:ea typeface="Verdana"/>
              <a:cs typeface="Verdana"/>
              <a:sym typeface="Verdana"/>
            </a:endParaRPr>
          </a:p>
        </p:txBody>
      </p:sp>
      <p:sp>
        <p:nvSpPr>
          <p:cNvPr id="200" name="Google Shape;200;p16"/>
          <p:cNvSpPr/>
          <p:nvPr/>
        </p:nvSpPr>
        <p:spPr>
          <a:xfrm>
            <a:off x="0" y="-187185"/>
            <a:ext cx="9001000" cy="6296925"/>
          </a:xfrm>
          <a:prstGeom prst="wedgeEllipseCallout">
            <a:avLst>
              <a:gd fmla="val -47696" name="adj1"/>
              <a:gd fmla="val 47009" name="adj2"/>
            </a:avLst>
          </a:prstGeom>
          <a:solidFill>
            <a:schemeClr val="accent1"/>
          </a:solidFill>
          <a:ln cap="flat" cmpd="sng" w="76200">
            <a:solidFill>
              <a:srgbClr val="076B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3200" u="none" cap="none" strike="noStrike">
                <a:solidFill>
                  <a:schemeClr val="dk1"/>
                </a:solidFill>
                <a:latin typeface="Times New Roman"/>
                <a:ea typeface="Times New Roman"/>
                <a:cs typeface="Times New Roman"/>
                <a:sym typeface="Times New Roman"/>
              </a:rPr>
              <a:t>Hello!  This is the electronic assistant  of the Dolphin Sports Club. We kindly ask you to take part  in our survey. We  need to find out  how important TV is nowadays.   Please  answer six questions.  The survey is  anonymous – you don’t have to  give your name. So, let’s  get started.</a:t>
            </a:r>
            <a:endParaRPr b="1" i="1"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7"/>
          <p:cNvSpPr txBox="1"/>
          <p:nvPr>
            <p:ph type="title"/>
          </p:nvPr>
        </p:nvSpPr>
        <p:spPr>
          <a:xfrm>
            <a:off x="1979613" y="274638"/>
            <a:ext cx="6707187"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7"/>
          <p:cNvSpPr txBox="1"/>
          <p:nvPr>
            <p:ph idx="1" type="body"/>
          </p:nvPr>
        </p:nvSpPr>
        <p:spPr>
          <a:xfrm>
            <a:off x="1979613" y="1600200"/>
            <a:ext cx="6707187"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Font typeface="Arial"/>
              <a:buNone/>
            </a:pPr>
            <a:r>
              <a:t/>
            </a:r>
            <a:endParaRPr/>
          </a:p>
        </p:txBody>
      </p:sp>
      <p:sp>
        <p:nvSpPr>
          <p:cNvPr id="207" name="Google Shape;207;p17"/>
          <p:cNvSpPr/>
          <p:nvPr/>
        </p:nvSpPr>
        <p:spPr>
          <a:xfrm>
            <a:off x="1962119" y="261118"/>
            <a:ext cx="6707187" cy="5616624"/>
          </a:xfrm>
          <a:prstGeom prst="wedgeEllipseCallout">
            <a:avLst>
              <a:gd fmla="val -75226" name="adj1"/>
              <a:gd fmla="val 62818" name="adj2"/>
            </a:avLst>
          </a:prstGeom>
          <a:solidFill>
            <a:schemeClr val="accent1"/>
          </a:solidFill>
          <a:ln cap="flat" cmpd="sng" w="57150">
            <a:solidFill>
              <a:srgbClr val="6868CF"/>
            </a:solidFill>
            <a:prstDash val="solid"/>
            <a:round/>
            <a:headEnd len="sm" w="sm" type="none"/>
            <a:tailEnd len="sm" w="sm" type="none"/>
          </a:ln>
          <a:effectLst>
            <a:outerShdw rotWithShape="0" algn="ctr" dir="2700000" dist="35921">
              <a:schemeClr val="lt2"/>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dk1"/>
                </a:solidFill>
                <a:latin typeface="Times New Roman"/>
                <a:ea typeface="Times New Roman"/>
                <a:cs typeface="Times New Roman"/>
                <a:sym typeface="Times New Roman"/>
              </a:rPr>
              <a:t>1.  Have you got a TV set at home?( How many TV sets have you got at home?)</a:t>
            </a:r>
            <a:endParaRPr b="1" i="0" sz="48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500"/>
                                        <p:tgtEl>
                                          <p:spTgt spid="20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8"/>
          <p:cNvSpPr txBox="1"/>
          <p:nvPr>
            <p:ph type="title"/>
          </p:nvPr>
        </p:nvSpPr>
        <p:spPr>
          <a:xfrm>
            <a:off x="1979613" y="274638"/>
            <a:ext cx="6707187"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8"/>
          <p:cNvSpPr txBox="1"/>
          <p:nvPr>
            <p:ph idx="1" type="body"/>
          </p:nvPr>
        </p:nvSpPr>
        <p:spPr>
          <a:xfrm>
            <a:off x="1979613" y="1600200"/>
            <a:ext cx="6707187"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Font typeface="Arial"/>
              <a:buNone/>
            </a:pPr>
            <a:r>
              <a:t/>
            </a:r>
            <a:endParaRPr/>
          </a:p>
        </p:txBody>
      </p:sp>
      <p:sp>
        <p:nvSpPr>
          <p:cNvPr id="214" name="Google Shape;214;p18"/>
          <p:cNvSpPr/>
          <p:nvPr/>
        </p:nvSpPr>
        <p:spPr>
          <a:xfrm>
            <a:off x="1979613" y="764704"/>
            <a:ext cx="6707187" cy="4176464"/>
          </a:xfrm>
          <a:prstGeom prst="wedgeEllipseCallout">
            <a:avLst>
              <a:gd fmla="val -75226" name="adj1"/>
              <a:gd fmla="val 62818" name="adj2"/>
            </a:avLst>
          </a:prstGeom>
          <a:solidFill>
            <a:schemeClr val="accent1"/>
          </a:solidFill>
          <a:ln cap="flat" cmpd="sng" w="57150">
            <a:solidFill>
              <a:srgbClr val="6868CF"/>
            </a:solidFill>
            <a:prstDash val="solid"/>
            <a:round/>
            <a:headEnd len="sm" w="sm" type="none"/>
            <a:tailEnd len="sm" w="sm" type="none"/>
          </a:ln>
          <a:effectLst>
            <a:outerShdw rotWithShape="0" algn="ctr" dir="2700000" dist="35921">
              <a:schemeClr val="lt2"/>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chemeClr val="dk1"/>
                </a:solidFill>
                <a:latin typeface="Times New Roman"/>
                <a:ea typeface="Times New Roman"/>
                <a:cs typeface="Times New Roman"/>
                <a:sym typeface="Times New Roman"/>
              </a:rPr>
              <a:t>2.  How many TV channels do you have on your TV? </a:t>
            </a:r>
            <a:endParaRPr b="1" i="0" sz="44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500"/>
                                        <p:tgtEl>
                                          <p:spTgt spid="21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9"/>
          <p:cNvSpPr txBox="1"/>
          <p:nvPr>
            <p:ph type="title"/>
          </p:nvPr>
        </p:nvSpPr>
        <p:spPr>
          <a:xfrm>
            <a:off x="1979613" y="274638"/>
            <a:ext cx="6707187"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9"/>
          <p:cNvSpPr txBox="1"/>
          <p:nvPr>
            <p:ph idx="1" type="body"/>
          </p:nvPr>
        </p:nvSpPr>
        <p:spPr>
          <a:xfrm>
            <a:off x="1979613" y="1600200"/>
            <a:ext cx="6707187"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Font typeface="Arial"/>
              <a:buNone/>
            </a:pPr>
            <a:r>
              <a:t/>
            </a:r>
            <a:endParaRPr/>
          </a:p>
        </p:txBody>
      </p:sp>
      <p:sp>
        <p:nvSpPr>
          <p:cNvPr id="221" name="Google Shape;221;p19"/>
          <p:cNvSpPr/>
          <p:nvPr/>
        </p:nvSpPr>
        <p:spPr>
          <a:xfrm>
            <a:off x="1691680" y="476672"/>
            <a:ext cx="6707187" cy="4176464"/>
          </a:xfrm>
          <a:prstGeom prst="wedgeEllipseCallout">
            <a:avLst>
              <a:gd fmla="val -75226" name="adj1"/>
              <a:gd fmla="val 62818" name="adj2"/>
            </a:avLst>
          </a:prstGeom>
          <a:solidFill>
            <a:schemeClr val="accent1"/>
          </a:solidFill>
          <a:ln cap="flat" cmpd="sng" w="57150">
            <a:solidFill>
              <a:srgbClr val="6868CF"/>
            </a:solidFill>
            <a:prstDash val="solid"/>
            <a:round/>
            <a:headEnd len="sm" w="sm" type="none"/>
            <a:tailEnd len="sm" w="sm" type="none"/>
          </a:ln>
          <a:effectLst>
            <a:outerShdw rotWithShape="0" algn="ctr" dir="2700000" dist="35921">
              <a:schemeClr val="lt2"/>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chemeClr val="dk1"/>
                </a:solidFill>
                <a:latin typeface="Times New Roman"/>
                <a:ea typeface="Times New Roman"/>
                <a:cs typeface="Times New Roman"/>
                <a:sym typeface="Times New Roman"/>
              </a:rPr>
              <a:t>3. Have you got a favourite TV programme?</a:t>
            </a:r>
            <a:r>
              <a:rPr b="0" i="0" lang="en-US" sz="5400" u="none" cap="none" strike="noStrike">
                <a:solidFill>
                  <a:schemeClr val="dk1"/>
                </a:solidFill>
                <a:latin typeface="Times New Roman"/>
                <a:ea typeface="Times New Roman"/>
                <a:cs typeface="Times New Roman"/>
                <a:sym typeface="Times New Roman"/>
              </a:rPr>
              <a:t> </a:t>
            </a:r>
            <a:endParaRPr b="0" i="0" sz="54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500"/>
                                        <p:tgtEl>
                                          <p:spTgt spid="22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0"/>
          <p:cNvSpPr txBox="1"/>
          <p:nvPr>
            <p:ph type="title"/>
          </p:nvPr>
        </p:nvSpPr>
        <p:spPr>
          <a:xfrm>
            <a:off x="1979613" y="274638"/>
            <a:ext cx="6707187"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20"/>
          <p:cNvSpPr txBox="1"/>
          <p:nvPr>
            <p:ph idx="1" type="body"/>
          </p:nvPr>
        </p:nvSpPr>
        <p:spPr>
          <a:xfrm>
            <a:off x="1979613" y="1600200"/>
            <a:ext cx="6707187"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Font typeface="Arial"/>
              <a:buNone/>
            </a:pPr>
            <a:r>
              <a:t/>
            </a:r>
            <a:endParaRPr/>
          </a:p>
        </p:txBody>
      </p:sp>
      <p:sp>
        <p:nvSpPr>
          <p:cNvPr id="228" name="Google Shape;228;p20"/>
          <p:cNvSpPr/>
          <p:nvPr/>
        </p:nvSpPr>
        <p:spPr>
          <a:xfrm>
            <a:off x="1979612" y="1417638"/>
            <a:ext cx="6707187" cy="3600400"/>
          </a:xfrm>
          <a:prstGeom prst="wedgeEllipseCallout">
            <a:avLst>
              <a:gd fmla="val -75226" name="adj1"/>
              <a:gd fmla="val 62818" name="adj2"/>
            </a:avLst>
          </a:prstGeom>
          <a:solidFill>
            <a:schemeClr val="accent1"/>
          </a:solidFill>
          <a:ln cap="flat" cmpd="sng" w="57150">
            <a:solidFill>
              <a:srgbClr val="6868CF"/>
            </a:solidFill>
            <a:prstDash val="solid"/>
            <a:round/>
            <a:headEnd len="sm" w="sm" type="none"/>
            <a:tailEnd len="sm" w="sm" type="none"/>
          </a:ln>
          <a:effectLst>
            <a:outerShdw rotWithShape="0" algn="ctr" dir="2700000" dist="35921">
              <a:schemeClr val="lt2"/>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chemeClr val="dk1"/>
                </a:solidFill>
                <a:latin typeface="Times New Roman"/>
                <a:ea typeface="Times New Roman"/>
                <a:cs typeface="Times New Roman"/>
                <a:sym typeface="Times New Roman"/>
              </a:rPr>
              <a:t>4. Do you get a lot of information  from television?</a:t>
            </a:r>
            <a:endParaRPr b="1" i="0" sz="44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500"/>
                                        <p:tgtEl>
                                          <p:spTgt spid="22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1"/>
          <p:cNvSpPr txBox="1"/>
          <p:nvPr>
            <p:ph type="title"/>
          </p:nvPr>
        </p:nvSpPr>
        <p:spPr>
          <a:xfrm>
            <a:off x="1979613" y="274638"/>
            <a:ext cx="6707187"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21"/>
          <p:cNvSpPr txBox="1"/>
          <p:nvPr>
            <p:ph idx="1" type="body"/>
          </p:nvPr>
        </p:nvSpPr>
        <p:spPr>
          <a:xfrm>
            <a:off x="1979613" y="1600200"/>
            <a:ext cx="6707187"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Font typeface="Arial"/>
              <a:buNone/>
            </a:pPr>
            <a:r>
              <a:t/>
            </a:r>
            <a:endParaRPr/>
          </a:p>
        </p:txBody>
      </p:sp>
      <p:sp>
        <p:nvSpPr>
          <p:cNvPr id="235" name="Google Shape;235;p21"/>
          <p:cNvSpPr/>
          <p:nvPr/>
        </p:nvSpPr>
        <p:spPr>
          <a:xfrm>
            <a:off x="1763688" y="1772816"/>
            <a:ext cx="6707187" cy="2664296"/>
          </a:xfrm>
          <a:prstGeom prst="wedgeEllipseCallout">
            <a:avLst>
              <a:gd fmla="val -75226" name="adj1"/>
              <a:gd fmla="val 62818" name="adj2"/>
            </a:avLst>
          </a:prstGeom>
          <a:solidFill>
            <a:schemeClr val="accent1"/>
          </a:solidFill>
          <a:ln cap="flat" cmpd="sng" w="57150">
            <a:solidFill>
              <a:srgbClr val="6868CF"/>
            </a:solidFill>
            <a:prstDash val="solid"/>
            <a:round/>
            <a:headEnd len="sm" w="sm" type="none"/>
            <a:tailEnd len="sm" w="sm" type="none"/>
          </a:ln>
          <a:effectLst>
            <a:outerShdw rotWithShape="0" algn="ctr" dir="2700000" dist="35921">
              <a:schemeClr val="lt2"/>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chemeClr val="dk1"/>
                </a:solidFill>
                <a:latin typeface="Times New Roman"/>
                <a:ea typeface="Times New Roman"/>
                <a:cs typeface="Times New Roman"/>
                <a:sym typeface="Times New Roman"/>
              </a:rPr>
              <a:t>5.  Are you a telly addict? </a:t>
            </a:r>
            <a:endParaRPr b="1" i="0" sz="44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5"/>
                                        </p:tgtEl>
                                        <p:attrNameLst>
                                          <p:attrName>style.visibility</p:attrName>
                                        </p:attrNameLst>
                                      </p:cBhvr>
                                      <p:to>
                                        <p:strVal val="visible"/>
                                      </p:to>
                                    </p:set>
                                    <p:anim calcmode="lin" valueType="num">
                                      <p:cBhvr additive="base">
                                        <p:cTn dur="500"/>
                                        <p:tgtEl>
                                          <p:spTgt spid="23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2"/>
          <p:cNvSpPr txBox="1"/>
          <p:nvPr>
            <p:ph type="title"/>
          </p:nvPr>
        </p:nvSpPr>
        <p:spPr>
          <a:xfrm>
            <a:off x="1979613" y="274638"/>
            <a:ext cx="6707187"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22"/>
          <p:cNvSpPr txBox="1"/>
          <p:nvPr>
            <p:ph idx="1" type="body"/>
          </p:nvPr>
        </p:nvSpPr>
        <p:spPr>
          <a:xfrm>
            <a:off x="1979613" y="1600200"/>
            <a:ext cx="6707187"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Font typeface="Arial"/>
              <a:buNone/>
            </a:pPr>
            <a:r>
              <a:t/>
            </a:r>
            <a:endParaRPr/>
          </a:p>
        </p:txBody>
      </p:sp>
      <p:sp>
        <p:nvSpPr>
          <p:cNvPr id="242" name="Google Shape;242;p22"/>
          <p:cNvSpPr/>
          <p:nvPr/>
        </p:nvSpPr>
        <p:spPr>
          <a:xfrm>
            <a:off x="1979613" y="764704"/>
            <a:ext cx="6707187" cy="4968552"/>
          </a:xfrm>
          <a:prstGeom prst="wedgeEllipseCallout">
            <a:avLst>
              <a:gd fmla="val -75226" name="adj1"/>
              <a:gd fmla="val 62818" name="adj2"/>
            </a:avLst>
          </a:prstGeom>
          <a:solidFill>
            <a:schemeClr val="accent1"/>
          </a:solidFill>
          <a:ln cap="flat" cmpd="sng" w="57150">
            <a:solidFill>
              <a:srgbClr val="6868CF"/>
            </a:solidFill>
            <a:prstDash val="solid"/>
            <a:round/>
            <a:headEnd len="sm" w="sm" type="none"/>
            <a:tailEnd len="sm" w="sm" type="none"/>
          </a:ln>
          <a:effectLst>
            <a:outerShdw rotWithShape="0" algn="ctr" dir="2700000" dist="35921">
              <a:schemeClr val="lt2"/>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chemeClr val="dk1"/>
                </a:solidFill>
                <a:latin typeface="Times New Roman"/>
                <a:ea typeface="Times New Roman"/>
                <a:cs typeface="Times New Roman"/>
                <a:sym typeface="Times New Roman"/>
              </a:rPr>
              <a:t>6.  What TV programme would you advice to watch to your foreign friend?</a:t>
            </a:r>
            <a:endParaRPr b="1" i="0" sz="4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3"/>
          <p:cNvSpPr txBox="1"/>
          <p:nvPr>
            <p:ph type="title"/>
          </p:nvPr>
        </p:nvSpPr>
        <p:spPr>
          <a:xfrm>
            <a:off x="1979613" y="274638"/>
            <a:ext cx="6707187"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23"/>
          <p:cNvSpPr txBox="1"/>
          <p:nvPr>
            <p:ph idx="1" type="body"/>
          </p:nvPr>
        </p:nvSpPr>
        <p:spPr>
          <a:xfrm>
            <a:off x="1979613" y="1600200"/>
            <a:ext cx="6707187" cy="4525963"/>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t/>
            </a:r>
            <a:endParaRPr/>
          </a:p>
        </p:txBody>
      </p:sp>
      <p:sp>
        <p:nvSpPr>
          <p:cNvPr id="249" name="Google Shape;249;p23"/>
          <p:cNvSpPr/>
          <p:nvPr/>
        </p:nvSpPr>
        <p:spPr>
          <a:xfrm>
            <a:off x="2165350" y="1600200"/>
            <a:ext cx="6335713" cy="4032250"/>
          </a:xfrm>
          <a:prstGeom prst="wedgeEllipseCallout">
            <a:avLst>
              <a:gd fmla="val -71731" name="adj1"/>
              <a:gd fmla="val 54611"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chemeClr val="dk1"/>
                </a:solidFill>
                <a:latin typeface="Times New Roman"/>
                <a:ea typeface="Times New Roman"/>
                <a:cs typeface="Times New Roman"/>
                <a:sym typeface="Times New Roman"/>
              </a:rPr>
              <a:t>This is the end of the survey. Thank you very much  for your cooperation. </a:t>
            </a:r>
            <a:endParaRPr b="1" i="0" sz="40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4"/>
          <p:cNvSpPr/>
          <p:nvPr/>
        </p:nvSpPr>
        <p:spPr>
          <a:xfrm>
            <a:off x="0" y="0"/>
            <a:ext cx="1979613" cy="1793875"/>
          </a:xfrm>
          <a:prstGeom prst="rect">
            <a:avLst/>
          </a:prstGeom>
          <a:solidFill>
            <a:schemeClr val="lt1"/>
          </a:solidFill>
          <a:ln cap="flat" cmpd="sng" w="76200">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0070C0"/>
                </a:solidFill>
                <a:latin typeface="Times New Roman"/>
                <a:ea typeface="Times New Roman"/>
                <a:cs typeface="Times New Roman"/>
                <a:sym typeface="Times New Roman"/>
              </a:rPr>
              <a:t>Write  an  essay on the following</a:t>
            </a:r>
            <a:endParaRPr b="1" i="0" sz="2800" u="none" cap="none" strike="noStrike">
              <a:solidFill>
                <a:srgbClr val="0070C0"/>
              </a:solidFill>
              <a:latin typeface="Times New Roman"/>
              <a:ea typeface="Times New Roman"/>
              <a:cs typeface="Times New Roman"/>
              <a:sym typeface="Times New Roman"/>
            </a:endParaRPr>
          </a:p>
        </p:txBody>
      </p:sp>
      <p:sp>
        <p:nvSpPr>
          <p:cNvPr id="255" name="Google Shape;255;p24"/>
          <p:cNvSpPr/>
          <p:nvPr/>
        </p:nvSpPr>
        <p:spPr>
          <a:xfrm>
            <a:off x="1474788" y="0"/>
            <a:ext cx="7921625" cy="1800225"/>
          </a:xfrm>
          <a:prstGeom prst="cloudCallout">
            <a:avLst>
              <a:gd fmla="val -20833" name="adj1"/>
              <a:gd fmla="val 62500" name="adj2"/>
            </a:avLst>
          </a:prstGeom>
          <a:solidFill>
            <a:srgbClr val="FFC000">
              <a:alpha val="52549"/>
            </a:srgbClr>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rgbClr val="110C18"/>
                </a:solidFill>
                <a:latin typeface="Times New Roman"/>
                <a:ea typeface="Times New Roman"/>
                <a:cs typeface="Times New Roman"/>
                <a:sym typeface="Times New Roman"/>
              </a:rPr>
              <a:t>There is nothing better than watching TV</a:t>
            </a:r>
            <a:endParaRPr b="1" i="0" sz="4000" u="none" cap="none" strike="noStrike">
              <a:solidFill>
                <a:srgbClr val="110C18"/>
              </a:solidFill>
              <a:latin typeface="Times New Roman"/>
              <a:ea typeface="Times New Roman"/>
              <a:cs typeface="Times New Roman"/>
              <a:sym typeface="Times New Roman"/>
            </a:endParaRPr>
          </a:p>
        </p:txBody>
      </p:sp>
      <p:sp>
        <p:nvSpPr>
          <p:cNvPr id="256" name="Google Shape;256;p24"/>
          <p:cNvSpPr/>
          <p:nvPr/>
        </p:nvSpPr>
        <p:spPr>
          <a:xfrm>
            <a:off x="0" y="2095500"/>
            <a:ext cx="8172450" cy="1008063"/>
          </a:xfrm>
          <a:prstGeom prst="rect">
            <a:avLst/>
          </a:prstGeom>
          <a:solidFill>
            <a:srgbClr val="F2F2F2"/>
          </a:solidFill>
          <a:ln cap="flat" cmpd="sng" w="57150">
            <a:solidFill>
              <a:srgbClr val="41A8E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3200" u="none" cap="none" strike="noStrike">
                <a:solidFill>
                  <a:schemeClr val="dk1"/>
                </a:solidFill>
                <a:latin typeface="Times New Roman"/>
                <a:ea typeface="Times New Roman"/>
                <a:cs typeface="Times New Roman"/>
                <a:sym typeface="Times New Roman"/>
              </a:rPr>
              <a:t>People spend more  and more time watching TV. Almost every family has a TV set……..</a:t>
            </a:r>
            <a:endParaRPr b="1" i="1" sz="3200" u="none" cap="none" strike="noStrike">
              <a:solidFill>
                <a:schemeClr val="dk1"/>
              </a:solidFill>
              <a:latin typeface="Times New Roman"/>
              <a:ea typeface="Times New Roman"/>
              <a:cs typeface="Times New Roman"/>
              <a:sym typeface="Times New Roman"/>
            </a:endParaRPr>
          </a:p>
        </p:txBody>
      </p:sp>
      <p:sp>
        <p:nvSpPr>
          <p:cNvPr id="257" name="Google Shape;257;p24"/>
          <p:cNvSpPr/>
          <p:nvPr/>
        </p:nvSpPr>
        <p:spPr>
          <a:xfrm>
            <a:off x="1716088" y="3186113"/>
            <a:ext cx="7416800" cy="1008062"/>
          </a:xfrm>
          <a:prstGeom prst="rect">
            <a:avLst/>
          </a:prstGeom>
          <a:solidFill>
            <a:srgbClr val="9DD2D6"/>
          </a:solidFill>
          <a:ln cap="flat" cmpd="sng" w="57150">
            <a:solidFill>
              <a:srgbClr val="92D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3200" u="none" cap="none" strike="noStrike">
                <a:solidFill>
                  <a:schemeClr val="dk1"/>
                </a:solidFill>
                <a:latin typeface="Times New Roman"/>
                <a:ea typeface="Times New Roman"/>
                <a:cs typeface="Times New Roman"/>
                <a:sym typeface="Times New Roman"/>
              </a:rPr>
              <a:t>Personally, I think that television  has many benefits. Firstly,…..   Secondary,…..</a:t>
            </a:r>
            <a:endParaRPr b="1" i="1" sz="3200" u="none" cap="none" strike="noStrike">
              <a:solidFill>
                <a:schemeClr val="dk1"/>
              </a:solidFill>
              <a:latin typeface="Times New Roman"/>
              <a:ea typeface="Times New Roman"/>
              <a:cs typeface="Times New Roman"/>
              <a:sym typeface="Times New Roman"/>
            </a:endParaRPr>
          </a:p>
        </p:txBody>
      </p:sp>
      <p:sp>
        <p:nvSpPr>
          <p:cNvPr id="258" name="Google Shape;258;p24"/>
          <p:cNvSpPr/>
          <p:nvPr/>
        </p:nvSpPr>
        <p:spPr>
          <a:xfrm>
            <a:off x="11113" y="4297363"/>
            <a:ext cx="7416800" cy="1008062"/>
          </a:xfrm>
          <a:prstGeom prst="rect">
            <a:avLst/>
          </a:prstGeom>
          <a:solidFill>
            <a:srgbClr val="FFFF00"/>
          </a:solidFill>
          <a:ln cap="flat" cmpd="sng" w="57150">
            <a:solidFill>
              <a:srgbClr val="41A8E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3200" u="none" cap="none" strike="noStrike">
                <a:solidFill>
                  <a:schemeClr val="dk1"/>
                </a:solidFill>
                <a:latin typeface="Times New Roman"/>
                <a:ea typeface="Times New Roman"/>
                <a:cs typeface="Times New Roman"/>
                <a:sym typeface="Times New Roman"/>
              </a:rPr>
              <a:t>However, some people  believe that TV has  some serious  drawbacks. </a:t>
            </a:r>
            <a:endParaRPr b="1" i="1" sz="3200" u="none" cap="none" strike="noStrike">
              <a:solidFill>
                <a:schemeClr val="dk1"/>
              </a:solidFill>
              <a:latin typeface="Times New Roman"/>
              <a:ea typeface="Times New Roman"/>
              <a:cs typeface="Times New Roman"/>
              <a:sym typeface="Times New Roman"/>
            </a:endParaRPr>
          </a:p>
        </p:txBody>
      </p:sp>
      <p:sp>
        <p:nvSpPr>
          <p:cNvPr id="259" name="Google Shape;259;p24"/>
          <p:cNvSpPr/>
          <p:nvPr/>
        </p:nvSpPr>
        <p:spPr>
          <a:xfrm>
            <a:off x="1716088" y="5580063"/>
            <a:ext cx="7416800" cy="1008062"/>
          </a:xfrm>
          <a:prstGeom prst="rect">
            <a:avLst/>
          </a:prstGeom>
          <a:solidFill>
            <a:srgbClr val="92D050"/>
          </a:solid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3200" u="none" cap="none" strike="noStrike">
                <a:solidFill>
                  <a:schemeClr val="dk1"/>
                </a:solidFill>
                <a:latin typeface="Times New Roman"/>
                <a:ea typeface="Times New Roman"/>
                <a:cs typeface="Times New Roman"/>
                <a:sym typeface="Times New Roman"/>
              </a:rPr>
              <a:t>All in all, it is difficult to  imagine life without TV.  It …….but ………..</a:t>
            </a:r>
            <a:endParaRPr b="1" i="1" sz="32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animEffect filter="fade" transition="in">
                                      <p:cBhvr>
                                        <p:cTn dur="500"/>
                                        <p:tgtEl>
                                          <p:spTgt spid="2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8"/>
                                        </p:tgtEl>
                                        <p:attrNameLst>
                                          <p:attrName>style.visibility</p:attrName>
                                        </p:attrNameLst>
                                      </p:cBhvr>
                                      <p:to>
                                        <p:strVal val="visible"/>
                                      </p:to>
                                    </p:set>
                                    <p:anim calcmode="lin" valueType="num">
                                      <p:cBhvr additive="base">
                                        <p:cTn dur="500"/>
                                        <p:tgtEl>
                                          <p:spTgt spid="258"/>
                                        </p:tgtEl>
                                        <p:attrNameLst>
                                          <p:attrName>ppt_w</p:attrName>
                                        </p:attrNameLst>
                                      </p:cBhvr>
                                      <p:tavLst>
                                        <p:tav fmla="" tm="0">
                                          <p:val>
                                            <p:strVal val="0"/>
                                          </p:val>
                                        </p:tav>
                                        <p:tav fmla="" tm="100000">
                                          <p:val>
                                            <p:strVal val="#ppt_w"/>
                                          </p:val>
                                        </p:tav>
                                      </p:tavLst>
                                    </p:anim>
                                    <p:anim calcmode="lin" valueType="num">
                                      <p:cBhvr additive="base">
                                        <p:cTn dur="500"/>
                                        <p:tgtEl>
                                          <p:spTgt spid="2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500"/>
                                        <p:tgtEl>
                                          <p:spTgt spid="25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
          <p:cNvSpPr txBox="1"/>
          <p:nvPr>
            <p:ph type="title"/>
          </p:nvPr>
        </p:nvSpPr>
        <p:spPr>
          <a:xfrm>
            <a:off x="395288" y="476250"/>
            <a:ext cx="6048375" cy="508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2"/>
          <p:cNvSpPr txBox="1"/>
          <p:nvPr>
            <p:ph idx="1" type="body"/>
          </p:nvPr>
        </p:nvSpPr>
        <p:spPr>
          <a:xfrm>
            <a:off x="468313" y="1989138"/>
            <a:ext cx="8207375" cy="4175125"/>
          </a:xfrm>
          <a:prstGeom prst="rect">
            <a:avLst/>
          </a:prstGeom>
          <a:noFill/>
          <a:ln>
            <a:noFill/>
          </a:ln>
        </p:spPr>
        <p:txBody>
          <a:bodyPr anchorCtr="0" anchor="t" bIns="45700" lIns="91425" spcFirstLastPara="1" rIns="91425" wrap="square" tIns="45700">
            <a:noAutofit/>
          </a:bodyPr>
          <a:lstStyle/>
          <a:p>
            <a:pPr indent="-742950" lvl="0" marL="742950" rtl="0" algn="l">
              <a:spcBef>
                <a:spcPts val="0"/>
              </a:spcBef>
              <a:spcAft>
                <a:spcPts val="0"/>
              </a:spcAft>
              <a:buClr>
                <a:schemeClr val="dk1"/>
              </a:buClr>
              <a:buSzPts val="4400"/>
              <a:buFont typeface="Times New Roman"/>
              <a:buAutoNum type="arabicPeriod"/>
            </a:pPr>
            <a:r>
              <a:rPr b="1" lang="en-US" sz="4400">
                <a:solidFill>
                  <a:schemeClr val="dk1"/>
                </a:solidFill>
                <a:latin typeface="Times New Roman"/>
                <a:ea typeface="Times New Roman"/>
                <a:cs typeface="Times New Roman"/>
                <a:sym typeface="Times New Roman"/>
              </a:rPr>
              <a:t>Have you ever seen Aurora Borealis? </a:t>
            </a:r>
            <a:endParaRPr/>
          </a:p>
          <a:p>
            <a:pPr indent="-742950" lvl="0" marL="742950" rtl="0" algn="l">
              <a:spcBef>
                <a:spcPts val="880"/>
              </a:spcBef>
              <a:spcAft>
                <a:spcPts val="0"/>
              </a:spcAft>
              <a:buClr>
                <a:schemeClr val="dk1"/>
              </a:buClr>
              <a:buSzPts val="4400"/>
              <a:buFont typeface="Times New Roman"/>
              <a:buAutoNum type="arabicPeriod"/>
            </a:pPr>
            <a:r>
              <a:rPr b="1" lang="en-US" sz="4400">
                <a:solidFill>
                  <a:schemeClr val="dk1"/>
                </a:solidFill>
                <a:latin typeface="Times New Roman"/>
                <a:ea typeface="Times New Roman"/>
                <a:cs typeface="Times New Roman"/>
                <a:sym typeface="Times New Roman"/>
              </a:rPr>
              <a:t>Have you ever been to the ocean?</a:t>
            </a:r>
            <a:endParaRPr/>
          </a:p>
          <a:p>
            <a:pPr indent="-742950" lvl="0" marL="742950" rtl="0" algn="l">
              <a:spcBef>
                <a:spcPts val="880"/>
              </a:spcBef>
              <a:spcAft>
                <a:spcPts val="0"/>
              </a:spcAft>
              <a:buClr>
                <a:schemeClr val="dk1"/>
              </a:buClr>
              <a:buSzPts val="4400"/>
              <a:buFont typeface="Times New Roman"/>
              <a:buAutoNum type="arabicPeriod"/>
            </a:pPr>
            <a:r>
              <a:rPr b="1" lang="en-US" sz="4400">
                <a:solidFill>
                  <a:schemeClr val="dk1"/>
                </a:solidFill>
                <a:latin typeface="Times New Roman"/>
                <a:ea typeface="Times New Roman"/>
                <a:cs typeface="Times New Roman"/>
                <a:sym typeface="Times New Roman"/>
              </a:rPr>
              <a:t>Have you ever heard the roar of the lion?</a:t>
            </a:r>
            <a:endParaRPr b="1" sz="44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 calcmode="lin" valueType="num">
                                      <p:cBhvr additive="base">
                                        <p:cTn dur="500"/>
                                        <p:tgtEl>
                                          <p:spTgt spid="13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anim calcmode="lin" valueType="num">
                                      <p:cBhvr additive="base">
                                        <p:cTn dur="500"/>
                                        <p:tgtEl>
                                          <p:spTgt spid="13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5">
                                            <p:txEl>
                                              <p:pRg end="2" st="2"/>
                                            </p:txEl>
                                          </p:spTgt>
                                        </p:tgtEl>
                                        <p:attrNameLst>
                                          <p:attrName>style.visibility</p:attrName>
                                        </p:attrNameLst>
                                      </p:cBhvr>
                                      <p:to>
                                        <p:strVal val="visible"/>
                                      </p:to>
                                    </p:set>
                                    <p:anim calcmode="lin" valueType="num">
                                      <p:cBhvr additive="base">
                                        <p:cTn dur="500"/>
                                        <p:tgtEl>
                                          <p:spTgt spid="13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3"/>
          <p:cNvSpPr txBox="1"/>
          <p:nvPr>
            <p:ph type="title"/>
          </p:nvPr>
        </p:nvSpPr>
        <p:spPr>
          <a:xfrm>
            <a:off x="395288" y="476250"/>
            <a:ext cx="6048375" cy="508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3"/>
          <p:cNvSpPr txBox="1"/>
          <p:nvPr>
            <p:ph idx="1" type="body"/>
          </p:nvPr>
        </p:nvSpPr>
        <p:spPr>
          <a:xfrm>
            <a:off x="468313" y="1989138"/>
            <a:ext cx="8207375" cy="417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2800"/>
              <a:buFont typeface="Arial"/>
              <a:buNone/>
            </a:pPr>
            <a:r>
              <a:t/>
            </a:r>
            <a:endParaRPr/>
          </a:p>
        </p:txBody>
      </p:sp>
      <p:sp>
        <p:nvSpPr>
          <p:cNvPr id="142" name="Google Shape;142;p3"/>
          <p:cNvSpPr/>
          <p:nvPr/>
        </p:nvSpPr>
        <p:spPr>
          <a:xfrm>
            <a:off x="611188" y="0"/>
            <a:ext cx="7921625" cy="4292600"/>
          </a:xfrm>
          <a:prstGeom prst="ellipse">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chemeClr val="dk1"/>
                </a:solidFill>
                <a:latin typeface="Times New Roman"/>
                <a:ea typeface="Times New Roman"/>
                <a:cs typeface="Times New Roman"/>
                <a:sym typeface="Times New Roman"/>
              </a:rPr>
              <a:t> Can you be in all these places  and see all these wonders  without leaving the house?</a:t>
            </a:r>
            <a:endParaRPr b="1" i="0" sz="4400" u="none" cap="none" strike="noStrike">
              <a:solidFill>
                <a:schemeClr val="dk1"/>
              </a:solidFill>
              <a:latin typeface="Times New Roman"/>
              <a:ea typeface="Times New Roman"/>
              <a:cs typeface="Times New Roman"/>
              <a:sym typeface="Times New Roman"/>
            </a:endParaRPr>
          </a:p>
        </p:txBody>
      </p:sp>
      <p:sp>
        <p:nvSpPr>
          <p:cNvPr id="143" name="Google Shape;143;p3"/>
          <p:cNvSpPr/>
          <p:nvPr/>
        </p:nvSpPr>
        <p:spPr>
          <a:xfrm>
            <a:off x="179388" y="4437063"/>
            <a:ext cx="5400675" cy="1844675"/>
          </a:xfrm>
          <a:prstGeom prst="ellipse">
            <a:avLst/>
          </a:prstGeom>
          <a:solidFill>
            <a:srgbClr val="F2F2F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chemeClr val="dk1"/>
                </a:solidFill>
                <a:latin typeface="Times New Roman"/>
                <a:ea typeface="Times New Roman"/>
                <a:cs typeface="Times New Roman"/>
                <a:sym typeface="Times New Roman"/>
              </a:rPr>
              <a:t>The answer is simple!</a:t>
            </a:r>
            <a:endParaRPr b="1" i="0" sz="4400" u="none" cap="none" strike="noStrike">
              <a:solidFill>
                <a:schemeClr val="dk1"/>
              </a:solidFill>
              <a:latin typeface="Times New Roman"/>
              <a:ea typeface="Times New Roman"/>
              <a:cs typeface="Times New Roman"/>
              <a:sym typeface="Times New Roman"/>
            </a:endParaRPr>
          </a:p>
        </p:txBody>
      </p:sp>
      <p:sp>
        <p:nvSpPr>
          <p:cNvPr id="144" name="Google Shape;144;p3"/>
          <p:cNvSpPr/>
          <p:nvPr/>
        </p:nvSpPr>
        <p:spPr>
          <a:xfrm>
            <a:off x="5868988" y="4076700"/>
            <a:ext cx="3095625" cy="2520950"/>
          </a:xfrm>
          <a:prstGeom prst="ellipse">
            <a:avLst/>
          </a:prstGeom>
          <a:solidFill>
            <a:schemeClr val="accent3"/>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chemeClr val="dk1"/>
                </a:solidFill>
                <a:latin typeface="Times New Roman"/>
                <a:ea typeface="Times New Roman"/>
                <a:cs typeface="Times New Roman"/>
                <a:sym typeface="Times New Roman"/>
              </a:rPr>
              <a:t>- Switch on  your TV!</a:t>
            </a:r>
            <a:endParaRPr b="1" i="0" sz="44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500"/>
                                        <p:tgtEl>
                                          <p:spTgt spid="14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500"/>
                                        <p:tgtEl>
                                          <p:spTgt spid="14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4"/>
          <p:cNvSpPr txBox="1"/>
          <p:nvPr>
            <p:ph type="title"/>
          </p:nvPr>
        </p:nvSpPr>
        <p:spPr>
          <a:xfrm>
            <a:off x="1979613" y="274638"/>
            <a:ext cx="6707187"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a:latin typeface="Times New Roman"/>
                <a:ea typeface="Times New Roman"/>
                <a:cs typeface="Times New Roman"/>
                <a:sym typeface="Times New Roman"/>
              </a:rPr>
              <a:t>Do you know that ……..</a:t>
            </a:r>
            <a:endParaRPr b="1">
              <a:latin typeface="Times New Roman"/>
              <a:ea typeface="Times New Roman"/>
              <a:cs typeface="Times New Roman"/>
              <a:sym typeface="Times New Roman"/>
            </a:endParaRPr>
          </a:p>
        </p:txBody>
      </p:sp>
      <p:sp>
        <p:nvSpPr>
          <p:cNvPr id="150" name="Google Shape;150;p4"/>
          <p:cNvSpPr txBox="1"/>
          <p:nvPr>
            <p:ph idx="1" type="body"/>
          </p:nvPr>
        </p:nvSpPr>
        <p:spPr>
          <a:xfrm>
            <a:off x="1979613" y="1600200"/>
            <a:ext cx="6707187"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7030A0"/>
              </a:buClr>
              <a:buSzPts val="3200"/>
              <a:buFont typeface="Times New Roman"/>
              <a:buNone/>
            </a:pPr>
            <a:r>
              <a:rPr b="1" lang="en-US">
                <a:solidFill>
                  <a:srgbClr val="7030A0"/>
                </a:solidFill>
                <a:latin typeface="Times New Roman"/>
                <a:ea typeface="Times New Roman"/>
                <a:cs typeface="Times New Roman"/>
                <a:sym typeface="Times New Roman"/>
              </a:rPr>
              <a:t>Listen to the text  and answer the questions : </a:t>
            </a:r>
            <a:endParaRPr/>
          </a:p>
          <a:p>
            <a:pPr indent="-514350" lvl="0" marL="514350" rtl="0" algn="l">
              <a:spcBef>
                <a:spcPts val="720"/>
              </a:spcBef>
              <a:spcAft>
                <a:spcPts val="0"/>
              </a:spcAft>
              <a:buClr>
                <a:schemeClr val="dk1"/>
              </a:buClr>
              <a:buSzPts val="3600"/>
              <a:buFont typeface="Arial"/>
              <a:buAutoNum type="arabicPeriod"/>
            </a:pPr>
            <a:r>
              <a:rPr b="1" i="1" lang="en-US" sz="3600">
                <a:latin typeface="Times New Roman"/>
                <a:ea typeface="Times New Roman"/>
                <a:cs typeface="Times New Roman"/>
                <a:sym typeface="Times New Roman"/>
              </a:rPr>
              <a:t>Who was John Lodge Burd? </a:t>
            </a:r>
            <a:endParaRPr/>
          </a:p>
          <a:p>
            <a:pPr indent="-514350" lvl="0" marL="514350" rtl="0" algn="l">
              <a:spcBef>
                <a:spcPts val="720"/>
              </a:spcBef>
              <a:spcAft>
                <a:spcPts val="0"/>
              </a:spcAft>
              <a:buClr>
                <a:schemeClr val="dk1"/>
              </a:buClr>
              <a:buSzPts val="3600"/>
              <a:buFont typeface="Arial"/>
              <a:buAutoNum type="arabicPeriod"/>
            </a:pPr>
            <a:r>
              <a:rPr b="1" i="1" lang="en-US" sz="3600">
                <a:latin typeface="Times New Roman"/>
                <a:ea typeface="Times New Roman"/>
                <a:cs typeface="Times New Roman"/>
                <a:sym typeface="Times New Roman"/>
              </a:rPr>
              <a:t>What was the name of the first TV set in Russia? </a:t>
            </a:r>
            <a:endParaRPr/>
          </a:p>
          <a:p>
            <a:pPr indent="-514350" lvl="0" marL="514350" rtl="0" algn="l">
              <a:spcBef>
                <a:spcPts val="720"/>
              </a:spcBef>
              <a:spcAft>
                <a:spcPts val="0"/>
              </a:spcAft>
              <a:buClr>
                <a:schemeClr val="dk1"/>
              </a:buClr>
              <a:buSzPts val="3600"/>
              <a:buFont typeface="Arial"/>
              <a:buAutoNum type="arabicPeriod"/>
            </a:pPr>
            <a:r>
              <a:rPr b="1" i="1" lang="en-US" sz="3600">
                <a:latin typeface="Times New Roman"/>
                <a:ea typeface="Times New Roman"/>
                <a:cs typeface="Times New Roman"/>
                <a:sym typeface="Times New Roman"/>
              </a:rPr>
              <a:t>When was the first film appeared?  </a:t>
            </a:r>
            <a:endParaRPr b="1" i="1" sz="3600">
              <a:latin typeface="Times New Roman"/>
              <a:ea typeface="Times New Roman"/>
              <a:cs typeface="Times New Roman"/>
              <a:sym typeface="Times New Roman"/>
            </a:endParaRPr>
          </a:p>
        </p:txBody>
      </p:sp>
      <p:graphicFrame>
        <p:nvGraphicFramePr>
          <p:cNvPr id="151" name="Google Shape;151;p4"/>
          <p:cNvGraphicFramePr/>
          <p:nvPr/>
        </p:nvGraphicFramePr>
        <p:xfrm>
          <a:off x="4644008" y="5600700"/>
          <a:ext cx="3168352" cy="687388"/>
        </p:xfrm>
        <a:graphic>
          <a:graphicData uri="http://schemas.openxmlformats.org/presentationml/2006/ole">
            <mc:AlternateContent>
              <mc:Choice Requires="v">
                <p:oleObj r:id="rId4" imgH="687388" imgW="3168352" progId="Package" spid="_x0000_s1">
                  <p:embed/>
                </p:oleObj>
              </mc:Choice>
              <mc:Fallback>
                <p:oleObj r:id="rId5" imgH="687388" imgW="3168352" progId="Package">
                  <p:embed/>
                  <p:pic>
                    <p:nvPicPr>
                      <p:cNvPr id="151" name="Google Shape;151;p4"/>
                      <p:cNvPicPr preferRelativeResize="0"/>
                      <p:nvPr/>
                    </p:nvPicPr>
                    <p:blipFill rotWithShape="1">
                      <a:blip r:embed="rId6">
                        <a:alphaModFix/>
                      </a:blip>
                      <a:srcRect b="0" l="0" r="0" t="0"/>
                      <a:stretch/>
                    </p:blipFill>
                    <p:spPr>
                      <a:xfrm>
                        <a:off x="4644008" y="5600700"/>
                        <a:ext cx="3168352" cy="687388"/>
                      </a:xfrm>
                      <a:prstGeom prst="rect">
                        <a:avLst/>
                      </a:prstGeom>
                      <a:noFill/>
                      <a:ln>
                        <a:noFill/>
                      </a:ln>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descr="C:\Users\Учитель\Desktop\logie baird.jpg" id="156" name="Google Shape;156;p5"/>
          <p:cNvPicPr preferRelativeResize="0"/>
          <p:nvPr/>
        </p:nvPicPr>
        <p:blipFill rotWithShape="1">
          <a:blip r:embed="rId3">
            <a:alphaModFix/>
          </a:blip>
          <a:srcRect b="0" l="0" r="0" t="0"/>
          <a:stretch/>
        </p:blipFill>
        <p:spPr>
          <a:xfrm>
            <a:off x="385292" y="188640"/>
            <a:ext cx="2160240" cy="2140627"/>
          </a:xfrm>
          <a:prstGeom prst="rect">
            <a:avLst/>
          </a:prstGeom>
          <a:noFill/>
          <a:ln>
            <a:noFill/>
          </a:ln>
        </p:spPr>
      </p:pic>
      <p:pic>
        <p:nvPicPr>
          <p:cNvPr descr="C:\Users\Учитель\Desktop\soviet-television-4.jpg" id="157" name="Google Shape;157;p5"/>
          <p:cNvPicPr preferRelativeResize="0"/>
          <p:nvPr/>
        </p:nvPicPr>
        <p:blipFill rotWithShape="1">
          <a:blip r:embed="rId4">
            <a:alphaModFix/>
          </a:blip>
          <a:srcRect b="0" l="0" r="0" t="0"/>
          <a:stretch/>
        </p:blipFill>
        <p:spPr>
          <a:xfrm>
            <a:off x="65088" y="2492896"/>
            <a:ext cx="2490688" cy="2500362"/>
          </a:xfrm>
          <a:prstGeom prst="rect">
            <a:avLst/>
          </a:prstGeom>
          <a:noFill/>
          <a:ln>
            <a:noFill/>
          </a:ln>
        </p:spPr>
      </p:pic>
      <p:pic>
        <p:nvPicPr>
          <p:cNvPr descr="C:\Users\Учитель\Desktop\23595885_505196156531079_4695962918976487424_n.jpg" id="158" name="Google Shape;158;p5"/>
          <p:cNvPicPr preferRelativeResize="0"/>
          <p:nvPr/>
        </p:nvPicPr>
        <p:blipFill rotWithShape="1">
          <a:blip r:embed="rId5">
            <a:alphaModFix/>
          </a:blip>
          <a:srcRect b="0" l="0" r="0" t="0"/>
          <a:stretch/>
        </p:blipFill>
        <p:spPr>
          <a:xfrm>
            <a:off x="65088" y="4970033"/>
            <a:ext cx="2706614" cy="1627319"/>
          </a:xfrm>
          <a:prstGeom prst="rect">
            <a:avLst/>
          </a:prstGeom>
          <a:noFill/>
          <a:ln>
            <a:noFill/>
          </a:ln>
        </p:spPr>
      </p:pic>
      <p:sp>
        <p:nvSpPr>
          <p:cNvPr id="159" name="Google Shape;159;p5"/>
          <p:cNvSpPr/>
          <p:nvPr/>
        </p:nvSpPr>
        <p:spPr>
          <a:xfrm>
            <a:off x="3275856" y="188640"/>
            <a:ext cx="5184576" cy="1944216"/>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3200" u="none" cap="none" strike="noStrike">
                <a:solidFill>
                  <a:schemeClr val="dk1"/>
                </a:solidFill>
                <a:latin typeface="Times New Roman"/>
                <a:ea typeface="Times New Roman"/>
                <a:cs typeface="Times New Roman"/>
                <a:sym typeface="Times New Roman"/>
              </a:rPr>
              <a:t>A Scottish man John Lodge Burd  was the first  who demonstrated a TV set </a:t>
            </a:r>
            <a:endParaRPr b="1" i="0" sz="3200" u="none" cap="none" strike="noStrike">
              <a:solidFill>
                <a:schemeClr val="dk1"/>
              </a:solidFill>
              <a:latin typeface="Times New Roman"/>
              <a:ea typeface="Times New Roman"/>
              <a:cs typeface="Times New Roman"/>
              <a:sym typeface="Times New Roman"/>
            </a:endParaRPr>
          </a:p>
        </p:txBody>
      </p:sp>
      <p:sp>
        <p:nvSpPr>
          <p:cNvPr id="160" name="Google Shape;160;p5"/>
          <p:cNvSpPr/>
          <p:nvPr/>
        </p:nvSpPr>
        <p:spPr>
          <a:xfrm>
            <a:off x="3198473" y="2780928"/>
            <a:ext cx="5328592" cy="1584176"/>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3200" u="none" cap="none" strike="noStrike">
                <a:solidFill>
                  <a:schemeClr val="dk1"/>
                </a:solidFill>
                <a:latin typeface="Times New Roman"/>
                <a:ea typeface="Times New Roman"/>
                <a:cs typeface="Times New Roman"/>
                <a:sym typeface="Times New Roman"/>
              </a:rPr>
              <a:t>“ KVN-49” was the first Russian TV set </a:t>
            </a:r>
            <a:endParaRPr b="1" i="0" sz="3200" u="none" cap="none" strike="noStrike">
              <a:solidFill>
                <a:schemeClr val="dk1"/>
              </a:solidFill>
              <a:latin typeface="Times New Roman"/>
              <a:ea typeface="Times New Roman"/>
              <a:cs typeface="Times New Roman"/>
              <a:sym typeface="Times New Roman"/>
            </a:endParaRPr>
          </a:p>
        </p:txBody>
      </p:sp>
      <p:sp>
        <p:nvSpPr>
          <p:cNvPr id="161" name="Google Shape;161;p5"/>
          <p:cNvSpPr/>
          <p:nvPr/>
        </p:nvSpPr>
        <p:spPr>
          <a:xfrm>
            <a:off x="3347864" y="4509120"/>
            <a:ext cx="5328592" cy="2088232"/>
          </a:xfrm>
          <a:prstGeom prst="flowChartProcess">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chemeClr val="dk1"/>
                </a:solidFill>
                <a:latin typeface="Times New Roman"/>
                <a:ea typeface="Times New Roman"/>
                <a:cs typeface="Times New Roman"/>
                <a:sym typeface="Times New Roman"/>
              </a:rPr>
              <a:t>In 1895 the Lumier brothers demonstrated the first three minute film “Arrival of the train”. </a:t>
            </a:r>
            <a:endParaRPr b="1" i="0" sz="32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500"/>
                                        <p:tgtEl>
                                          <p:spTgt spid="1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500"/>
                                        <p:tgtEl>
                                          <p:spTgt spid="16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6"/>
          <p:cNvSpPr txBox="1"/>
          <p:nvPr>
            <p:ph type="title"/>
          </p:nvPr>
        </p:nvSpPr>
        <p:spPr>
          <a:xfrm>
            <a:off x="1979613" y="274638"/>
            <a:ext cx="6707187"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pic>
        <p:nvPicPr>
          <p:cNvPr id="167" name="Google Shape;167;p6"/>
          <p:cNvPicPr preferRelativeResize="0"/>
          <p:nvPr>
            <p:ph idx="1" type="body"/>
          </p:nvPr>
        </p:nvPicPr>
        <p:blipFill rotWithShape="1">
          <a:blip r:embed="rId3">
            <a:alphaModFix/>
          </a:blip>
          <a:srcRect b="0" l="0" r="0" t="0"/>
          <a:stretch/>
        </p:blipFill>
        <p:spPr>
          <a:xfrm>
            <a:off x="179512" y="260648"/>
            <a:ext cx="8712968" cy="57665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7"/>
          <p:cNvSpPr txBox="1"/>
          <p:nvPr>
            <p:ph type="title"/>
          </p:nvPr>
        </p:nvSpPr>
        <p:spPr>
          <a:xfrm>
            <a:off x="1979613" y="274638"/>
            <a:ext cx="6707187"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7"/>
          <p:cNvSpPr/>
          <p:nvPr/>
        </p:nvSpPr>
        <p:spPr>
          <a:xfrm>
            <a:off x="611560" y="188640"/>
            <a:ext cx="7704856" cy="5976664"/>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Times New Roman"/>
              <a:buNone/>
            </a:pPr>
            <a:r>
              <a:rPr b="1" i="0" lang="en-US" sz="4400" u="none" cap="none" strike="noStrike">
                <a:solidFill>
                  <a:schemeClr val="dk1"/>
                </a:solidFill>
                <a:latin typeface="Times New Roman"/>
                <a:ea typeface="Times New Roman"/>
                <a:cs typeface="Times New Roman"/>
                <a:sym typeface="Times New Roman"/>
              </a:rPr>
              <a:t>comedies</a:t>
            </a:r>
            <a:endParaRPr/>
          </a:p>
          <a:p>
            <a:pPr indent="0" lvl="0" marL="0" marR="0" rtl="0" algn="ctr">
              <a:lnSpc>
                <a:spcPct val="100000"/>
              </a:lnSpc>
              <a:spcBef>
                <a:spcPts val="0"/>
              </a:spcBef>
              <a:spcAft>
                <a:spcPts val="0"/>
              </a:spcAft>
              <a:buClr>
                <a:schemeClr val="dk1"/>
              </a:buClr>
              <a:buSzPts val="4400"/>
              <a:buFont typeface="Times New Roman"/>
              <a:buNone/>
            </a:pPr>
            <a:r>
              <a:rPr b="1" i="0" lang="en-US" sz="4400" u="none" cap="none" strike="noStrike">
                <a:solidFill>
                  <a:schemeClr val="dk1"/>
                </a:solidFill>
                <a:latin typeface="Times New Roman"/>
                <a:ea typeface="Times New Roman"/>
                <a:cs typeface="Times New Roman"/>
                <a:sym typeface="Times New Roman"/>
              </a:rPr>
              <a:t>dramas </a:t>
            </a:r>
            <a:endParaRPr/>
          </a:p>
          <a:p>
            <a:pPr indent="0" lvl="0" marL="0" marR="0" rtl="0" algn="ctr">
              <a:lnSpc>
                <a:spcPct val="100000"/>
              </a:lnSpc>
              <a:spcBef>
                <a:spcPts val="0"/>
              </a:spcBef>
              <a:spcAft>
                <a:spcPts val="0"/>
              </a:spcAft>
              <a:buClr>
                <a:schemeClr val="dk1"/>
              </a:buClr>
              <a:buSzPts val="4400"/>
              <a:buFont typeface="Times New Roman"/>
              <a:buNone/>
            </a:pPr>
            <a:r>
              <a:rPr b="1" i="0" lang="en-US" sz="4400" u="none" cap="none" strike="noStrike">
                <a:solidFill>
                  <a:schemeClr val="dk1"/>
                </a:solidFill>
                <a:latin typeface="Times New Roman"/>
                <a:ea typeface="Times New Roman"/>
                <a:cs typeface="Times New Roman"/>
                <a:sym typeface="Times New Roman"/>
              </a:rPr>
              <a:t>cartoons</a:t>
            </a:r>
            <a:endParaRPr/>
          </a:p>
          <a:p>
            <a:pPr indent="0" lvl="0" marL="0" marR="0" rtl="0" algn="ctr">
              <a:lnSpc>
                <a:spcPct val="100000"/>
              </a:lnSpc>
              <a:spcBef>
                <a:spcPts val="0"/>
              </a:spcBef>
              <a:spcAft>
                <a:spcPts val="0"/>
              </a:spcAft>
              <a:buClr>
                <a:schemeClr val="dk1"/>
              </a:buClr>
              <a:buSzPts val="4400"/>
              <a:buFont typeface="Times New Roman"/>
              <a:buNone/>
            </a:pPr>
            <a:r>
              <a:rPr b="1" i="0" lang="en-US" sz="4400" u="none" cap="none" strike="noStrike">
                <a:solidFill>
                  <a:schemeClr val="dk1"/>
                </a:solidFill>
                <a:latin typeface="Times New Roman"/>
                <a:ea typeface="Times New Roman"/>
                <a:cs typeface="Times New Roman"/>
                <a:sym typeface="Times New Roman"/>
              </a:rPr>
              <a:t>action films</a:t>
            </a:r>
            <a:endParaRPr/>
          </a:p>
          <a:p>
            <a:pPr indent="0" lvl="0" marL="0" marR="0" rtl="0" algn="ctr">
              <a:lnSpc>
                <a:spcPct val="100000"/>
              </a:lnSpc>
              <a:spcBef>
                <a:spcPts val="0"/>
              </a:spcBef>
              <a:spcAft>
                <a:spcPts val="0"/>
              </a:spcAft>
              <a:buClr>
                <a:schemeClr val="dk1"/>
              </a:buClr>
              <a:buSzPts val="4400"/>
              <a:buFont typeface="Times New Roman"/>
              <a:buNone/>
            </a:pPr>
            <a:r>
              <a:rPr b="1" i="0" lang="en-US" sz="4400" u="none" cap="none" strike="noStrike">
                <a:solidFill>
                  <a:schemeClr val="dk1"/>
                </a:solidFill>
                <a:latin typeface="Times New Roman"/>
                <a:ea typeface="Times New Roman"/>
                <a:cs typeface="Times New Roman"/>
                <a:sym typeface="Times New Roman"/>
              </a:rPr>
              <a:t>  news programme </a:t>
            </a:r>
            <a:endParaRPr/>
          </a:p>
          <a:p>
            <a:pPr indent="0" lvl="0" marL="0" marR="0" rtl="0" algn="ctr">
              <a:lnSpc>
                <a:spcPct val="100000"/>
              </a:lnSpc>
              <a:spcBef>
                <a:spcPts val="0"/>
              </a:spcBef>
              <a:spcAft>
                <a:spcPts val="0"/>
              </a:spcAft>
              <a:buClr>
                <a:schemeClr val="dk1"/>
              </a:buClr>
              <a:buSzPts val="4400"/>
              <a:buFont typeface="Times New Roman"/>
              <a:buNone/>
            </a:pPr>
            <a:r>
              <a:rPr b="1" i="0" lang="en-US" sz="4400" u="none" cap="none" strike="noStrike">
                <a:solidFill>
                  <a:schemeClr val="dk1"/>
                </a:solidFill>
                <a:latin typeface="Times New Roman"/>
                <a:ea typeface="Times New Roman"/>
                <a:cs typeface="Times New Roman"/>
                <a:sym typeface="Times New Roman"/>
              </a:rPr>
              <a:t>thrillers</a:t>
            </a:r>
            <a:endParaRPr/>
          </a:p>
          <a:p>
            <a:pPr indent="0" lvl="0" marL="0" marR="0" rtl="0" algn="ctr">
              <a:lnSpc>
                <a:spcPct val="100000"/>
              </a:lnSpc>
              <a:spcBef>
                <a:spcPts val="0"/>
              </a:spcBef>
              <a:spcAft>
                <a:spcPts val="0"/>
              </a:spcAft>
              <a:buClr>
                <a:schemeClr val="dk1"/>
              </a:buClr>
              <a:buSzPts val="4400"/>
              <a:buFont typeface="Times New Roman"/>
              <a:buNone/>
            </a:pPr>
            <a:r>
              <a:rPr b="1" i="0" lang="en-US" sz="4400" u="none" cap="none" strike="noStrike">
                <a:solidFill>
                  <a:schemeClr val="dk1"/>
                </a:solidFill>
                <a:latin typeface="Times New Roman"/>
                <a:ea typeface="Times New Roman"/>
                <a:cs typeface="Times New Roman"/>
                <a:sym typeface="Times New Roman"/>
              </a:rPr>
              <a:t>science fiction films</a:t>
            </a:r>
            <a:endParaRPr/>
          </a:p>
          <a:p>
            <a:pPr indent="0" lvl="0" marL="0" marR="0" rtl="0" algn="ctr">
              <a:lnSpc>
                <a:spcPct val="100000"/>
              </a:lnSpc>
              <a:spcBef>
                <a:spcPts val="0"/>
              </a:spcBef>
              <a:spcAft>
                <a:spcPts val="0"/>
              </a:spcAft>
              <a:buClr>
                <a:schemeClr val="dk1"/>
              </a:buClr>
              <a:buSzPts val="4400"/>
              <a:buFont typeface="Times New Roman"/>
              <a:buNone/>
            </a:pPr>
            <a:r>
              <a:rPr b="1" i="0" lang="en-US" sz="4400" u="none" cap="none" strike="noStrike">
                <a:solidFill>
                  <a:schemeClr val="dk1"/>
                </a:solidFill>
                <a:latin typeface="Times New Roman"/>
                <a:ea typeface="Times New Roman"/>
                <a:cs typeface="Times New Roman"/>
                <a:sym typeface="Times New Roman"/>
              </a:rPr>
              <a:t>game  shows    </a:t>
            </a:r>
            <a:endParaRPr b="1" i="0" sz="4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8"/>
          <p:cNvSpPr txBox="1"/>
          <p:nvPr>
            <p:ph type="title"/>
          </p:nvPr>
        </p:nvSpPr>
        <p:spPr>
          <a:xfrm>
            <a:off x="1979613" y="274638"/>
            <a:ext cx="6707187"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8"/>
          <p:cNvSpPr/>
          <p:nvPr/>
        </p:nvSpPr>
        <p:spPr>
          <a:xfrm>
            <a:off x="331912" y="241580"/>
            <a:ext cx="2736304" cy="955171"/>
          </a:xfrm>
          <a:prstGeom prst="flowChartProcess">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1" i="0" lang="en-US" sz="3600" u="none" cap="none" strike="noStrike">
                <a:solidFill>
                  <a:schemeClr val="dk1"/>
                </a:solidFill>
                <a:latin typeface="Times New Roman"/>
                <a:ea typeface="Times New Roman"/>
                <a:cs typeface="Times New Roman"/>
                <a:sym typeface="Times New Roman"/>
              </a:rPr>
              <a:t>the  news</a:t>
            </a:r>
            <a:endParaRPr b="1" i="0" sz="3600" u="none" cap="none" strike="noStrike">
              <a:solidFill>
                <a:schemeClr val="dk1"/>
              </a:solidFill>
              <a:latin typeface="Times New Roman"/>
              <a:ea typeface="Times New Roman"/>
              <a:cs typeface="Times New Roman"/>
              <a:sym typeface="Times New Roman"/>
            </a:endParaRPr>
          </a:p>
        </p:txBody>
      </p:sp>
      <p:sp>
        <p:nvSpPr>
          <p:cNvPr id="180" name="Google Shape;180;p8"/>
          <p:cNvSpPr/>
          <p:nvPr/>
        </p:nvSpPr>
        <p:spPr>
          <a:xfrm>
            <a:off x="331912" y="1340768"/>
            <a:ext cx="2736304" cy="792088"/>
          </a:xfrm>
          <a:prstGeom prst="flowChartProcess">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3200" u="none" cap="none" strike="noStrike">
                <a:solidFill>
                  <a:schemeClr val="dk1"/>
                </a:solidFill>
                <a:latin typeface="Times New Roman"/>
                <a:ea typeface="Times New Roman"/>
                <a:cs typeface="Times New Roman"/>
                <a:sym typeface="Times New Roman"/>
              </a:rPr>
              <a:t>serial</a:t>
            </a:r>
            <a:endParaRPr b="1" i="0" sz="3200" u="none" cap="none" strike="noStrike">
              <a:solidFill>
                <a:schemeClr val="dk1"/>
              </a:solidFill>
              <a:latin typeface="Times New Roman"/>
              <a:ea typeface="Times New Roman"/>
              <a:cs typeface="Times New Roman"/>
              <a:sym typeface="Times New Roman"/>
            </a:endParaRPr>
          </a:p>
        </p:txBody>
      </p:sp>
      <p:sp>
        <p:nvSpPr>
          <p:cNvPr id="181" name="Google Shape;181;p8"/>
          <p:cNvSpPr/>
          <p:nvPr/>
        </p:nvSpPr>
        <p:spPr>
          <a:xfrm>
            <a:off x="331912" y="2564904"/>
            <a:ext cx="2736304" cy="936104"/>
          </a:xfrm>
          <a:prstGeom prst="flowChartProcess">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1" i="0" lang="en-US" sz="3600" u="none" cap="none" strike="noStrike">
                <a:solidFill>
                  <a:schemeClr val="dk1"/>
                </a:solidFill>
                <a:latin typeface="Times New Roman"/>
                <a:ea typeface="Times New Roman"/>
                <a:cs typeface="Times New Roman"/>
                <a:sym typeface="Times New Roman"/>
              </a:rPr>
              <a:t>game show</a:t>
            </a:r>
            <a:endParaRPr b="1" i="0" sz="3600" u="none" cap="none" strike="noStrike">
              <a:solidFill>
                <a:schemeClr val="dk1"/>
              </a:solidFill>
              <a:latin typeface="Times New Roman"/>
              <a:ea typeface="Times New Roman"/>
              <a:cs typeface="Times New Roman"/>
              <a:sym typeface="Times New Roman"/>
            </a:endParaRPr>
          </a:p>
        </p:txBody>
      </p:sp>
      <p:sp>
        <p:nvSpPr>
          <p:cNvPr id="182" name="Google Shape;182;p8"/>
          <p:cNvSpPr/>
          <p:nvPr/>
        </p:nvSpPr>
        <p:spPr>
          <a:xfrm>
            <a:off x="192088" y="3789040"/>
            <a:ext cx="3015952" cy="999287"/>
          </a:xfrm>
          <a:prstGeom prst="flowChartProcess">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1" i="0" lang="en-US" sz="3600" u="none" cap="none" strike="noStrike">
                <a:solidFill>
                  <a:schemeClr val="dk1"/>
                </a:solidFill>
                <a:latin typeface="Times New Roman"/>
                <a:ea typeface="Times New Roman"/>
                <a:cs typeface="Times New Roman"/>
                <a:sym typeface="Times New Roman"/>
              </a:rPr>
              <a:t>documentary</a:t>
            </a:r>
            <a:endParaRPr b="1" i="0" sz="3600" u="none" cap="none" strike="noStrike">
              <a:solidFill>
                <a:schemeClr val="dk1"/>
              </a:solidFill>
              <a:latin typeface="Times New Roman"/>
              <a:ea typeface="Times New Roman"/>
              <a:cs typeface="Times New Roman"/>
              <a:sym typeface="Times New Roman"/>
            </a:endParaRPr>
          </a:p>
        </p:txBody>
      </p:sp>
      <p:sp>
        <p:nvSpPr>
          <p:cNvPr id="183" name="Google Shape;183;p8"/>
          <p:cNvSpPr/>
          <p:nvPr/>
        </p:nvSpPr>
        <p:spPr>
          <a:xfrm>
            <a:off x="331912" y="5503640"/>
            <a:ext cx="2736304" cy="864098"/>
          </a:xfrm>
          <a:prstGeom prst="flowChartProcess">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1" i="0" lang="en-US" sz="3600" u="none" cap="none" strike="noStrike">
                <a:solidFill>
                  <a:schemeClr val="dk1"/>
                </a:solidFill>
                <a:latin typeface="Times New Roman"/>
                <a:ea typeface="Times New Roman"/>
                <a:cs typeface="Times New Roman"/>
                <a:sym typeface="Times New Roman"/>
              </a:rPr>
              <a:t>talk  show  </a:t>
            </a:r>
            <a:endParaRPr b="1" i="0" sz="3600" u="none" cap="none" strike="noStrike">
              <a:solidFill>
                <a:schemeClr val="dk1"/>
              </a:solidFill>
              <a:latin typeface="Times New Roman"/>
              <a:ea typeface="Times New Roman"/>
              <a:cs typeface="Times New Roman"/>
              <a:sym typeface="Times New Roman"/>
            </a:endParaRPr>
          </a:p>
        </p:txBody>
      </p:sp>
      <p:sp>
        <p:nvSpPr>
          <p:cNvPr id="184" name="Google Shape;184;p8"/>
          <p:cNvSpPr/>
          <p:nvPr/>
        </p:nvSpPr>
        <p:spPr>
          <a:xfrm>
            <a:off x="3638836" y="5661248"/>
            <a:ext cx="5112567" cy="936104"/>
          </a:xfrm>
          <a:prstGeom prst="flowChartProcess">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a long drama  or a comedy that is broadcast in parts </a:t>
            </a:r>
            <a:endParaRPr b="1" i="0" sz="2800" u="none" cap="none" strike="noStrike">
              <a:solidFill>
                <a:schemeClr val="dk1"/>
              </a:solidFill>
              <a:latin typeface="Times New Roman"/>
              <a:ea typeface="Times New Roman"/>
              <a:cs typeface="Times New Roman"/>
              <a:sym typeface="Times New Roman"/>
            </a:endParaRPr>
          </a:p>
        </p:txBody>
      </p:sp>
      <p:sp>
        <p:nvSpPr>
          <p:cNvPr id="185" name="Google Shape;185;p8"/>
          <p:cNvSpPr/>
          <p:nvPr/>
        </p:nvSpPr>
        <p:spPr>
          <a:xfrm>
            <a:off x="3721291" y="3284984"/>
            <a:ext cx="4955164" cy="1008112"/>
          </a:xfrm>
          <a:prstGeom prst="flowChartProcess">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a programme about the latest events  and politics </a:t>
            </a:r>
            <a:endParaRPr b="1" i="0" sz="2800" u="none" cap="none" strike="noStrike">
              <a:solidFill>
                <a:schemeClr val="dk1"/>
              </a:solidFill>
              <a:latin typeface="Times New Roman"/>
              <a:ea typeface="Times New Roman"/>
              <a:cs typeface="Times New Roman"/>
              <a:sym typeface="Times New Roman"/>
            </a:endParaRPr>
          </a:p>
        </p:txBody>
      </p:sp>
      <p:sp>
        <p:nvSpPr>
          <p:cNvPr id="186" name="Google Shape;186;p8"/>
          <p:cNvSpPr/>
          <p:nvPr/>
        </p:nvSpPr>
        <p:spPr>
          <a:xfrm>
            <a:off x="3556839" y="4509120"/>
            <a:ext cx="5112566" cy="922514"/>
          </a:xfrm>
          <a:prstGeom prst="flowChartProcess">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a group of programmes on one topic </a:t>
            </a:r>
            <a:endParaRPr b="1" i="0" sz="2800" u="none" cap="none" strike="noStrike">
              <a:solidFill>
                <a:schemeClr val="dk1"/>
              </a:solidFill>
              <a:latin typeface="Times New Roman"/>
              <a:ea typeface="Times New Roman"/>
              <a:cs typeface="Times New Roman"/>
              <a:sym typeface="Times New Roman"/>
            </a:endParaRPr>
          </a:p>
        </p:txBody>
      </p:sp>
      <p:sp>
        <p:nvSpPr>
          <p:cNvPr id="187" name="Google Shape;187;p8"/>
          <p:cNvSpPr/>
          <p:nvPr/>
        </p:nvSpPr>
        <p:spPr>
          <a:xfrm>
            <a:off x="3347865" y="1628800"/>
            <a:ext cx="5328590" cy="1296144"/>
          </a:xfrm>
          <a:prstGeom prst="flowChartProcess">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a programme that is based on facts and history ( about people, art, inventions, nature)</a:t>
            </a:r>
            <a:endParaRPr b="1" i="0" sz="2800" u="none" cap="none" strike="noStrike">
              <a:solidFill>
                <a:schemeClr val="dk1"/>
              </a:solidFill>
              <a:latin typeface="Times New Roman"/>
              <a:ea typeface="Times New Roman"/>
              <a:cs typeface="Times New Roman"/>
              <a:sym typeface="Times New Roman"/>
            </a:endParaRPr>
          </a:p>
        </p:txBody>
      </p:sp>
      <p:sp>
        <p:nvSpPr>
          <p:cNvPr id="188" name="Google Shape;188;p8"/>
          <p:cNvSpPr/>
          <p:nvPr/>
        </p:nvSpPr>
        <p:spPr>
          <a:xfrm>
            <a:off x="3588532" y="188640"/>
            <a:ext cx="5087923" cy="1152128"/>
          </a:xfrm>
          <a:prstGeom prst="flowChartProcess">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a programme where a team or one person compete to win  </a:t>
            </a:r>
            <a:endParaRPr b="1" i="0" sz="28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5"/>
          <p:cNvSpPr/>
          <p:nvPr/>
        </p:nvSpPr>
        <p:spPr>
          <a:xfrm>
            <a:off x="0" y="260648"/>
            <a:ext cx="4104456" cy="6408712"/>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514350" lvl="0" marL="514350" marR="0" rtl="0" algn="ctr">
              <a:lnSpc>
                <a:spcPct val="100000"/>
              </a:lnSpc>
              <a:spcBef>
                <a:spcPts val="0"/>
              </a:spcBef>
              <a:spcAft>
                <a:spcPts val="0"/>
              </a:spcAft>
              <a:buClr>
                <a:schemeClr val="dk1"/>
              </a:buClr>
              <a:buSzPts val="3200"/>
              <a:buFont typeface="Arial"/>
              <a:buAutoNum type="arabicPeriod"/>
            </a:pPr>
            <a:r>
              <a:rPr b="1" i="0" lang="en-US" sz="3200" u="none" cap="none" strike="noStrike">
                <a:solidFill>
                  <a:schemeClr val="dk1"/>
                </a:solidFill>
                <a:latin typeface="Times New Roman"/>
                <a:ea typeface="Times New Roman"/>
                <a:cs typeface="Times New Roman"/>
                <a:sym typeface="Times New Roman"/>
              </a:rPr>
              <a:t>I like watching …….</a:t>
            </a:r>
            <a:endParaRPr/>
          </a:p>
          <a:p>
            <a:pPr indent="-514350" lvl="0" marL="514350" marR="0" rtl="0" algn="ctr">
              <a:lnSpc>
                <a:spcPct val="100000"/>
              </a:lnSpc>
              <a:spcBef>
                <a:spcPts val="0"/>
              </a:spcBef>
              <a:spcAft>
                <a:spcPts val="0"/>
              </a:spcAft>
              <a:buClr>
                <a:schemeClr val="dk1"/>
              </a:buClr>
              <a:buSzPts val="3200"/>
              <a:buFont typeface="Arial"/>
              <a:buAutoNum type="arabicPeriod"/>
            </a:pPr>
            <a:r>
              <a:rPr b="1" i="0" lang="en-US" sz="3200" u="none" cap="none" strike="noStrike">
                <a:solidFill>
                  <a:schemeClr val="dk1"/>
                </a:solidFill>
                <a:latin typeface="Times New Roman"/>
                <a:ea typeface="Times New Roman"/>
                <a:cs typeface="Times New Roman"/>
                <a:sym typeface="Times New Roman"/>
              </a:rPr>
              <a:t>I enjoy watching ….</a:t>
            </a:r>
            <a:endParaRPr/>
          </a:p>
          <a:p>
            <a:pPr indent="-514350" lvl="0" marL="514350" marR="0" rtl="0" algn="ctr">
              <a:lnSpc>
                <a:spcPct val="100000"/>
              </a:lnSpc>
              <a:spcBef>
                <a:spcPts val="0"/>
              </a:spcBef>
              <a:spcAft>
                <a:spcPts val="0"/>
              </a:spcAft>
              <a:buClr>
                <a:schemeClr val="dk1"/>
              </a:buClr>
              <a:buSzPts val="3200"/>
              <a:buFont typeface="Arial"/>
              <a:buAutoNum type="arabicPeriod"/>
            </a:pPr>
            <a:r>
              <a:rPr b="1" i="0" lang="en-US" sz="3200" u="none" cap="none" strike="noStrike">
                <a:solidFill>
                  <a:schemeClr val="dk1"/>
                </a:solidFill>
                <a:latin typeface="Times New Roman"/>
                <a:ea typeface="Times New Roman"/>
                <a:cs typeface="Times New Roman"/>
                <a:sym typeface="Times New Roman"/>
              </a:rPr>
              <a:t>I can’t say  that I like watching …….</a:t>
            </a:r>
            <a:endParaRPr/>
          </a:p>
          <a:p>
            <a:pPr indent="-311150" lvl="0" marL="514350" marR="0" rtl="0" algn="ctr">
              <a:lnSpc>
                <a:spcPct val="100000"/>
              </a:lnSpc>
              <a:spcBef>
                <a:spcPts val="0"/>
              </a:spcBef>
              <a:spcAft>
                <a:spcPts val="0"/>
              </a:spcAft>
              <a:buClr>
                <a:schemeClr val="dk1"/>
              </a:buClr>
              <a:buSzPts val="3200"/>
              <a:buFont typeface="Arial"/>
              <a:buNone/>
            </a:pPr>
            <a:r>
              <a:t/>
            </a:r>
            <a:endParaRPr b="1" i="0" sz="3200" u="none" cap="none" strike="noStrike">
              <a:solidFill>
                <a:schemeClr val="dk1"/>
              </a:solidFill>
              <a:latin typeface="Times New Roman"/>
              <a:ea typeface="Times New Roman"/>
              <a:cs typeface="Times New Roman"/>
              <a:sym typeface="Times New Roman"/>
            </a:endParaRPr>
          </a:p>
          <a:p>
            <a:pPr indent="-514350" lvl="0" marL="514350" marR="0" rtl="0" algn="ctr">
              <a:lnSpc>
                <a:spcPct val="100000"/>
              </a:lnSpc>
              <a:spcBef>
                <a:spcPts val="0"/>
              </a:spcBef>
              <a:spcAft>
                <a:spcPts val="0"/>
              </a:spcAft>
              <a:buClr>
                <a:schemeClr val="dk1"/>
              </a:buClr>
              <a:buSzPts val="3200"/>
              <a:buFont typeface="Arial"/>
              <a:buAutoNum type="arabicPeriod"/>
            </a:pPr>
            <a:r>
              <a:rPr b="1" i="0" lang="en-US" sz="3200" u="none" cap="none" strike="noStrike">
                <a:solidFill>
                  <a:schemeClr val="dk1"/>
                </a:solidFill>
                <a:latin typeface="Times New Roman"/>
                <a:ea typeface="Times New Roman"/>
                <a:cs typeface="Times New Roman"/>
                <a:sym typeface="Times New Roman"/>
              </a:rPr>
              <a:t>I don’t mind watching …</a:t>
            </a:r>
            <a:endParaRPr/>
          </a:p>
          <a:p>
            <a:pPr indent="-311150" lvl="0" marL="514350" marR="0" rtl="0" algn="ctr">
              <a:lnSpc>
                <a:spcPct val="100000"/>
              </a:lnSpc>
              <a:spcBef>
                <a:spcPts val="0"/>
              </a:spcBef>
              <a:spcAft>
                <a:spcPts val="0"/>
              </a:spcAft>
              <a:buClr>
                <a:schemeClr val="dk1"/>
              </a:buClr>
              <a:buSzPts val="3200"/>
              <a:buFont typeface="Arial"/>
              <a:buNone/>
            </a:pPr>
            <a:r>
              <a:t/>
            </a:r>
            <a:endParaRPr b="1" i="0" sz="3200" u="none" cap="none" strike="noStrike">
              <a:solidFill>
                <a:schemeClr val="dk1"/>
              </a:solidFill>
              <a:latin typeface="Times New Roman"/>
              <a:ea typeface="Times New Roman"/>
              <a:cs typeface="Times New Roman"/>
              <a:sym typeface="Times New Roman"/>
            </a:endParaRPr>
          </a:p>
          <a:p>
            <a:pPr indent="-514350" lvl="0" marL="514350" marR="0" rtl="0" algn="ctr">
              <a:lnSpc>
                <a:spcPct val="100000"/>
              </a:lnSpc>
              <a:spcBef>
                <a:spcPts val="0"/>
              </a:spcBef>
              <a:spcAft>
                <a:spcPts val="0"/>
              </a:spcAft>
              <a:buClr>
                <a:schemeClr val="dk1"/>
              </a:buClr>
              <a:buSzPts val="3200"/>
              <a:buFont typeface="Arial"/>
              <a:buAutoNum type="arabicPeriod"/>
            </a:pPr>
            <a:r>
              <a:rPr b="1" i="0" lang="en-US" sz="3200" u="none" cap="none" strike="noStrike">
                <a:solidFill>
                  <a:schemeClr val="dk1"/>
                </a:solidFill>
                <a:latin typeface="Times New Roman"/>
                <a:ea typeface="Times New Roman"/>
                <a:cs typeface="Times New Roman"/>
                <a:sym typeface="Times New Roman"/>
              </a:rPr>
              <a:t>I hate watching ….</a:t>
            </a:r>
            <a:endParaRPr b="1" i="0" sz="3200" u="none" cap="none" strike="noStrike">
              <a:solidFill>
                <a:schemeClr val="dk1"/>
              </a:solidFill>
              <a:latin typeface="Times New Roman"/>
              <a:ea typeface="Times New Roman"/>
              <a:cs typeface="Times New Roman"/>
              <a:sym typeface="Times New Roman"/>
            </a:endParaRPr>
          </a:p>
        </p:txBody>
      </p:sp>
      <p:sp>
        <p:nvSpPr>
          <p:cNvPr id="194" name="Google Shape;194;p15"/>
          <p:cNvSpPr/>
          <p:nvPr/>
        </p:nvSpPr>
        <p:spPr>
          <a:xfrm>
            <a:off x="4211960" y="260648"/>
            <a:ext cx="4932040" cy="6408712"/>
          </a:xfrm>
          <a:prstGeom prst="flowChartProcess">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000"/>
              <a:buFont typeface="Times New Roman"/>
              <a:buNone/>
            </a:pPr>
            <a:r>
              <a:rPr b="1" i="0" lang="en-US" sz="3000" u="none" cap="none" strike="noStrike">
                <a:solidFill>
                  <a:schemeClr val="dk1"/>
                </a:solidFill>
                <a:latin typeface="Times New Roman"/>
                <a:ea typeface="Times New Roman"/>
                <a:cs typeface="Times New Roman"/>
                <a:sym typeface="Times New Roman"/>
              </a:rPr>
              <a:t>…….because it helps me relax</a:t>
            </a:r>
            <a:endParaRPr/>
          </a:p>
          <a:p>
            <a:pPr indent="0" lvl="0" marL="0" marR="0" rtl="0" algn="ctr">
              <a:lnSpc>
                <a:spcPct val="100000"/>
              </a:lnSpc>
              <a:spcBef>
                <a:spcPts val="0"/>
              </a:spcBef>
              <a:spcAft>
                <a:spcPts val="0"/>
              </a:spcAft>
              <a:buClr>
                <a:schemeClr val="dk1"/>
              </a:buClr>
              <a:buSzPts val="3000"/>
              <a:buFont typeface="Times New Roman"/>
              <a:buNone/>
            </a:pPr>
            <a:r>
              <a:rPr b="1" i="0" lang="en-US" sz="3000" u="none" cap="none" strike="noStrike">
                <a:solidFill>
                  <a:schemeClr val="dk1"/>
                </a:solidFill>
                <a:latin typeface="Times New Roman"/>
                <a:ea typeface="Times New Roman"/>
                <a:cs typeface="Times New Roman"/>
                <a:sym typeface="Times New Roman"/>
              </a:rPr>
              <a:t>…..because I can get useful  information  for …….</a:t>
            </a:r>
            <a:endParaRPr/>
          </a:p>
          <a:p>
            <a:pPr indent="0" lvl="0" marL="0" marR="0" rtl="0" algn="ctr">
              <a:lnSpc>
                <a:spcPct val="100000"/>
              </a:lnSpc>
              <a:spcBef>
                <a:spcPts val="0"/>
              </a:spcBef>
              <a:spcAft>
                <a:spcPts val="0"/>
              </a:spcAft>
              <a:buClr>
                <a:schemeClr val="dk1"/>
              </a:buClr>
              <a:buSzPts val="3000"/>
              <a:buFont typeface="Times New Roman"/>
              <a:buNone/>
            </a:pPr>
            <a:r>
              <a:rPr b="1" i="0" lang="en-US" sz="3000" u="none" cap="none" strike="noStrike">
                <a:solidFill>
                  <a:schemeClr val="dk1"/>
                </a:solidFill>
                <a:latin typeface="Times New Roman"/>
                <a:ea typeface="Times New Roman"/>
                <a:cs typeface="Times New Roman"/>
                <a:sym typeface="Times New Roman"/>
              </a:rPr>
              <a:t>……because it’s not very intelligent </a:t>
            </a:r>
            <a:endParaRPr/>
          </a:p>
          <a:p>
            <a:pPr indent="0" lvl="0" marL="0" marR="0" rtl="0" algn="ctr">
              <a:lnSpc>
                <a:spcPct val="100000"/>
              </a:lnSpc>
              <a:spcBef>
                <a:spcPts val="0"/>
              </a:spcBef>
              <a:spcAft>
                <a:spcPts val="0"/>
              </a:spcAft>
              <a:buClr>
                <a:schemeClr val="dk1"/>
              </a:buClr>
              <a:buSzPts val="3000"/>
              <a:buFont typeface="Times New Roman"/>
              <a:buNone/>
            </a:pPr>
            <a:r>
              <a:rPr b="1" i="0" lang="en-US" sz="3000" u="none" cap="none" strike="noStrike">
                <a:solidFill>
                  <a:schemeClr val="dk1"/>
                </a:solidFill>
                <a:latin typeface="Times New Roman"/>
                <a:ea typeface="Times New Roman"/>
                <a:cs typeface="Times New Roman"/>
                <a:sym typeface="Times New Roman"/>
              </a:rPr>
              <a:t>…….because I think it’s better  ……</a:t>
            </a:r>
            <a:endParaRPr/>
          </a:p>
          <a:p>
            <a:pPr indent="0" lvl="0" marL="0" marR="0" rtl="0" algn="ctr">
              <a:lnSpc>
                <a:spcPct val="100000"/>
              </a:lnSpc>
              <a:spcBef>
                <a:spcPts val="0"/>
              </a:spcBef>
              <a:spcAft>
                <a:spcPts val="0"/>
              </a:spcAft>
              <a:buClr>
                <a:schemeClr val="dk1"/>
              </a:buClr>
              <a:buSzPts val="3000"/>
              <a:buFont typeface="Times New Roman"/>
              <a:buNone/>
            </a:pPr>
            <a:r>
              <a:rPr b="1" i="0" lang="en-US" sz="3000" u="none" cap="none" strike="noStrike">
                <a:solidFill>
                  <a:schemeClr val="dk1"/>
                </a:solidFill>
                <a:latin typeface="Times New Roman"/>
                <a:ea typeface="Times New Roman"/>
                <a:cs typeface="Times New Roman"/>
                <a:sym typeface="Times New Roman"/>
              </a:rPr>
              <a:t>…as it is  very exciting to watch…</a:t>
            </a:r>
            <a:endParaRPr/>
          </a:p>
          <a:p>
            <a:pPr indent="0" lvl="0" marL="0" marR="0" rtl="0" algn="ctr">
              <a:lnSpc>
                <a:spcPct val="100000"/>
              </a:lnSpc>
              <a:spcBef>
                <a:spcPts val="0"/>
              </a:spcBef>
              <a:spcAft>
                <a:spcPts val="0"/>
              </a:spcAft>
              <a:buClr>
                <a:schemeClr val="dk1"/>
              </a:buClr>
              <a:buSzPts val="3000"/>
              <a:buFont typeface="Times New Roman"/>
              <a:buNone/>
            </a:pPr>
            <a:r>
              <a:rPr b="1" i="0" lang="en-US" sz="3000" u="none" cap="none" strike="noStrike">
                <a:solidFill>
                  <a:schemeClr val="dk1"/>
                </a:solidFill>
                <a:latin typeface="Times New Roman"/>
                <a:ea typeface="Times New Roman"/>
                <a:cs typeface="Times New Roman"/>
                <a:sym typeface="Times New Roman"/>
              </a:rPr>
              <a:t>…because sometimes  you can see  curious things  there </a:t>
            </a:r>
            <a:endParaRPr/>
          </a:p>
          <a:p>
            <a:pPr indent="0" lvl="0" marL="0" marR="0" rtl="0" algn="ctr">
              <a:lnSpc>
                <a:spcPct val="100000"/>
              </a:lnSpc>
              <a:spcBef>
                <a:spcPts val="0"/>
              </a:spcBef>
              <a:spcAft>
                <a:spcPts val="0"/>
              </a:spcAft>
              <a:buClr>
                <a:schemeClr val="dk1"/>
              </a:buClr>
              <a:buSzPts val="3200"/>
              <a:buFont typeface="Arial"/>
              <a:buNone/>
            </a:pPr>
            <a:r>
              <a:t/>
            </a:r>
            <a:endParaRPr b="1" i="0" sz="32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3200"/>
              <a:buFont typeface="Arial"/>
              <a:buNone/>
            </a:pPr>
            <a:r>
              <a:t/>
            </a:r>
            <a:endParaRPr b="1" i="0" sz="32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3200"/>
              <a:buFont typeface="Arial"/>
              <a:buNone/>
            </a:pPr>
            <a:r>
              <a:t/>
            </a:r>
            <a:endParaRPr b="1" i="0" sz="32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anim calcmode="lin" valueType="num">
                                      <p:cBhvr additive="base">
                                        <p:cTn dur="500"/>
                                        <p:tgtEl>
                                          <p:spTgt spid="19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1" st="1"/>
                                            </p:txEl>
                                          </p:spTgt>
                                        </p:tgtEl>
                                        <p:attrNameLst>
                                          <p:attrName>style.visibility</p:attrName>
                                        </p:attrNameLst>
                                      </p:cBhvr>
                                      <p:to>
                                        <p:strVal val="visible"/>
                                      </p:to>
                                    </p:set>
                                    <p:anim calcmode="lin" valueType="num">
                                      <p:cBhvr additive="base">
                                        <p:cTn dur="500"/>
                                        <p:tgtEl>
                                          <p:spTgt spid="19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2" st="2"/>
                                            </p:txEl>
                                          </p:spTgt>
                                        </p:tgtEl>
                                        <p:attrNameLst>
                                          <p:attrName>style.visibility</p:attrName>
                                        </p:attrNameLst>
                                      </p:cBhvr>
                                      <p:to>
                                        <p:strVal val="visible"/>
                                      </p:to>
                                    </p:set>
                                    <p:anim calcmode="lin" valueType="num">
                                      <p:cBhvr additive="base">
                                        <p:cTn dur="500"/>
                                        <p:tgtEl>
                                          <p:spTgt spid="19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3" st="3"/>
                                            </p:txEl>
                                          </p:spTgt>
                                        </p:tgtEl>
                                        <p:attrNameLst>
                                          <p:attrName>style.visibility</p:attrName>
                                        </p:attrNameLst>
                                      </p:cBhvr>
                                      <p:to>
                                        <p:strVal val="visible"/>
                                      </p:to>
                                    </p:set>
                                    <p:anim calcmode="lin" valueType="num">
                                      <p:cBhvr additive="base">
                                        <p:cTn dur="500"/>
                                        <p:tgtEl>
                                          <p:spTgt spid="19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4" st="4"/>
                                            </p:txEl>
                                          </p:spTgt>
                                        </p:tgtEl>
                                        <p:attrNameLst>
                                          <p:attrName>style.visibility</p:attrName>
                                        </p:attrNameLst>
                                      </p:cBhvr>
                                      <p:to>
                                        <p:strVal val="visible"/>
                                      </p:to>
                                    </p:set>
                                    <p:anim calcmode="lin" valueType="num">
                                      <p:cBhvr additive="base">
                                        <p:cTn dur="500"/>
                                        <p:tgtEl>
                                          <p:spTgt spid="19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5" st="5"/>
                                            </p:txEl>
                                          </p:spTgt>
                                        </p:tgtEl>
                                        <p:attrNameLst>
                                          <p:attrName>style.visibility</p:attrName>
                                        </p:attrNameLst>
                                      </p:cBhvr>
                                      <p:to>
                                        <p:strVal val="visible"/>
                                      </p:to>
                                    </p:set>
                                    <p:anim calcmode="lin" valueType="num">
                                      <p:cBhvr additive="base">
                                        <p:cTn dur="500"/>
                                        <p:tgtEl>
                                          <p:spTgt spid="19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6" st="6"/>
                                            </p:txEl>
                                          </p:spTgt>
                                        </p:tgtEl>
                                        <p:attrNameLst>
                                          <p:attrName>style.visibility</p:attrName>
                                        </p:attrNameLst>
                                      </p:cBhvr>
                                      <p:to>
                                        <p:strVal val="visible"/>
                                      </p:to>
                                    </p:set>
                                    <p:anim calcmode="lin" valueType="num">
                                      <p:cBhvr additive="base">
                                        <p:cTn dur="500"/>
                                        <p:tgtEl>
                                          <p:spTgt spid="194">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7" st="7"/>
                                            </p:txEl>
                                          </p:spTgt>
                                        </p:tgtEl>
                                        <p:attrNameLst>
                                          <p:attrName>style.visibility</p:attrName>
                                        </p:attrNameLst>
                                      </p:cBhvr>
                                      <p:to>
                                        <p:strVal val="visible"/>
                                      </p:to>
                                    </p:set>
                                    <p:anim calcmode="lin" valueType="num">
                                      <p:cBhvr additive="base">
                                        <p:cTn dur="500"/>
                                        <p:tgtEl>
                                          <p:spTgt spid="194">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xEl>
                                              <p:pRg end="8" st="8"/>
                                            </p:txEl>
                                          </p:spTgt>
                                        </p:tgtEl>
                                        <p:attrNameLst>
                                          <p:attrName>style.visibility</p:attrName>
                                        </p:attrNameLst>
                                      </p:cBhvr>
                                      <p:to>
                                        <p:strVal val="visible"/>
                                      </p:to>
                                    </p:set>
                                    <p:anim calcmode="lin" valueType="num">
                                      <p:cBhvr additive="base">
                                        <p:cTn dur="500"/>
                                        <p:tgtEl>
                                          <p:spTgt spid="194">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v">
  <a:themeElements>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2017-12-28T06:02:47Z</dcterms:created>
  <dc:creator>Учитель</dc:creator>
</cp:coreProperties>
</file>