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97" autoAdjust="0"/>
  </p:normalViewPr>
  <p:slideViewPr>
    <p:cSldViewPr>
      <p:cViewPr>
        <p:scale>
          <a:sx n="49" d="100"/>
          <a:sy n="49" d="100"/>
        </p:scale>
        <p:origin x="-198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9.wdp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822" y="539449"/>
            <a:ext cx="5002266" cy="107721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0000"/>
                </a:solidFill>
              </a:rPr>
              <a:t>Західно</a:t>
            </a:r>
            <a:r>
              <a:rPr lang="en-US" sz="3200" b="1" dirty="0" smtClean="0">
                <a:solidFill>
                  <a:srgbClr val="FF0000"/>
                </a:solidFill>
              </a:rPr>
              <a:t> - </a:t>
            </a:r>
            <a:r>
              <a:rPr lang="ru-RU" sz="3200" b="1" dirty="0">
                <a:solidFill>
                  <a:srgbClr val="FF0000"/>
                </a:solidFill>
              </a:rPr>
              <a:t>У</a:t>
            </a:r>
            <a:r>
              <a:rPr lang="uk-UA" sz="3200" b="1" dirty="0" err="1" smtClean="0">
                <a:solidFill>
                  <a:srgbClr val="FF0000"/>
                </a:solidFill>
              </a:rPr>
              <a:t>країнська</a:t>
            </a:r>
            <a:r>
              <a:rPr lang="uk-UA" sz="3200" b="1" dirty="0" smtClean="0">
                <a:solidFill>
                  <a:srgbClr val="FF0000"/>
                </a:solidFill>
              </a:rPr>
              <a:t> Народна Республіка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228671"/>
            <a:ext cx="3456384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Створена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 13 листопада 1918р. у Львові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487715"/>
            <a:ext cx="35283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Засновники:</a:t>
            </a:r>
          </a:p>
          <a:p>
            <a:pPr algn="ctr"/>
            <a:r>
              <a:rPr lang="uk-UA" b="1" dirty="0" smtClean="0">
                <a:solidFill>
                  <a:srgbClr val="00B0F0"/>
                </a:solidFill>
              </a:rPr>
              <a:t>Українська Національна Рада, до складу якої увійшли депутати  австрійського парламенту, </a:t>
            </a:r>
          </a:p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депутати крайових сеймів, представники всіх українських партій</a:t>
            </a:r>
            <a:endParaRPr lang="uk-UA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2" y="3933056"/>
            <a:ext cx="4591232" cy="25088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54" y="253973"/>
            <a:ext cx="3949037" cy="31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431" y="260648"/>
            <a:ext cx="633670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Розподіл західноукраїнських земель та їх державно – правовий статус зафіксували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761" y="1700808"/>
            <a:ext cx="4486165" cy="64870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Сен-Жерменський</a:t>
            </a:r>
            <a:r>
              <a:rPr lang="uk-UA" b="1" dirty="0" smtClean="0">
                <a:solidFill>
                  <a:srgbClr val="C00000"/>
                </a:solidFill>
              </a:rPr>
              <a:t> договір (1919р.) – передача Польщі території Галичини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5454" y="4529491"/>
            <a:ext cx="4760662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C00000"/>
                </a:solidFill>
              </a:rPr>
              <a:t>Тріанонський</a:t>
            </a:r>
            <a:r>
              <a:rPr lang="uk-UA" b="1" dirty="0" smtClean="0">
                <a:solidFill>
                  <a:srgbClr val="C00000"/>
                </a:solidFill>
              </a:rPr>
              <a:t> мирний договір (1920р.) – передача Карпатської України Чехословаччині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375" y="2730174"/>
            <a:ext cx="4485551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Бесарабський</a:t>
            </a:r>
            <a:r>
              <a:rPr lang="uk-UA" b="1" dirty="0" smtClean="0">
                <a:solidFill>
                  <a:srgbClr val="C00000"/>
                </a:solidFill>
              </a:rPr>
              <a:t> протокол (1920р.) –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 закріпив анексію </a:t>
            </a:r>
            <a:r>
              <a:rPr lang="uk-UA" b="1" dirty="0" err="1" smtClean="0">
                <a:solidFill>
                  <a:srgbClr val="C00000"/>
                </a:solidFill>
              </a:rPr>
              <a:t>Бесарабії</a:t>
            </a:r>
            <a:r>
              <a:rPr lang="uk-UA" b="1" dirty="0" smtClean="0">
                <a:solidFill>
                  <a:srgbClr val="C00000"/>
                </a:solidFill>
              </a:rPr>
              <a:t> Румунією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2737503" cy="20257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887" y1="44118" x2="34887" y2="44118"/>
                        <a14:foregroundMark x1="63183" y1="43333" x2="63183" y2="43333"/>
                        <a14:foregroundMark x1="34887" y1="81961" x2="34887" y2="81961"/>
                        <a14:foregroundMark x1="72026" y1="43333" x2="72026" y2="43333"/>
                        <a14:foregroundMark x1="58199" y1="44118" x2="58199" y2="44118"/>
                        <a14:foregroundMark x1="27331" y1="45686" x2="27331" y2="45686"/>
                        <a14:foregroundMark x1="41158" y1="45686" x2="41158" y2="45686"/>
                        <a14:foregroundMark x1="30386" y1="44118" x2="30386" y2="44118"/>
                        <a14:foregroundMark x1="65756" y1="48824" x2="65756" y2="4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1" y="3726560"/>
            <a:ext cx="3084622" cy="2529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887" y1="44118" x2="34887" y2="44118"/>
                        <a14:foregroundMark x1="63183" y1="43333" x2="63183" y2="43333"/>
                        <a14:foregroundMark x1="34887" y1="81961" x2="34887" y2="81961"/>
                        <a14:foregroundMark x1="72026" y1="43333" x2="72026" y2="43333"/>
                        <a14:foregroundMark x1="58199" y1="44118" x2="58199" y2="44118"/>
                        <a14:foregroundMark x1="27331" y1="45686" x2="27331" y2="45686"/>
                        <a14:foregroundMark x1="41158" y1="45686" x2="41158" y2="45686"/>
                        <a14:foregroundMark x1="30386" y1="44118" x2="30386" y2="44118"/>
                        <a14:foregroundMark x1="65756" y1="48824" x2="65756" y2="4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1" y="3878960"/>
            <a:ext cx="3084622" cy="25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431" y="162586"/>
            <a:ext cx="340817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Умови створення: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9734" y="715380"/>
            <a:ext cx="456250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Наближення  поразки Австро-Угорщини та Німеччини в Першій світовій війні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9734" y="2505670"/>
            <a:ext cx="456250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Наростання руху за національне самовизначення та формування Української держави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381" y="3766427"/>
            <a:ext cx="4968552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18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жовтня 1918р. Установчі збори обрали Українську Національну Раду – вищий орган української держави, до складу якої увійшли Східна Галичина, Лемківщина, північно-західна Буковина, Закарпаття.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Головою УНР обрано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Євгена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Петрушевича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" y="3555448"/>
            <a:ext cx="3433563" cy="267817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85806"/>
            <a:ext cx="1790700" cy="25527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4" y="556747"/>
            <a:ext cx="18526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67104" y="2893493"/>
            <a:ext cx="179985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Є.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Петрушевич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409" y="1774269"/>
            <a:ext cx="45625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Створення незалежної Польської держави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735" y="364595"/>
            <a:ext cx="468052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9 листопада1918р. – створено уряд – Тимчасовий Державний Секретаріат на чолі з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Костем Левицьким. 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767" y="2175247"/>
            <a:ext cx="410445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УНР затвердила нову назву  держави –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Західно-Українська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Народна Республіка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3861048"/>
            <a:ext cx="4427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92D050"/>
                </a:solidFill>
              </a:rPr>
              <a:t>5</a:t>
            </a:r>
            <a:r>
              <a:rPr lang="uk-UA" sz="2000" b="1" dirty="0" smtClean="0">
                <a:solidFill>
                  <a:srgbClr val="92D050"/>
                </a:solidFill>
              </a:rPr>
              <a:t> листопада 1918р. на ЗУНР здійснила напад Польща.</a:t>
            </a:r>
          </a:p>
          <a:p>
            <a:pPr algn="ctr"/>
            <a:r>
              <a:rPr lang="uk-UA" sz="2000" b="1" dirty="0" smtClean="0">
                <a:solidFill>
                  <a:srgbClr val="92D050"/>
                </a:solidFill>
              </a:rPr>
              <a:t> Була створена Українська Галицька армія на чолі з</a:t>
            </a:r>
          </a:p>
          <a:p>
            <a:pPr algn="ctr"/>
            <a:r>
              <a:rPr lang="uk-UA" sz="2000" b="1" dirty="0" smtClean="0">
                <a:solidFill>
                  <a:srgbClr val="92D050"/>
                </a:solidFill>
              </a:rPr>
              <a:t> М. Омеляновичем-Павленком.</a:t>
            </a:r>
            <a:endParaRPr lang="uk-UA" sz="2000" b="1" dirty="0"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76" y="499902"/>
            <a:ext cx="2376264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0541"/>
          <a:stretch/>
        </p:blipFill>
        <p:spPr>
          <a:xfrm>
            <a:off x="2879812" y="3606556"/>
            <a:ext cx="1984443" cy="25370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429000"/>
            <a:ext cx="1551702" cy="252028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31540" y="5549189"/>
            <a:ext cx="176772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Д. </a:t>
            </a:r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Вітовський – військовий міністр ЗУНР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8031" y="5492264"/>
            <a:ext cx="201622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Генерал</a:t>
            </a:r>
          </a:p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 М. Омелянович-Павленко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4772866">
            <a:off x="6850222" y="4711958"/>
            <a:ext cx="1275744" cy="2863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5559" y="2861892"/>
            <a:ext cx="1438214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К. Левицький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323426"/>
            <a:ext cx="4032448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uk-UA" b="1" dirty="0" smtClean="0">
                <a:solidFill>
                  <a:srgbClr val="FF0000"/>
                </a:solidFill>
              </a:rPr>
              <a:t>акон про організацію війська;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uk-UA" b="1" dirty="0" smtClean="0">
                <a:solidFill>
                  <a:srgbClr val="FF0000"/>
                </a:solidFill>
              </a:rPr>
              <a:t>акон про адміністрацію;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uk-UA" b="1" dirty="0" smtClean="0">
                <a:solidFill>
                  <a:srgbClr val="FF0000"/>
                </a:solidFill>
              </a:rPr>
              <a:t>акон про судочинство;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uk-UA" b="1" dirty="0" smtClean="0">
                <a:solidFill>
                  <a:srgbClr val="FF0000"/>
                </a:solidFill>
              </a:rPr>
              <a:t>акон про громадянство;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</a:rPr>
              <a:t>з</a:t>
            </a:r>
            <a:r>
              <a:rPr lang="uk-UA" b="1" dirty="0" smtClean="0">
                <a:solidFill>
                  <a:srgbClr val="FF0000"/>
                </a:solidFill>
              </a:rPr>
              <a:t>емельна реформа (експропріація польських земельних володінь, збереження приватної власності на землю);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FF0000"/>
                </a:solidFill>
              </a:rPr>
              <a:t>н</a:t>
            </a:r>
            <a:r>
              <a:rPr lang="uk-UA" b="1" dirty="0" smtClean="0">
                <a:solidFill>
                  <a:srgbClr val="FF0000"/>
                </a:solidFill>
              </a:rPr>
              <a:t>адання широких прав національним меншинам.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37" y="497262"/>
            <a:ext cx="4499725" cy="64633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Головні заходи українського парламенту у внутрішній політиці: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543" y="4173622"/>
            <a:ext cx="4390156" cy="22467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22 січня 1919р. – проголошення Акту злуки УНР та ЗУНР у єдину державу.</a:t>
            </a: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 ЗУНР стала називатись</a:t>
            </a:r>
          </a:p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 ЗО УНР.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Значення: створено єдину соборну  українську державу.</a:t>
            </a:r>
            <a:endParaRPr lang="uk-UA" sz="2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70" r="50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683"/>
          <a:stretch/>
        </p:blipFill>
        <p:spPr>
          <a:xfrm>
            <a:off x="971600" y="4282902"/>
            <a:ext cx="3203545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1" y="502646"/>
            <a:ext cx="2952327" cy="304089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64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0060"/>
            <a:ext cx="1724025" cy="2647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5874" y="277510"/>
            <a:ext cx="402603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Зовнішня політика ЗУНР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918412"/>
            <a:ext cx="43924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Польсько-українська війна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5 листопада1918р.-липень 1919р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b="1" u="sng" dirty="0" smtClean="0">
                <a:solidFill>
                  <a:srgbClr val="FFC000"/>
                </a:solidFill>
              </a:rPr>
              <a:t>Причини війни: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Відновлення незалежності Польщі, що вважала Східну Галичину своєю територією,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Територіальні претензії Польщі до ЗУНР</a:t>
            </a:r>
            <a:endParaRPr lang="uk-UA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507868"/>
            <a:ext cx="7769583" cy="2400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b="1" u="sng" dirty="0" smtClean="0">
                <a:solidFill>
                  <a:schemeClr val="bg2">
                    <a:lumMod val="50000"/>
                  </a:schemeClr>
                </a:solidFill>
              </a:rPr>
              <a:t>Головні події війни: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21 листопада 1918р</a:t>
            </a: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uk-UA" b="1" dirty="0" smtClean="0">
                <a:solidFill>
                  <a:srgbClr val="C00000"/>
                </a:solidFill>
              </a:rPr>
              <a:t>-  захоплення поляками Львова,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16 лютого 1919р.    –     </a:t>
            </a:r>
            <a:r>
              <a:rPr lang="uk-UA" b="1" dirty="0" err="1" smtClean="0">
                <a:solidFill>
                  <a:srgbClr val="C00000"/>
                </a:solidFill>
              </a:rPr>
              <a:t>Вовчухівська</a:t>
            </a:r>
            <a:r>
              <a:rPr lang="uk-UA" b="1" dirty="0" smtClean="0">
                <a:solidFill>
                  <a:srgbClr val="C00000"/>
                </a:solidFill>
              </a:rPr>
              <a:t> наступальна операція,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Квітень 1919р.        -      прибуття із Франції корпусу генерала           </a:t>
            </a:r>
          </a:p>
          <a:p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                                        Ю. Галера</a:t>
            </a:r>
            <a:r>
              <a:rPr lang="uk-UA" b="1" dirty="0">
                <a:solidFill>
                  <a:srgbClr val="C00000"/>
                </a:solidFill>
              </a:rPr>
              <a:t>,</a:t>
            </a:r>
            <a:endParaRPr lang="uk-UA" b="1" dirty="0" smtClean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Червень 1919р.       –     </a:t>
            </a:r>
            <a:r>
              <a:rPr lang="uk-UA" b="1" dirty="0" err="1" smtClean="0">
                <a:solidFill>
                  <a:srgbClr val="C00000"/>
                </a:solidFill>
              </a:rPr>
              <a:t>Чортківська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офензива</a:t>
            </a:r>
            <a:r>
              <a:rPr lang="uk-UA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Липень 1919р.         –     повна окупація території ЗУНР</a:t>
            </a:r>
          </a:p>
          <a:p>
            <a:r>
              <a:rPr lang="uk-UA" b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                                         польським військами .   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34" y="3684968"/>
            <a:ext cx="1866846" cy="276632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7" b="100000" l="0" r="5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104"/>
          <a:stretch/>
        </p:blipFill>
        <p:spPr>
          <a:xfrm>
            <a:off x="7713098" y="277510"/>
            <a:ext cx="1368899" cy="2748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5881" y="6266628"/>
            <a:ext cx="21263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Генерал Ю. Галер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428" y="332656"/>
            <a:ext cx="6758844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 червні 1919р. Українська Національна Рада передала всю повноту влади Є. </a:t>
            </a:r>
            <a:r>
              <a:rPr lang="uk-UA" b="1" dirty="0" err="1" smtClean="0">
                <a:solidFill>
                  <a:srgbClr val="C00000"/>
                </a:solidFill>
              </a:rPr>
              <a:t>Петрушевичу</a:t>
            </a:r>
            <a:r>
              <a:rPr lang="uk-UA" b="1" dirty="0" smtClean="0">
                <a:solidFill>
                  <a:srgbClr val="C00000"/>
                </a:solidFill>
              </a:rPr>
              <a:t>, який отримав титул Диктатора Західної Області Української Народної Республіки  і створив виконавчий орган – Раду Уповноважених Диктатора і Військову Канцелярію на чолі з генералом О. Грековим.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7482" y="2794788"/>
            <a:ext cx="561662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Наприкінці листопада1919 р. Є. </a:t>
            </a:r>
            <a:r>
              <a:rPr lang="uk-UA" b="1" dirty="0" err="1" smtClean="0">
                <a:solidFill>
                  <a:srgbClr val="C00000"/>
                </a:solidFill>
              </a:rPr>
              <a:t>Петрушевич</a:t>
            </a:r>
            <a:r>
              <a:rPr lang="uk-UA" b="1" dirty="0" smtClean="0">
                <a:solidFill>
                  <a:srgbClr val="C00000"/>
                </a:solidFill>
              </a:rPr>
              <a:t> та уряд ЗУНР переїхали до Відня, де продовжували активну міжнародну діяльність по захисту державних інтересів ЗУНР.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28" y="5147959"/>
            <a:ext cx="5904656" cy="147732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Західні держави  визнали фактичні кордони Польщі, відмовивши тим самим у праві на існування західноукраїнській державі. 15 березня 1923р. припинив існування еміграційний уряд ЗУНР і склав повноваження Є. </a:t>
            </a:r>
            <a:r>
              <a:rPr lang="uk-UA" b="1" dirty="0" err="1" smtClean="0">
                <a:solidFill>
                  <a:srgbClr val="C00000"/>
                </a:solidFill>
              </a:rPr>
              <a:t>Петрушевич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58312"/>
            <a:ext cx="1847850" cy="24669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7"/>
          <a:stretch/>
        </p:blipFill>
        <p:spPr>
          <a:xfrm>
            <a:off x="7317157" y="126168"/>
            <a:ext cx="1702048" cy="244193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7089"/>
            <a:ext cx="1711079" cy="25653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257427" y="2398825"/>
            <a:ext cx="1899366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Генерал о. Греков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09" y="2428726"/>
            <a:ext cx="3646354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25 червня 1919р. Паризька мирна конференція визнала право Польщі на окупацію  Східної Галичини.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0295" y="3998836"/>
            <a:ext cx="394300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Втручання західних держав у польсько-український конфлікт призвело  до  загибелі західноукраїнської держави</a:t>
            </a:r>
            <a:endParaRPr lang="uk-UA" sz="2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96" y="1146587"/>
            <a:ext cx="4072850" cy="194386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" y="395252"/>
            <a:ext cx="3646354" cy="18839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1" y="4293096"/>
            <a:ext cx="3646354" cy="189938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58673" y="3090447"/>
            <a:ext cx="306462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Корпус Ю. Галера на навчанні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933415"/>
            <a:ext cx="138211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УГА у Львові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154" y="369530"/>
            <a:ext cx="379503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Доля УГА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052498"/>
            <a:ext cx="6476132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 липні 1919р. УГА перейшла р. Збруч і об’єдналась з армією УНР.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Створено орган для координації спільних дій – Штаб головного отамана на чолі з генералом М. Юнаковим.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93" y="4437112"/>
            <a:ext cx="7164288" cy="175432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C00000"/>
                </a:solidFill>
              </a:rPr>
              <a:t>Об’єднані війська здійснили спільний похід на Київ та Одесу, який закінчився  «Київською катастрофою». Знесилені  нерівною боротьбою та епідемією тифу, війська УГА  6 листопада 1919р. уклали перемир’я  і союзний договір з білогвардійцями, за яким УГА перейшла на бік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А. Денікіна.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28"/>
          <a:stretch/>
        </p:blipFill>
        <p:spPr>
          <a:xfrm>
            <a:off x="7492397" y="3864699"/>
            <a:ext cx="1539511" cy="232673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0" y="148589"/>
            <a:ext cx="1885950" cy="241935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8393" y="2539643"/>
            <a:ext cx="2064796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Генерал М. </a:t>
            </a:r>
            <a:r>
              <a:rPr lang="uk-UA" sz="1600" dirty="0" err="1" smtClean="0">
                <a:solidFill>
                  <a:schemeClr val="bg2">
                    <a:lumMod val="50000"/>
                  </a:schemeClr>
                </a:solidFill>
              </a:rPr>
              <a:t>Юнаков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2681" y="6191438"/>
            <a:ext cx="179536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Генерал</a:t>
            </a:r>
          </a:p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  М. Тарнавський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33" y="2708920"/>
            <a:ext cx="2252086" cy="158772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70" y="2458944"/>
            <a:ext cx="2382384" cy="1562639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7572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6205864" y="2349405"/>
            <a:ext cx="2142568" cy="229870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566286" y="2303303"/>
            <a:ext cx="2277522" cy="23935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6286" y="332656"/>
            <a:ext cx="3744416" cy="19442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Відсутність професійно підготовленої армії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08164" y="332656"/>
            <a:ext cx="3744416" cy="20167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Відсутність допомоги з боку УНР, що сама вела виснажливу війну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9986" y="4648110"/>
            <a:ext cx="3375848" cy="18722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3514" y="4648110"/>
            <a:ext cx="3519066" cy="18722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768710" y="4738273"/>
            <a:ext cx="3375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Міжнародна ізоляція ЗУНР, підтримка  європейськими державами «Малої Антанти»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2887" y="507638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Відсутність міцних державотворчих традицій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9193980">
            <a:off x="3845086" y="2074342"/>
            <a:ext cx="480351" cy="1802929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верх 9"/>
          <p:cNvSpPr/>
          <p:nvPr/>
        </p:nvSpPr>
        <p:spPr>
          <a:xfrm rot="2717962">
            <a:off x="4770595" y="2173035"/>
            <a:ext cx="484632" cy="1536894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 rot="2738462">
            <a:off x="3595693" y="3323882"/>
            <a:ext cx="504056" cy="1533127"/>
          </a:xfrm>
          <a:prstGeom prst="downArrow">
            <a:avLst>
              <a:gd name="adj1" fmla="val 50000"/>
              <a:gd name="adj2" fmla="val 47263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 rot="18919898">
            <a:off x="4777690" y="3318934"/>
            <a:ext cx="484632" cy="1565053"/>
          </a:xfrm>
          <a:prstGeom prst="down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3228371" y="3062916"/>
            <a:ext cx="2687257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Причини поразки ЗУНР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336" r="100000">
                        <a14:foregroundMark x1="83012" y1="40722" x2="83012" y2="40722"/>
                        <a14:foregroundMark x1="58301" y1="7216" x2="58301" y2="7216"/>
                        <a14:foregroundMark x1="65637" y1="11340" x2="65637" y2="11340"/>
                        <a14:backgroundMark x1="87645" y1="44330" x2="87645" y2="44330"/>
                        <a14:backgroundMark x1="84942" y1="33505" x2="84942" y2="33505"/>
                        <a14:backgroundMark x1="81467" y1="25773" x2="81467" y2="25773"/>
                        <a14:backgroundMark x1="72201" y1="7732" x2="72201" y2="7732"/>
                        <a14:backgroundMark x1="67568" y1="4124" x2="67568" y2="4124"/>
                        <a14:backgroundMark x1="64093" y1="3093" x2="64093" y2="3093"/>
                        <a14:backgroundMark x1="40154" y1="2062" x2="40154" y2="2062"/>
                        <a14:backgroundMark x1="76062" y1="15979" x2="76062" y2="15979"/>
                        <a14:backgroundMark x1="72201" y1="12371" x2="72201" y2="12371"/>
                        <a14:backgroundMark x1="76062" y1="14948" x2="76062" y2="14948"/>
                        <a14:backgroundMark x1="73359" y1="12371" x2="73359" y2="12371"/>
                        <a14:backgroundMark x1="67181" y1="7216" x2="67181" y2="7216"/>
                        <a14:backgroundMark x1="64093" y1="4639" x2="64093" y2="4639"/>
                        <a14:backgroundMark x1="59073" y1="1546" x2="59073" y2="1546"/>
                        <a14:backgroundMark x1="55985" y1="1546" x2="55985" y2="1546"/>
                        <a14:backgroundMark x1="46332" y1="1546" x2="46332" y2="1546"/>
                        <a14:backgroundMark x1="47876" y1="1546" x2="47876" y2="1546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" y="2259923"/>
            <a:ext cx="3253494" cy="2436980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55417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205864" y="2427473"/>
            <a:ext cx="2142568" cy="21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640</TotalTime>
  <Words>637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Silverhunt</dc:creator>
  <cp:lastModifiedBy>Silverhunt</cp:lastModifiedBy>
  <cp:revision>50</cp:revision>
  <dcterms:created xsi:type="dcterms:W3CDTF">2013-08-22T15:39:53Z</dcterms:created>
  <dcterms:modified xsi:type="dcterms:W3CDTF">2019-01-29T08:24:02Z</dcterms:modified>
</cp:coreProperties>
</file>