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6" r:id="rId4"/>
    <p:sldId id="297" r:id="rId5"/>
    <p:sldId id="298" r:id="rId6"/>
    <p:sldId id="299" r:id="rId7"/>
    <p:sldId id="301" r:id="rId8"/>
    <p:sldId id="300" r:id="rId9"/>
    <p:sldId id="302" r:id="rId10"/>
    <p:sldId id="30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4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3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1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0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5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5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64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0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7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19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1448-8A9E-4C91-98E2-923F55004DFA}" type="datetimeFigureOut">
              <a:rPr lang="ru-RU" smtClean="0"/>
              <a:t>20.03.2024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87EE0-DE20-48C7-A14F-5C126B6884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1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4"/>
            <a:ext cx="7772400" cy="240369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uk-UA" sz="9800"/>
              <a:t>Психологія клієнтів</a:t>
            </a:r>
            <a:br>
              <a:rPr lang="uk-UA" sz="980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178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/>
          </a:bodyPr>
          <a:lstStyle/>
          <a:p>
            <a:r>
              <a:rPr lang="ru-RU" dirty="0"/>
              <a:t>У чистому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темпераменту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більшості</a:t>
            </a:r>
            <a:r>
              <a:rPr lang="ru-RU" dirty="0"/>
              <a:t> людей </a:t>
            </a:r>
            <a:r>
              <a:rPr lang="ru-RU" dirty="0" err="1"/>
              <a:t>поєднуються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а тому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 про </a:t>
            </a:r>
            <a:r>
              <a:rPr lang="ru-RU" dirty="0" err="1"/>
              <a:t>змішаний</a:t>
            </a:r>
            <a:r>
              <a:rPr lang="ru-RU" dirty="0"/>
              <a:t> тип темпераменту. </a:t>
            </a:r>
          </a:p>
          <a:p>
            <a:r>
              <a:rPr lang="ru-RU" dirty="0" err="1"/>
              <a:t>Немає</a:t>
            </a:r>
            <a:r>
              <a:rPr lang="ru-RU" dirty="0"/>
              <a:t> хороших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поганих</a:t>
            </a:r>
            <a:r>
              <a:rPr lang="ru-RU" dirty="0"/>
              <a:t> </a:t>
            </a:r>
            <a:r>
              <a:rPr lang="ru-RU" dirty="0" err="1"/>
              <a:t>темпераментів</a:t>
            </a:r>
            <a:r>
              <a:rPr lang="ru-RU" dirty="0"/>
              <a:t>.</a:t>
            </a:r>
          </a:p>
          <a:p>
            <a:r>
              <a:rPr lang="ru-RU" dirty="0" err="1"/>
              <a:t>Кожен</a:t>
            </a:r>
            <a:r>
              <a:rPr lang="ru-RU" dirty="0"/>
              <a:t> тип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і </a:t>
            </a:r>
            <a:r>
              <a:rPr lang="ru-RU" dirty="0" err="1"/>
              <a:t>недоліки</a:t>
            </a:r>
            <a:r>
              <a:rPr lang="ru-RU" dirty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1201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Типи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 темпераменту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400" b="1" dirty="0" err="1"/>
              <a:t>Сангвінік</a:t>
            </a:r>
            <a:endParaRPr lang="ru-RU" sz="4400" b="1" dirty="0"/>
          </a:p>
          <a:p>
            <a:r>
              <a:rPr lang="uk-UA" sz="4400" b="1" dirty="0"/>
              <a:t>Холерик</a:t>
            </a:r>
          </a:p>
          <a:p>
            <a:r>
              <a:rPr lang="uk-UA" sz="4400" b="1" dirty="0"/>
              <a:t>Флегматик</a:t>
            </a:r>
          </a:p>
          <a:p>
            <a:r>
              <a:rPr lang="uk-UA" sz="4400" b="1" dirty="0"/>
              <a:t>Меланхолік 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74725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Сангвінік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Для </a:t>
            </a:r>
            <a:r>
              <a:rPr lang="ru-RU" dirty="0" err="1"/>
              <a:t>сангвініка</a:t>
            </a:r>
            <a:r>
              <a:rPr lang="ru-RU" dirty="0"/>
              <a:t> характерна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реактивність</a:t>
            </a:r>
            <a:r>
              <a:rPr lang="ru-RU" dirty="0"/>
              <a:t>. </a:t>
            </a:r>
          </a:p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бурхливо</a:t>
            </a:r>
            <a:r>
              <a:rPr lang="ru-RU" dirty="0"/>
              <a:t> </a:t>
            </a:r>
            <a:r>
              <a:rPr lang="ru-RU" dirty="0" err="1"/>
              <a:t>сміється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незначного</a:t>
            </a:r>
            <a:r>
              <a:rPr lang="ru-RU" dirty="0"/>
              <a:t> приводу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розсердитися</a:t>
            </a:r>
            <a:r>
              <a:rPr lang="ru-RU" dirty="0"/>
              <a:t> через </a:t>
            </a:r>
            <a:r>
              <a:rPr lang="ru-RU" dirty="0" err="1"/>
              <a:t>дрібницю</a:t>
            </a:r>
            <a:r>
              <a:rPr lang="ru-RU" dirty="0"/>
              <a:t>. </a:t>
            </a:r>
          </a:p>
          <a:p>
            <a:r>
              <a:rPr lang="ru-RU" dirty="0" err="1"/>
              <a:t>Емоції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, є </a:t>
            </a:r>
            <a:r>
              <a:rPr lang="ru-RU" dirty="0" err="1"/>
              <a:t>сильними</a:t>
            </a:r>
            <a:r>
              <a:rPr lang="ru-RU" dirty="0"/>
              <a:t>, але </a:t>
            </a:r>
            <a:r>
              <a:rPr lang="ru-RU" dirty="0" err="1"/>
              <a:t>нетривалими</a:t>
            </a:r>
            <a:r>
              <a:rPr lang="ru-RU" dirty="0"/>
              <a:t>, легко </a:t>
            </a:r>
            <a:r>
              <a:rPr lang="ru-RU" dirty="0" err="1"/>
              <a:t>змінюються</a:t>
            </a:r>
            <a:r>
              <a:rPr lang="ru-RU" dirty="0"/>
              <a:t> на </a:t>
            </a:r>
            <a:r>
              <a:rPr lang="ru-RU" dirty="0" err="1"/>
              <a:t>протилежні</a:t>
            </a:r>
            <a:r>
              <a:rPr lang="ru-RU" dirty="0"/>
              <a:t>. </a:t>
            </a:r>
          </a:p>
          <a:p>
            <a:r>
              <a:rPr lang="ru-RU" dirty="0" err="1"/>
              <a:t>Радість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перетворитися</a:t>
            </a:r>
            <a:r>
              <a:rPr lang="ru-RU" dirty="0"/>
              <a:t> на </a:t>
            </a:r>
            <a:r>
              <a:rPr lang="ru-RU" dirty="0" err="1"/>
              <a:t>гнів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. </a:t>
            </a:r>
          </a:p>
          <a:p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лабільність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Тому </a:t>
            </a:r>
            <a:r>
              <a:rPr lang="ru-RU" dirty="0" err="1"/>
              <a:t>почуття</a:t>
            </a:r>
            <a:r>
              <a:rPr lang="ru-RU" dirty="0"/>
              <a:t>, </a:t>
            </a:r>
            <a:r>
              <a:rPr lang="ru-RU" dirty="0" err="1"/>
              <a:t>інтереси</a:t>
            </a:r>
            <a:r>
              <a:rPr lang="ru-RU" dirty="0"/>
              <a:t>, </a:t>
            </a:r>
            <a:r>
              <a:rPr lang="ru-RU" dirty="0" err="1"/>
              <a:t>настрої</a:t>
            </a:r>
            <a:r>
              <a:rPr lang="ru-RU" dirty="0"/>
              <a:t> і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мінливі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колі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сангвінік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рухливий</a:t>
            </a:r>
            <a:r>
              <a:rPr lang="ru-RU" dirty="0"/>
              <a:t>, веселий та </a:t>
            </a:r>
            <a:r>
              <a:rPr lang="ru-RU" dirty="0" err="1"/>
              <a:t>життєрадісний</a:t>
            </a:r>
            <a:r>
              <a:rPr lang="ru-RU" dirty="0"/>
              <a:t>. </a:t>
            </a:r>
          </a:p>
          <a:p>
            <a:r>
              <a:rPr lang="ru-RU" dirty="0" err="1"/>
              <a:t>Переважає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оптимістичний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. </a:t>
            </a:r>
            <a:r>
              <a:rPr lang="ru-RU" dirty="0" err="1"/>
              <a:t>Має</a:t>
            </a:r>
            <a:r>
              <a:rPr lang="ru-RU" dirty="0"/>
              <a:t> добре </a:t>
            </a:r>
            <a:r>
              <a:rPr lang="ru-RU" dirty="0" err="1"/>
              <a:t>розвинуту</a:t>
            </a:r>
            <a:r>
              <a:rPr lang="ru-RU" dirty="0"/>
              <a:t> </a:t>
            </a:r>
            <a:r>
              <a:rPr lang="ru-RU" dirty="0" err="1"/>
              <a:t>міміку</a:t>
            </a:r>
            <a:r>
              <a:rPr lang="ru-RU" dirty="0"/>
              <a:t> й </a:t>
            </a:r>
            <a:r>
              <a:rPr lang="ru-RU" dirty="0" err="1"/>
              <a:t>виразні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. </a:t>
            </a:r>
          </a:p>
          <a:p>
            <a:r>
              <a:rPr lang="ru-RU" dirty="0"/>
              <a:t>По </a:t>
            </a:r>
            <a:r>
              <a:rPr lang="ru-RU" dirty="0" err="1"/>
              <a:t>обличчю</a:t>
            </a:r>
            <a:r>
              <a:rPr lang="ru-RU" dirty="0"/>
              <a:t> легко </a:t>
            </a:r>
            <a:r>
              <a:rPr lang="ru-RU" dirty="0" err="1"/>
              <a:t>вгадується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настрій</a:t>
            </a:r>
            <a:r>
              <a:rPr lang="ru-RU" dirty="0"/>
              <a:t>, </a:t>
            </a:r>
            <a:r>
              <a:rPr lang="ru-RU" dirty="0" err="1"/>
              <a:t>ставлення</a:t>
            </a:r>
            <a:r>
              <a:rPr lang="ru-RU" dirty="0"/>
              <a:t> до людей і речей. </a:t>
            </a:r>
          </a:p>
          <a:p>
            <a:r>
              <a:rPr lang="ru-RU" dirty="0" err="1"/>
              <a:t>Жваво</a:t>
            </a:r>
            <a:r>
              <a:rPr lang="ru-RU" dirty="0"/>
              <a:t> </a:t>
            </a:r>
            <a:r>
              <a:rPr lang="ru-RU" dirty="0" err="1"/>
              <a:t>відгукується</a:t>
            </a:r>
            <a:r>
              <a:rPr lang="ru-RU" dirty="0"/>
              <a:t> на все,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привертає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1667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Verdana"/>
              </a:rPr>
              <a:t>Сангвінік</a:t>
            </a:r>
            <a:r>
              <a:rPr lang="ru-RU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ініціативний</a:t>
            </a:r>
            <a:r>
              <a:rPr lang="ru-RU" dirty="0"/>
              <a:t>, </a:t>
            </a:r>
            <a:r>
              <a:rPr lang="ru-RU" dirty="0" err="1"/>
              <a:t>енергійний</a:t>
            </a:r>
            <a:r>
              <a:rPr lang="ru-RU" dirty="0"/>
              <a:t> і </a:t>
            </a:r>
            <a:r>
              <a:rPr lang="ru-RU" dirty="0" err="1"/>
              <a:t>працьовитий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цікавить</a:t>
            </a:r>
            <a:r>
              <a:rPr lang="ru-RU" dirty="0"/>
              <a:t> усе </a:t>
            </a:r>
            <a:r>
              <a:rPr lang="ru-RU" dirty="0" err="1"/>
              <a:t>нове</a:t>
            </a:r>
            <a:r>
              <a:rPr lang="ru-RU" dirty="0"/>
              <a:t>. Тому з великим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береться</a:t>
            </a:r>
            <a:r>
              <a:rPr lang="ru-RU" dirty="0"/>
              <a:t> за </a:t>
            </a:r>
            <a:r>
              <a:rPr lang="ru-RU" dirty="0" err="1"/>
              <a:t>нову</a:t>
            </a:r>
            <a:r>
              <a:rPr lang="ru-RU" dirty="0"/>
              <a:t> справу, </a:t>
            </a:r>
            <a:r>
              <a:rPr lang="ru-RU" dirty="0" err="1"/>
              <a:t>віддається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справа </a:t>
            </a:r>
            <a:r>
              <a:rPr lang="ru-RU" dirty="0" err="1"/>
              <a:t>виявилася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цікавою</a:t>
            </a:r>
            <a:r>
              <a:rPr lang="ru-RU" dirty="0"/>
              <a:t>. </a:t>
            </a:r>
          </a:p>
          <a:p>
            <a:r>
              <a:rPr lang="ru-RU" dirty="0" err="1"/>
              <a:t>Якщо</a:t>
            </a:r>
            <a:r>
              <a:rPr lang="ru-RU" dirty="0"/>
              <a:t> ж </a:t>
            </a:r>
            <a:r>
              <a:rPr lang="ru-RU" dirty="0" err="1"/>
              <a:t>йому</a:t>
            </a:r>
            <a:r>
              <a:rPr lang="ru-RU" dirty="0"/>
              <a:t> стало </a:t>
            </a:r>
            <a:r>
              <a:rPr lang="ru-RU" dirty="0" err="1"/>
              <a:t>нецікаво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нудьгувати</a:t>
            </a:r>
            <a:r>
              <a:rPr lang="ru-RU" dirty="0"/>
              <a:t> і </a:t>
            </a:r>
            <a:r>
              <a:rPr lang="ru-RU" dirty="0" err="1"/>
              <a:t>залишає</a:t>
            </a:r>
            <a:r>
              <a:rPr lang="ru-RU" dirty="0"/>
              <a:t> </a:t>
            </a:r>
            <a:r>
              <a:rPr lang="ru-RU" dirty="0" err="1"/>
              <a:t>розпочату</a:t>
            </a:r>
            <a:r>
              <a:rPr lang="ru-RU" dirty="0"/>
              <a:t> роботу, не завершивши </a:t>
            </a:r>
            <a:r>
              <a:rPr lang="ru-RU" dirty="0" err="1"/>
              <a:t>її</a:t>
            </a:r>
            <a:r>
              <a:rPr lang="ru-RU" dirty="0"/>
              <a:t>. </a:t>
            </a:r>
          </a:p>
          <a:p>
            <a:r>
              <a:rPr lang="ru-RU" dirty="0" err="1"/>
              <a:t>Сангвініки</a:t>
            </a:r>
            <a:r>
              <a:rPr lang="ru-RU" dirty="0"/>
              <a:t> легко </a:t>
            </a:r>
            <a:r>
              <a:rPr lang="ru-RU" dirty="0" err="1"/>
              <a:t>пристосовуються</a:t>
            </a:r>
            <a:r>
              <a:rPr lang="ru-RU" dirty="0"/>
              <a:t> до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обстановки, легко </a:t>
            </a:r>
            <a:r>
              <a:rPr lang="ru-RU" dirty="0" err="1"/>
              <a:t>зав'язують</a:t>
            </a:r>
            <a:r>
              <a:rPr lang="ru-RU" dirty="0"/>
              <a:t> </a:t>
            </a:r>
            <a:r>
              <a:rPr lang="ru-RU" dirty="0" err="1"/>
              <a:t>знайомства</a:t>
            </a:r>
            <a:r>
              <a:rPr lang="ru-RU" dirty="0"/>
              <a:t> і </a:t>
            </a:r>
            <a:r>
              <a:rPr lang="ru-RU" dirty="0" err="1"/>
              <a:t>вступають</a:t>
            </a:r>
            <a:r>
              <a:rPr lang="ru-RU" dirty="0"/>
              <a:t> у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новими</a:t>
            </a:r>
            <a:r>
              <a:rPr lang="ru-RU" dirty="0"/>
              <a:t> людьми,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схоплюють</a:t>
            </a:r>
            <a:r>
              <a:rPr lang="ru-RU" dirty="0"/>
              <a:t> усе </a:t>
            </a:r>
            <a:r>
              <a:rPr lang="ru-RU" dirty="0" err="1"/>
              <a:t>нове</a:t>
            </a:r>
            <a:r>
              <a:rPr lang="ru-RU" dirty="0"/>
              <a:t>, </a:t>
            </a:r>
            <a:r>
              <a:rPr lang="ru-RU" dirty="0" err="1"/>
              <a:t>засвоюють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навички</a:t>
            </a:r>
            <a:r>
              <a:rPr lang="ru-RU" dirty="0"/>
              <a:t> і </a:t>
            </a:r>
            <a:r>
              <a:rPr lang="ru-RU" dirty="0" err="1"/>
              <a:t>вміння</a:t>
            </a:r>
            <a:r>
              <a:rPr lang="ru-RU" dirty="0"/>
              <a:t>.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кмітливість</a:t>
            </a:r>
            <a:r>
              <a:rPr lang="ru-RU" dirty="0"/>
              <a:t> і </a:t>
            </a:r>
            <a:r>
              <a:rPr lang="ru-RU" dirty="0" err="1"/>
              <a:t>гнучкий</a:t>
            </a:r>
            <a:r>
              <a:rPr lang="ru-RU" dirty="0"/>
              <a:t> </a:t>
            </a:r>
            <a:r>
              <a:rPr lang="ru-RU" dirty="0" err="1"/>
              <a:t>розум</a:t>
            </a:r>
            <a:r>
              <a:rPr lang="ru-RU" dirty="0"/>
              <a:t>. </a:t>
            </a:r>
          </a:p>
          <a:p>
            <a:r>
              <a:rPr lang="ru-RU" dirty="0" err="1"/>
              <a:t>Енергійні</a:t>
            </a:r>
            <a:r>
              <a:rPr lang="ru-RU" dirty="0"/>
              <a:t>, </a:t>
            </a:r>
            <a:r>
              <a:rPr lang="ru-RU" dirty="0" err="1"/>
              <a:t>веселі</a:t>
            </a:r>
            <a:r>
              <a:rPr lang="ru-RU" dirty="0"/>
              <a:t> й </a:t>
            </a:r>
            <a:r>
              <a:rPr lang="ru-RU" dirty="0" err="1"/>
              <a:t>комунікабельні</a:t>
            </a:r>
            <a:r>
              <a:rPr lang="ru-RU" dirty="0"/>
              <a:t> </a:t>
            </a:r>
            <a:r>
              <a:rPr lang="ru-RU" dirty="0" err="1"/>
              <a:t>сангвініки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привертають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людей і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організаторами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цікавих</a:t>
            </a:r>
            <a:r>
              <a:rPr lang="ru-RU" dirty="0"/>
              <a:t> справ, </a:t>
            </a:r>
            <a:r>
              <a:rPr lang="ru-RU" dirty="0" err="1"/>
              <a:t>лідерами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. </a:t>
            </a:r>
          </a:p>
          <a:p>
            <a:r>
              <a:rPr lang="ru-RU" dirty="0"/>
              <a:t>У них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хороші</a:t>
            </a:r>
            <a:r>
              <a:rPr lang="ru-RU" dirty="0"/>
              <a:t> </a:t>
            </a:r>
            <a:r>
              <a:rPr lang="ru-RU" dirty="0" err="1"/>
              <a:t>організаторські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.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751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Холерик.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У холерика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реактивність</a:t>
            </a:r>
            <a:r>
              <a:rPr lang="ru-RU" dirty="0"/>
              <a:t> і </a:t>
            </a:r>
            <a:r>
              <a:rPr lang="ru-RU" dirty="0" err="1"/>
              <a:t>активність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реактивність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над </a:t>
            </a:r>
            <a:r>
              <a:rPr lang="ru-RU" dirty="0" err="1"/>
              <a:t>активністю</a:t>
            </a:r>
            <a:r>
              <a:rPr lang="ru-RU" dirty="0"/>
              <a:t>. </a:t>
            </a:r>
          </a:p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емоційна</a:t>
            </a:r>
            <a:r>
              <a:rPr lang="ru-RU" dirty="0"/>
              <a:t> </a:t>
            </a:r>
            <a:r>
              <a:rPr lang="ru-RU" dirty="0" err="1"/>
              <a:t>збудливість</a:t>
            </a:r>
            <a:r>
              <a:rPr lang="ru-RU" dirty="0"/>
              <a:t> і </a:t>
            </a:r>
            <a:r>
              <a:rPr lang="ru-RU" dirty="0" err="1"/>
              <a:t>неврівноваженість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 </a:t>
            </a:r>
            <a:r>
              <a:rPr lang="ru-RU" dirty="0" err="1"/>
              <a:t>проявляються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.</a:t>
            </a:r>
          </a:p>
          <a:p>
            <a:r>
              <a:rPr lang="ru-RU" dirty="0"/>
              <a:t> В одних людей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реалізовуватися</a:t>
            </a:r>
            <a:r>
              <a:rPr lang="ru-RU" dirty="0"/>
              <a:t> через </a:t>
            </a:r>
            <a:r>
              <a:rPr lang="ru-RU" dirty="0" err="1"/>
              <a:t>неабияку</a:t>
            </a:r>
            <a:r>
              <a:rPr lang="ru-RU" dirty="0"/>
              <a:t> </a:t>
            </a:r>
            <a:r>
              <a:rPr lang="ru-RU" dirty="0" err="1"/>
              <a:t>наполегливість</a:t>
            </a:r>
            <a:r>
              <a:rPr lang="ru-RU" dirty="0"/>
              <a:t> й </a:t>
            </a:r>
            <a:r>
              <a:rPr lang="ru-RU" dirty="0" err="1"/>
              <a:t>енергійність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інших</a:t>
            </a:r>
            <a:r>
              <a:rPr lang="ru-RU" dirty="0"/>
              <a:t> — </a:t>
            </a:r>
            <a:r>
              <a:rPr lang="ru-RU" dirty="0" err="1"/>
              <a:t>спричинювати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бурхливі</a:t>
            </a:r>
            <a:r>
              <a:rPr lang="ru-RU" dirty="0"/>
              <a:t> </a:t>
            </a:r>
            <a:r>
              <a:rPr lang="ru-RU" dirty="0" err="1"/>
              <a:t>афекти</a:t>
            </a:r>
            <a:r>
              <a:rPr lang="ru-RU" dirty="0"/>
              <a:t>, </a:t>
            </a:r>
            <a:r>
              <a:rPr lang="ru-RU" dirty="0" err="1"/>
              <a:t>конфліктність</a:t>
            </a:r>
            <a:r>
              <a:rPr lang="ru-RU" dirty="0"/>
              <a:t>, </a:t>
            </a:r>
            <a:r>
              <a:rPr lang="ru-RU" dirty="0" err="1"/>
              <a:t>нестриманість</a:t>
            </a:r>
            <a:r>
              <a:rPr lang="ru-RU" dirty="0"/>
              <a:t> та </a:t>
            </a:r>
            <a:r>
              <a:rPr lang="ru-RU" dirty="0" err="1"/>
              <a:t>агресивність</a:t>
            </a:r>
            <a:r>
              <a:rPr lang="ru-RU" dirty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64979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Холерик.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Для холерика характерна </a:t>
            </a:r>
            <a:r>
              <a:rPr lang="ru-RU" dirty="0" err="1"/>
              <a:t>циклічність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віддаватися</a:t>
            </a:r>
            <a:r>
              <a:rPr lang="ru-RU" dirty="0"/>
              <a:t> </a:t>
            </a:r>
            <a:r>
              <a:rPr lang="ru-RU" dirty="0" err="1"/>
              <a:t>справі</a:t>
            </a:r>
            <a:r>
              <a:rPr lang="ru-RU" dirty="0"/>
              <a:t>, </a:t>
            </a:r>
            <a:r>
              <a:rPr lang="ru-RU" dirty="0" err="1"/>
              <a:t>енергійно</a:t>
            </a:r>
            <a:r>
              <a:rPr lang="ru-RU" dirty="0"/>
              <a:t> </a:t>
            </a:r>
            <a:r>
              <a:rPr lang="ru-RU" dirty="0" err="1"/>
              <a:t>долати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на шляху до </a:t>
            </a:r>
            <a:r>
              <a:rPr lang="ru-RU" dirty="0" err="1"/>
              <a:t>його</a:t>
            </a:r>
            <a:r>
              <a:rPr lang="ru-RU" dirty="0"/>
              <a:t> мети — і </a:t>
            </a:r>
            <a:r>
              <a:rPr lang="ru-RU" dirty="0" err="1"/>
              <a:t>раптом</a:t>
            </a:r>
            <a:r>
              <a:rPr lang="ru-RU" dirty="0"/>
              <a:t> </a:t>
            </a:r>
            <a:r>
              <a:rPr lang="ru-RU" dirty="0" err="1"/>
              <a:t>припинити</a:t>
            </a:r>
            <a:r>
              <a:rPr lang="ru-RU" dirty="0"/>
              <a:t> роботу. </a:t>
            </a:r>
          </a:p>
          <a:p>
            <a:r>
              <a:rPr lang="ru-RU" dirty="0"/>
              <a:t>Так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вичерпуються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втрачається</a:t>
            </a:r>
            <a:r>
              <a:rPr lang="ru-RU" dirty="0"/>
              <a:t> </a:t>
            </a:r>
            <a:r>
              <a:rPr lang="ru-RU" dirty="0" err="1"/>
              <a:t>віра</a:t>
            </a:r>
            <a:r>
              <a:rPr lang="ru-RU" dirty="0"/>
              <a:t> у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неврівноваженості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</a:p>
          <a:p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пластичність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у </a:t>
            </a:r>
            <a:r>
              <a:rPr lang="ru-RU" dirty="0" err="1"/>
              <a:t>пристосуванні</a:t>
            </a:r>
            <a:r>
              <a:rPr lang="ru-RU" dirty="0"/>
              <a:t> до </a:t>
            </a:r>
            <a:r>
              <a:rPr lang="ru-RU" dirty="0" err="1"/>
              <a:t>нових</a:t>
            </a:r>
            <a:r>
              <a:rPr lang="ru-RU" dirty="0"/>
              <a:t> умов </a:t>
            </a:r>
            <a:r>
              <a:rPr lang="ru-RU" dirty="0" err="1"/>
              <a:t>життя</a:t>
            </a:r>
            <a:r>
              <a:rPr lang="ru-RU" dirty="0"/>
              <a:t>, у </a:t>
            </a:r>
            <a:r>
              <a:rPr lang="ru-RU" dirty="0" err="1"/>
              <a:t>налагодженні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новими</a:t>
            </a:r>
            <a:r>
              <a:rPr lang="ru-RU" dirty="0"/>
              <a:t> людьми. </a:t>
            </a:r>
          </a:p>
          <a:p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намагання</a:t>
            </a:r>
            <a:r>
              <a:rPr lang="ru-RU" dirty="0"/>
              <a:t> </a:t>
            </a:r>
            <a:r>
              <a:rPr lang="ru-RU" dirty="0" err="1"/>
              <a:t>нав'язати</a:t>
            </a:r>
            <a:r>
              <a:rPr lang="ru-RU" dirty="0"/>
              <a:t> свою думку </a:t>
            </a:r>
            <a:r>
              <a:rPr lang="ru-RU" dirty="0" err="1"/>
              <a:t>співрозмовнику</a:t>
            </a:r>
            <a:r>
              <a:rPr lang="ru-RU" dirty="0"/>
              <a:t>, </a:t>
            </a:r>
            <a:r>
              <a:rPr lang="ru-RU" dirty="0" err="1"/>
              <a:t>категоричність</a:t>
            </a:r>
            <a:r>
              <a:rPr lang="ru-RU" dirty="0"/>
              <a:t> у </a:t>
            </a:r>
            <a:r>
              <a:rPr lang="ru-RU" dirty="0" err="1"/>
              <a:t>судженнях</a:t>
            </a:r>
            <a:r>
              <a:rPr lang="ru-RU" dirty="0"/>
              <a:t>, </a:t>
            </a:r>
            <a:r>
              <a:rPr lang="ru-RU" dirty="0" err="1"/>
              <a:t>нетерпимість</a:t>
            </a:r>
            <a:r>
              <a:rPr lang="ru-RU" dirty="0"/>
              <a:t> до думки партнера </a:t>
            </a:r>
            <a:r>
              <a:rPr lang="ru-RU" dirty="0" err="1"/>
              <a:t>звужують</a:t>
            </a:r>
            <a:r>
              <a:rPr lang="ru-RU" dirty="0"/>
              <a:t> коло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темп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швидких</a:t>
            </a:r>
            <a:r>
              <a:rPr lang="ru-RU" dirty="0"/>
              <a:t>,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імпульсивних</a:t>
            </a:r>
            <a:r>
              <a:rPr lang="ru-RU" dirty="0"/>
              <a:t> </a:t>
            </a:r>
            <a:r>
              <a:rPr lang="ru-RU" dirty="0" err="1"/>
              <a:t>реакціях</a:t>
            </a:r>
            <a:r>
              <a:rPr lang="ru-RU" dirty="0"/>
              <a:t> на </a:t>
            </a:r>
            <a:r>
              <a:rPr lang="ru-RU" dirty="0" err="1"/>
              <a:t>подразники</a:t>
            </a:r>
            <a:r>
              <a:rPr lang="ru-RU" dirty="0"/>
              <a:t>, </a:t>
            </a:r>
            <a:r>
              <a:rPr lang="ru-RU" dirty="0" err="1"/>
              <a:t>різких</a:t>
            </a:r>
            <a:r>
              <a:rPr lang="ru-RU" dirty="0"/>
              <a:t> </a:t>
            </a:r>
            <a:r>
              <a:rPr lang="ru-RU" dirty="0" err="1"/>
              <a:t>поривчастих</a:t>
            </a:r>
            <a:r>
              <a:rPr lang="ru-RU" dirty="0"/>
              <a:t> </a:t>
            </a:r>
            <a:r>
              <a:rPr lang="ru-RU" dirty="0" err="1"/>
              <a:t>рухах</a:t>
            </a:r>
            <a:r>
              <a:rPr lang="ru-RU" dirty="0"/>
              <a:t>, </a:t>
            </a:r>
            <a:r>
              <a:rPr lang="ru-RU" dirty="0" err="1"/>
              <a:t>швидкій</a:t>
            </a:r>
            <a:r>
              <a:rPr lang="ru-RU" dirty="0"/>
              <a:t> і </a:t>
            </a:r>
            <a:r>
              <a:rPr lang="ru-RU" dirty="0" err="1"/>
              <a:t>пристрасній</a:t>
            </a:r>
            <a:r>
              <a:rPr lang="ru-RU" dirty="0"/>
              <a:t> </a:t>
            </a:r>
            <a:r>
              <a:rPr lang="ru-RU" dirty="0" err="1"/>
              <a:t>мові</a:t>
            </a:r>
            <a:r>
              <a:rPr lang="ru-RU" dirty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55207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Флегматик.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Флегматику </a:t>
            </a:r>
            <a:r>
              <a:rPr lang="ru-RU" dirty="0" err="1"/>
              <a:t>властиві</a:t>
            </a:r>
            <a:r>
              <a:rPr lang="ru-RU" dirty="0"/>
              <a:t> мала </a:t>
            </a:r>
            <a:r>
              <a:rPr lang="ru-RU" dirty="0" err="1"/>
              <a:t>сенситивність</a:t>
            </a:r>
            <a:r>
              <a:rPr lang="ru-RU" dirty="0"/>
              <a:t> та </a:t>
            </a:r>
            <a:r>
              <a:rPr lang="ru-RU" dirty="0" err="1"/>
              <a:t>реактивність</a:t>
            </a:r>
            <a:r>
              <a:rPr lang="ru-RU" dirty="0"/>
              <a:t> і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Тому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сповільнено</a:t>
            </a:r>
            <a:r>
              <a:rPr lang="ru-RU" dirty="0"/>
              <a:t> </a:t>
            </a:r>
            <a:r>
              <a:rPr lang="ru-RU" dirty="0" err="1"/>
              <a:t>реагує</a:t>
            </a:r>
            <a:r>
              <a:rPr lang="ru-RU" dirty="0"/>
              <a:t> на </a:t>
            </a:r>
            <a:r>
              <a:rPr lang="ru-RU" dirty="0" err="1"/>
              <a:t>подразники</a:t>
            </a:r>
            <a:r>
              <a:rPr lang="ru-RU" dirty="0"/>
              <a:t>. </a:t>
            </a:r>
          </a:p>
          <a:p>
            <a:r>
              <a:rPr lang="ru-RU" dirty="0" err="1"/>
              <a:t>Емоції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, але </a:t>
            </a:r>
            <a:r>
              <a:rPr lang="ru-RU" dirty="0" err="1"/>
              <a:t>відзначаються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силою, </a:t>
            </a:r>
            <a:r>
              <a:rPr lang="ru-RU" dirty="0" err="1"/>
              <a:t>тривалістю</a:t>
            </a:r>
            <a:r>
              <a:rPr lang="ru-RU" dirty="0"/>
              <a:t> і </a:t>
            </a:r>
            <a:r>
              <a:rPr lang="ru-RU" dirty="0" err="1"/>
              <a:t>стриманістю</a:t>
            </a:r>
            <a:r>
              <a:rPr lang="ru-RU" dirty="0"/>
              <a:t> у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проявах</a:t>
            </a:r>
            <a:r>
              <a:rPr lang="ru-RU" dirty="0"/>
              <a:t>. </a:t>
            </a:r>
          </a:p>
          <a:p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розсмішити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розгнівити</a:t>
            </a:r>
            <a:r>
              <a:rPr lang="ru-RU" dirty="0"/>
              <a:t>. 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стійкий</a:t>
            </a:r>
            <a:r>
              <a:rPr lang="ru-RU" dirty="0"/>
              <a:t> тип.</a:t>
            </a:r>
          </a:p>
          <a:p>
            <a:r>
              <a:rPr lang="ru-RU" dirty="0"/>
              <a:t> </a:t>
            </a:r>
            <a:r>
              <a:rPr lang="ru-RU" dirty="0" err="1"/>
              <a:t>Урівноваженість</a:t>
            </a:r>
            <a:r>
              <a:rPr lang="ru-RU" dirty="0"/>
              <a:t> і 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інертність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залишатися</a:t>
            </a:r>
            <a:r>
              <a:rPr lang="ru-RU" dirty="0"/>
              <a:t> </a:t>
            </a:r>
            <a:r>
              <a:rPr lang="ru-RU" dirty="0" err="1"/>
              <a:t>спокійним</a:t>
            </a:r>
            <a:r>
              <a:rPr lang="ru-RU" dirty="0"/>
              <a:t> за будь-</a:t>
            </a:r>
            <a:r>
              <a:rPr lang="ru-RU" dirty="0" err="1"/>
              <a:t>яких</a:t>
            </a:r>
            <a:r>
              <a:rPr lang="ru-RU" dirty="0"/>
              <a:t> умов, </a:t>
            </a:r>
            <a:r>
              <a:rPr lang="ru-RU" dirty="0" err="1"/>
              <a:t>стримувати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пориви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слідувати</a:t>
            </a:r>
            <a:r>
              <a:rPr lang="ru-RU" dirty="0"/>
              <a:t>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розпорядку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1479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Verdana"/>
              </a:rPr>
              <a:t>Флегматик.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Флегматик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спокійний</a:t>
            </a:r>
            <a:r>
              <a:rPr lang="ru-RU" dirty="0"/>
              <a:t>, </a:t>
            </a:r>
            <a:r>
              <a:rPr lang="ru-RU" dirty="0" err="1"/>
              <a:t>врівноважений</a:t>
            </a:r>
            <a:r>
              <a:rPr lang="ru-RU" dirty="0"/>
              <a:t>,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рівний</a:t>
            </a:r>
            <a:r>
              <a:rPr lang="ru-RU" dirty="0"/>
              <a:t>, </a:t>
            </a:r>
            <a:r>
              <a:rPr lang="ru-RU" dirty="0" err="1"/>
              <a:t>упертий</a:t>
            </a:r>
            <a:r>
              <a:rPr lang="ru-RU" dirty="0"/>
              <a:t> і </a:t>
            </a:r>
            <a:r>
              <a:rPr lang="ru-RU" dirty="0" err="1"/>
              <a:t>наполегливий</a:t>
            </a:r>
            <a:r>
              <a:rPr lang="ru-RU" dirty="0"/>
              <a:t> </a:t>
            </a:r>
            <a:r>
              <a:rPr lang="ru-RU" dirty="0" err="1"/>
              <a:t>працівник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властиві</a:t>
            </a:r>
            <a:r>
              <a:rPr lang="ru-RU" dirty="0"/>
              <a:t> велика </a:t>
            </a:r>
            <a:r>
              <a:rPr lang="ru-RU" dirty="0" err="1"/>
              <a:t>зосередженість</a:t>
            </a:r>
            <a:r>
              <a:rPr lang="ru-RU" dirty="0"/>
              <a:t> і </a:t>
            </a:r>
            <a:r>
              <a:rPr lang="ru-RU" dirty="0" err="1"/>
              <a:t>працездатність</a:t>
            </a:r>
            <a:r>
              <a:rPr lang="ru-RU" dirty="0"/>
              <a:t>.</a:t>
            </a:r>
          </a:p>
          <a:p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переключати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а тому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труднощі</a:t>
            </a:r>
            <a:r>
              <a:rPr lang="ru-RU" dirty="0"/>
              <a:t> при </a:t>
            </a:r>
            <a:r>
              <a:rPr lang="ru-RU" dirty="0" err="1"/>
              <a:t>оволодінні</a:t>
            </a:r>
            <a:r>
              <a:rPr lang="ru-RU" dirty="0"/>
              <a:t> </a:t>
            </a:r>
            <a:r>
              <a:rPr lang="ru-RU" dirty="0" err="1"/>
              <a:t>новими</a:t>
            </a:r>
            <a:r>
              <a:rPr lang="ru-RU" dirty="0"/>
              <a:t> видами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впевнений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, </a:t>
            </a:r>
            <a:r>
              <a:rPr lang="ru-RU" dirty="0" err="1"/>
              <a:t>тривожний</a:t>
            </a:r>
            <a:r>
              <a:rPr lang="ru-RU" dirty="0"/>
              <a:t>, а значить, </a:t>
            </a:r>
            <a:r>
              <a:rPr lang="ru-RU" dirty="0" err="1"/>
              <a:t>малоактивний</a:t>
            </a:r>
            <a:r>
              <a:rPr lang="ru-RU" dirty="0"/>
              <a:t> і </a:t>
            </a:r>
            <a:r>
              <a:rPr lang="ru-RU" dirty="0" err="1"/>
              <a:t>безініціативний</a:t>
            </a:r>
            <a:r>
              <a:rPr lang="ru-RU" dirty="0"/>
              <a:t>. </a:t>
            </a:r>
          </a:p>
          <a:p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продуктивність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виявляє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добре </a:t>
            </a:r>
            <a:r>
              <a:rPr lang="ru-RU" dirty="0" err="1"/>
              <a:t>освоєної</a:t>
            </a:r>
            <a:r>
              <a:rPr lang="ru-RU" dirty="0"/>
              <a:t> (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монотонної</a:t>
            </a:r>
            <a:r>
              <a:rPr lang="ru-RU" dirty="0"/>
              <a:t>) </a:t>
            </a:r>
            <a:r>
              <a:rPr lang="ru-RU" dirty="0" err="1"/>
              <a:t>роботи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знайомитися</a:t>
            </a:r>
            <a:r>
              <a:rPr lang="ru-RU" dirty="0"/>
              <a:t> з </a:t>
            </a:r>
            <a:r>
              <a:rPr lang="ru-RU" dirty="0" err="1"/>
              <a:t>новими</a:t>
            </a:r>
            <a:r>
              <a:rPr lang="ru-RU" dirty="0"/>
              <a:t> людьми, </a:t>
            </a:r>
            <a:r>
              <a:rPr lang="ru-RU" dirty="0" err="1"/>
              <a:t>знаходити</a:t>
            </a:r>
            <a:r>
              <a:rPr lang="ru-RU" dirty="0"/>
              <a:t> теми для </a:t>
            </a:r>
            <a:r>
              <a:rPr lang="ru-RU" dirty="0" err="1"/>
              <a:t>спілкування</a:t>
            </a:r>
            <a:r>
              <a:rPr lang="ru-RU" dirty="0"/>
              <a:t>.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небагатослівну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, тихий і часто </a:t>
            </a:r>
            <a:r>
              <a:rPr lang="ru-RU" dirty="0" err="1"/>
              <a:t>невиразний</a:t>
            </a:r>
            <a:r>
              <a:rPr lang="ru-RU" dirty="0"/>
              <a:t> голос, </a:t>
            </a:r>
            <a:r>
              <a:rPr lang="ru-RU" dirty="0" err="1"/>
              <a:t>збіднену</a:t>
            </a:r>
            <a:r>
              <a:rPr lang="ru-RU" dirty="0"/>
              <a:t> </a:t>
            </a:r>
            <a:r>
              <a:rPr lang="ru-RU" dirty="0" err="1"/>
              <a:t>міміку</a:t>
            </a:r>
            <a:r>
              <a:rPr lang="ru-RU" dirty="0"/>
              <a:t>, </a:t>
            </a:r>
            <a:r>
              <a:rPr lang="ru-RU" dirty="0" err="1"/>
              <a:t>повільні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34330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err="1">
                <a:solidFill>
                  <a:srgbClr val="000000"/>
                </a:solidFill>
                <a:latin typeface="Verdana"/>
              </a:rPr>
              <a:t>Меланхолік</a:t>
            </a:r>
            <a:r>
              <a:rPr lang="ru-RU" b="1" i="1" dirty="0">
                <a:solidFill>
                  <a:srgbClr val="000000"/>
                </a:solidFill>
                <a:latin typeface="Verdana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5517232"/>
          </a:xfrm>
        </p:spPr>
        <p:txBody>
          <a:bodyPr>
            <a:normAutofit fontScale="92500"/>
          </a:bodyPr>
          <a:lstStyle/>
          <a:p>
            <a:r>
              <a:rPr lang="ru-RU" dirty="0"/>
              <a:t>Для </a:t>
            </a:r>
            <a:r>
              <a:rPr lang="ru-RU" dirty="0" err="1"/>
              <a:t>цього</a:t>
            </a:r>
            <a:r>
              <a:rPr lang="ru-RU" dirty="0"/>
              <a:t> типу темпераменту характерна </a:t>
            </a:r>
            <a:r>
              <a:rPr lang="ru-RU" dirty="0" err="1"/>
              <a:t>слабкість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збудження</a:t>
            </a:r>
            <a:r>
              <a:rPr lang="ru-RU" dirty="0"/>
              <a:t> і </a:t>
            </a:r>
            <a:r>
              <a:rPr lang="ru-RU" dirty="0" err="1"/>
              <a:t>гальмування</a:t>
            </a:r>
            <a:r>
              <a:rPr lang="ru-RU" dirty="0"/>
              <a:t>. </a:t>
            </a:r>
          </a:p>
          <a:p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рефлекси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 і легко </a:t>
            </a:r>
            <a:r>
              <a:rPr lang="ru-RU" dirty="0" err="1"/>
              <a:t>гальмуються</a:t>
            </a:r>
            <a:r>
              <a:rPr lang="ru-RU" dirty="0"/>
              <a:t>. </a:t>
            </a:r>
          </a:p>
          <a:p>
            <a:r>
              <a:rPr lang="ru-RU" dirty="0" err="1"/>
              <a:t>Меланхолік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вразливий</a:t>
            </a:r>
            <a:r>
              <a:rPr lang="ru-RU" dirty="0"/>
              <a:t>, </a:t>
            </a:r>
            <a:r>
              <a:rPr lang="ru-RU" dirty="0" err="1"/>
              <a:t>сором'язливий</a:t>
            </a:r>
            <a:r>
              <a:rPr lang="ru-RU" dirty="0"/>
              <a:t>, легко </a:t>
            </a:r>
            <a:r>
              <a:rPr lang="ru-RU" dirty="0" err="1"/>
              <a:t>ображається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незначного</a:t>
            </a:r>
            <a:r>
              <a:rPr lang="ru-RU" dirty="0"/>
              <a:t> приводу, </a:t>
            </a:r>
            <a:r>
              <a:rPr lang="ru-RU" dirty="0" err="1"/>
              <a:t>плаксивий</a:t>
            </a:r>
            <a:r>
              <a:rPr lang="ru-RU" dirty="0"/>
              <a:t>, </a:t>
            </a:r>
            <a:r>
              <a:rPr lang="ru-RU" dirty="0" err="1"/>
              <a:t>замикається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.</a:t>
            </a:r>
          </a:p>
          <a:p>
            <a:r>
              <a:rPr lang="ru-RU" dirty="0" err="1"/>
              <a:t>Потрапляючи</a:t>
            </a:r>
            <a:r>
              <a:rPr lang="ru-RU" dirty="0"/>
              <a:t> в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розгублюється</a:t>
            </a:r>
            <a:r>
              <a:rPr lang="ru-RU" dirty="0"/>
              <a:t>, не </a:t>
            </a:r>
            <a:r>
              <a:rPr lang="ru-RU" dirty="0" err="1"/>
              <a:t>знає</a:t>
            </a:r>
            <a:r>
              <a:rPr lang="ru-RU" dirty="0"/>
              <a:t>, як себе </a:t>
            </a:r>
            <a:r>
              <a:rPr lang="ru-RU" dirty="0" err="1"/>
              <a:t>поводити</a:t>
            </a:r>
            <a:r>
              <a:rPr lang="ru-RU" dirty="0"/>
              <a:t>, </a:t>
            </a:r>
            <a:r>
              <a:rPr lang="ru-RU" dirty="0" err="1"/>
              <a:t>червоніє</a:t>
            </a:r>
            <a:r>
              <a:rPr lang="ru-RU" dirty="0"/>
              <a:t>, </a:t>
            </a:r>
            <a:r>
              <a:rPr lang="ru-RU" dirty="0" err="1"/>
              <a:t>мовчить</a:t>
            </a:r>
            <a:r>
              <a:rPr lang="ru-RU" dirty="0"/>
              <a:t>.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295446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694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Тема Office</vt:lpstr>
      <vt:lpstr>  Психологія клієнтів </vt:lpstr>
      <vt:lpstr>Типи темпераменту</vt:lpstr>
      <vt:lpstr>Сангвінік.</vt:lpstr>
      <vt:lpstr>Сангвінік.</vt:lpstr>
      <vt:lpstr>Холерик.</vt:lpstr>
      <vt:lpstr>Холерик.</vt:lpstr>
      <vt:lpstr>Флегматик.</vt:lpstr>
      <vt:lpstr>Флегматик.</vt:lpstr>
      <vt:lpstr>Меланхолік.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Гарячі напої</dc:title>
  <dc:creator>Mila</dc:creator>
  <cp:lastModifiedBy>Пользователь</cp:lastModifiedBy>
  <cp:revision>29</cp:revision>
  <dcterms:created xsi:type="dcterms:W3CDTF">2012-06-12T19:30:21Z</dcterms:created>
  <dcterms:modified xsi:type="dcterms:W3CDTF">2024-03-20T17:50:51Z</dcterms:modified>
</cp:coreProperties>
</file>