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9" r:id="rId4"/>
    <p:sldId id="269" r:id="rId5"/>
    <p:sldId id="268" r:id="rId6"/>
    <p:sldId id="267" r:id="rId7"/>
    <p:sldId id="265" r:id="rId8"/>
    <p:sldId id="266" r:id="rId9"/>
    <p:sldId id="262" r:id="rId10"/>
    <p:sldId id="264" r:id="rId11"/>
    <p:sldId id="273" r:id="rId12"/>
    <p:sldId id="280" r:id="rId13"/>
    <p:sldId id="263" r:id="rId14"/>
    <p:sldId id="276" r:id="rId15"/>
    <p:sldId id="279" r:id="rId16"/>
    <p:sldId id="278" r:id="rId17"/>
    <p:sldId id="277" r:id="rId18"/>
    <p:sldId id="272" r:id="rId19"/>
    <p:sldId id="271" r:id="rId20"/>
    <p:sldId id="261" r:id="rId21"/>
    <p:sldId id="270" r:id="rId22"/>
    <p:sldId id="260" r:id="rId23"/>
    <p:sldId id="258" r:id="rId24"/>
    <p:sldId id="283" r:id="rId25"/>
    <p:sldId id="285" r:id="rId26"/>
    <p:sldId id="286" r:id="rId27"/>
    <p:sldId id="287" r:id="rId2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5" d="100"/>
          <a:sy n="85" d="100"/>
        </p:scale>
        <p:origin x="7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eksandr Sich" userId="ce5181b74827622d" providerId="LiveId" clId="{DBF204B1-2766-45F6-A703-F55317A2A862}"/>
    <pc:docChg chg="undo custSel addSld delSld modSld sldOrd addSection delSection">
      <pc:chgData name="Oleksandr Sich" userId="ce5181b74827622d" providerId="LiveId" clId="{DBF204B1-2766-45F6-A703-F55317A2A862}" dt="2024-05-10T14:42:00.517" v="869" actId="1076"/>
      <pc:docMkLst>
        <pc:docMk/>
      </pc:docMkLst>
      <pc:sldChg chg="delSp modSp new mod">
        <pc:chgData name="Oleksandr Sich" userId="ce5181b74827622d" providerId="LiveId" clId="{DBF204B1-2766-45F6-A703-F55317A2A862}" dt="2024-05-10T12:21:46.006" v="11" actId="113"/>
        <pc:sldMkLst>
          <pc:docMk/>
          <pc:sldMk cId="2136158046" sldId="256"/>
        </pc:sldMkLst>
        <pc:spChg chg="mod">
          <ac:chgData name="Oleksandr Sich" userId="ce5181b74827622d" providerId="LiveId" clId="{DBF204B1-2766-45F6-A703-F55317A2A862}" dt="2024-05-10T12:21:46.006" v="11" actId="113"/>
          <ac:spMkLst>
            <pc:docMk/>
            <pc:sldMk cId="2136158046" sldId="256"/>
            <ac:spMk id="2" creationId="{3C12B5E9-A840-C744-A271-C1FAF16AB3F7}"/>
          </ac:spMkLst>
        </pc:spChg>
        <pc:spChg chg="del">
          <ac:chgData name="Oleksandr Sich" userId="ce5181b74827622d" providerId="LiveId" clId="{DBF204B1-2766-45F6-A703-F55317A2A862}" dt="2024-05-10T12:21:29.809" v="1" actId="478"/>
          <ac:spMkLst>
            <pc:docMk/>
            <pc:sldMk cId="2136158046" sldId="256"/>
            <ac:spMk id="3" creationId="{09366F8F-2070-19D0-E380-540E5F6A1C6F}"/>
          </ac:spMkLst>
        </pc:spChg>
      </pc:sldChg>
      <pc:sldChg chg="addSp delSp modSp add mod ord modClrScheme chgLayout">
        <pc:chgData name="Oleksandr Sich" userId="ce5181b74827622d" providerId="LiveId" clId="{DBF204B1-2766-45F6-A703-F55317A2A862}" dt="2024-05-10T13:54:44.161" v="773" actId="1076"/>
        <pc:sldMkLst>
          <pc:docMk/>
          <pc:sldMk cId="3926262106" sldId="257"/>
        </pc:sldMkLst>
        <pc:spChg chg="del">
          <ac:chgData name="Oleksandr Sich" userId="ce5181b74827622d" providerId="LiveId" clId="{DBF204B1-2766-45F6-A703-F55317A2A862}" dt="2024-05-10T12:22:35.182" v="13" actId="478"/>
          <ac:spMkLst>
            <pc:docMk/>
            <pc:sldMk cId="3926262106" sldId="257"/>
            <ac:spMk id="2" creationId="{3C12B5E9-A840-C744-A271-C1FAF16AB3F7}"/>
          </ac:spMkLst>
        </pc:spChg>
        <pc:spChg chg="add del mod">
          <ac:chgData name="Oleksandr Sich" userId="ce5181b74827622d" providerId="LiveId" clId="{DBF204B1-2766-45F6-A703-F55317A2A862}" dt="2024-05-10T12:22:38.168" v="14" actId="478"/>
          <ac:spMkLst>
            <pc:docMk/>
            <pc:sldMk cId="3926262106" sldId="257"/>
            <ac:spMk id="4" creationId="{CA3F3CEA-842E-286D-1E7A-2223AF09BABD}"/>
          </ac:spMkLst>
        </pc:spChg>
        <pc:spChg chg="add del mod">
          <ac:chgData name="Oleksandr Sich" userId="ce5181b74827622d" providerId="LiveId" clId="{DBF204B1-2766-45F6-A703-F55317A2A862}" dt="2024-05-10T12:22:51.017" v="16" actId="478"/>
          <ac:spMkLst>
            <pc:docMk/>
            <pc:sldMk cId="3926262106" sldId="257"/>
            <ac:spMk id="5" creationId="{8AB7AF7C-97E5-9A9D-2678-D497A01CD1CE}"/>
          </ac:spMkLst>
        </pc:spChg>
        <pc:spChg chg="add mod">
          <ac:chgData name="Oleksandr Sich" userId="ce5181b74827622d" providerId="LiveId" clId="{DBF204B1-2766-45F6-A703-F55317A2A862}" dt="2024-05-10T13:54:42.777" v="772" actId="1076"/>
          <ac:spMkLst>
            <pc:docMk/>
            <pc:sldMk cId="3926262106" sldId="257"/>
            <ac:spMk id="6" creationId="{F15DDF2B-1584-3780-EC02-B64AB08A0DD4}"/>
          </ac:spMkLst>
        </pc:spChg>
        <pc:picChg chg="add mod">
          <ac:chgData name="Oleksandr Sich" userId="ce5181b74827622d" providerId="LiveId" clId="{DBF204B1-2766-45F6-A703-F55317A2A862}" dt="2024-05-10T13:54:44.161" v="773" actId="1076"/>
          <ac:picMkLst>
            <pc:docMk/>
            <pc:sldMk cId="3926262106" sldId="257"/>
            <ac:picMk id="8" creationId="{AB52934B-A077-E7C7-424D-9EEC85DF04A6}"/>
          </ac:picMkLst>
        </pc:picChg>
      </pc:sldChg>
      <pc:sldChg chg="addSp modSp add mod">
        <pc:chgData name="Oleksandr Sich" userId="ce5181b74827622d" providerId="LiveId" clId="{DBF204B1-2766-45F6-A703-F55317A2A862}" dt="2024-05-10T14:29:41.223" v="841" actId="1076"/>
        <pc:sldMkLst>
          <pc:docMk/>
          <pc:sldMk cId="4135174237" sldId="258"/>
        </pc:sldMkLst>
        <pc:spChg chg="mod">
          <ac:chgData name="Oleksandr Sich" userId="ce5181b74827622d" providerId="LiveId" clId="{DBF204B1-2766-45F6-A703-F55317A2A862}" dt="2024-05-10T13:34:11.110" v="656" actId="1076"/>
          <ac:spMkLst>
            <pc:docMk/>
            <pc:sldMk cId="4135174237" sldId="258"/>
            <ac:spMk id="6" creationId="{F15DDF2B-1584-3780-EC02-B64AB08A0DD4}"/>
          </ac:spMkLst>
        </pc:spChg>
        <pc:picChg chg="add mod">
          <ac:chgData name="Oleksandr Sich" userId="ce5181b74827622d" providerId="LiveId" clId="{DBF204B1-2766-45F6-A703-F55317A2A862}" dt="2024-05-10T14:29:41.223" v="841" actId="1076"/>
          <ac:picMkLst>
            <pc:docMk/>
            <pc:sldMk cId="4135174237" sldId="258"/>
            <ac:picMk id="3" creationId="{39FDD5E0-8F1E-5E70-7C3F-331D574BE9AD}"/>
          </ac:picMkLst>
        </pc:picChg>
      </pc:sldChg>
      <pc:sldChg chg="addSp modSp add mod">
        <pc:chgData name="Oleksandr Sich" userId="ce5181b74827622d" providerId="LiveId" clId="{DBF204B1-2766-45F6-A703-F55317A2A862}" dt="2024-05-10T14:08:45.995" v="779" actId="1076"/>
        <pc:sldMkLst>
          <pc:docMk/>
          <pc:sldMk cId="854399150" sldId="259"/>
        </pc:sldMkLst>
        <pc:spChg chg="add">
          <ac:chgData name="Oleksandr Sich" userId="ce5181b74827622d" providerId="LiveId" clId="{DBF204B1-2766-45F6-A703-F55317A2A862}" dt="2024-05-10T12:48:49.842" v="50"/>
          <ac:spMkLst>
            <pc:docMk/>
            <pc:sldMk cId="854399150" sldId="259"/>
            <ac:spMk id="2" creationId="{F5CBD2CA-03AA-C9B0-0240-A476EE26E208}"/>
          </ac:spMkLst>
        </pc:spChg>
        <pc:spChg chg="add">
          <ac:chgData name="Oleksandr Sich" userId="ce5181b74827622d" providerId="LiveId" clId="{DBF204B1-2766-45F6-A703-F55317A2A862}" dt="2024-05-10T12:48:49.842" v="50"/>
          <ac:spMkLst>
            <pc:docMk/>
            <pc:sldMk cId="854399150" sldId="259"/>
            <ac:spMk id="3" creationId="{7CEF52BF-4A01-8F15-6275-2B08C2E85052}"/>
          </ac:spMkLst>
        </pc:spChg>
        <pc:spChg chg="add">
          <ac:chgData name="Oleksandr Sich" userId="ce5181b74827622d" providerId="LiveId" clId="{DBF204B1-2766-45F6-A703-F55317A2A862}" dt="2024-05-10T12:48:49.842" v="50"/>
          <ac:spMkLst>
            <pc:docMk/>
            <pc:sldMk cId="854399150" sldId="259"/>
            <ac:spMk id="4" creationId="{8767F9D0-5B53-F1D1-77D4-88632E80CC76}"/>
          </ac:spMkLst>
        </pc:spChg>
        <pc:spChg chg="mod">
          <ac:chgData name="Oleksandr Sich" userId="ce5181b74827622d" providerId="LiveId" clId="{DBF204B1-2766-45F6-A703-F55317A2A862}" dt="2024-05-10T13:54:52.021" v="775" actId="114"/>
          <ac:spMkLst>
            <pc:docMk/>
            <pc:sldMk cId="854399150" sldId="259"/>
            <ac:spMk id="6" creationId="{F15DDF2B-1584-3780-EC02-B64AB08A0DD4}"/>
          </ac:spMkLst>
        </pc:spChg>
        <pc:picChg chg="add mod">
          <ac:chgData name="Oleksandr Sich" userId="ce5181b74827622d" providerId="LiveId" clId="{DBF204B1-2766-45F6-A703-F55317A2A862}" dt="2024-05-10T14:08:45.995" v="779" actId="1076"/>
          <ac:picMkLst>
            <pc:docMk/>
            <pc:sldMk cId="854399150" sldId="259"/>
            <ac:picMk id="7" creationId="{08F79E18-CED4-84EF-3418-5F5146E431FD}"/>
          </ac:picMkLst>
        </pc:picChg>
      </pc:sldChg>
      <pc:sldChg chg="addSp modSp add mod">
        <pc:chgData name="Oleksandr Sich" userId="ce5181b74827622d" providerId="LiveId" clId="{DBF204B1-2766-45F6-A703-F55317A2A862}" dt="2024-05-10T14:29:07.871" v="838" actId="1076"/>
        <pc:sldMkLst>
          <pc:docMk/>
          <pc:sldMk cId="3576025136" sldId="260"/>
        </pc:sldMkLst>
        <pc:spChg chg="mod">
          <ac:chgData name="Oleksandr Sich" userId="ce5181b74827622d" providerId="LiveId" clId="{DBF204B1-2766-45F6-A703-F55317A2A862}" dt="2024-05-10T13:31:57.487" v="634" actId="20577"/>
          <ac:spMkLst>
            <pc:docMk/>
            <pc:sldMk cId="3576025136" sldId="260"/>
            <ac:spMk id="6" creationId="{F15DDF2B-1584-3780-EC02-B64AB08A0DD4}"/>
          </ac:spMkLst>
        </pc:spChg>
        <pc:picChg chg="add mod">
          <ac:chgData name="Oleksandr Sich" userId="ce5181b74827622d" providerId="LiveId" clId="{DBF204B1-2766-45F6-A703-F55317A2A862}" dt="2024-05-10T14:29:07.871" v="838" actId="1076"/>
          <ac:picMkLst>
            <pc:docMk/>
            <pc:sldMk cId="3576025136" sldId="260"/>
            <ac:picMk id="3" creationId="{DE785A65-E129-0901-F551-B795871CDD04}"/>
          </ac:picMkLst>
        </pc:picChg>
      </pc:sldChg>
      <pc:sldChg chg="addSp modSp add mod">
        <pc:chgData name="Oleksandr Sich" userId="ce5181b74827622d" providerId="LiveId" clId="{DBF204B1-2766-45F6-A703-F55317A2A862}" dt="2024-05-10T14:28:27.818" v="833" actId="1076"/>
        <pc:sldMkLst>
          <pc:docMk/>
          <pc:sldMk cId="1061125127" sldId="261"/>
        </pc:sldMkLst>
        <pc:spChg chg="mod">
          <ac:chgData name="Oleksandr Sich" userId="ce5181b74827622d" providerId="LiveId" clId="{DBF204B1-2766-45F6-A703-F55317A2A862}" dt="2024-05-10T13:45:47.539" v="756" actId="1076"/>
          <ac:spMkLst>
            <pc:docMk/>
            <pc:sldMk cId="1061125127" sldId="261"/>
            <ac:spMk id="6" creationId="{F15DDF2B-1584-3780-EC02-B64AB08A0DD4}"/>
          </ac:spMkLst>
        </pc:spChg>
        <pc:picChg chg="add mod">
          <ac:chgData name="Oleksandr Sich" userId="ce5181b74827622d" providerId="LiveId" clId="{DBF204B1-2766-45F6-A703-F55317A2A862}" dt="2024-05-10T14:28:27.818" v="833" actId="1076"/>
          <ac:picMkLst>
            <pc:docMk/>
            <pc:sldMk cId="1061125127" sldId="261"/>
            <ac:picMk id="3" creationId="{22F84617-8DE4-072C-3B0C-D3F7E89C3BC8}"/>
          </ac:picMkLst>
        </pc:picChg>
      </pc:sldChg>
      <pc:sldChg chg="addSp modSp add mod">
        <pc:chgData name="Oleksandr Sich" userId="ce5181b74827622d" providerId="LiveId" clId="{DBF204B1-2766-45F6-A703-F55317A2A862}" dt="2024-05-10T14:13:12.706" v="807" actId="1076"/>
        <pc:sldMkLst>
          <pc:docMk/>
          <pc:sldMk cId="3965052217" sldId="262"/>
        </pc:sldMkLst>
        <pc:spChg chg="mod">
          <ac:chgData name="Oleksandr Sich" userId="ce5181b74827622d" providerId="LiveId" clId="{DBF204B1-2766-45F6-A703-F55317A2A862}" dt="2024-05-10T13:04:14.213" v="228" actId="1076"/>
          <ac:spMkLst>
            <pc:docMk/>
            <pc:sldMk cId="3965052217" sldId="262"/>
            <ac:spMk id="6" creationId="{F15DDF2B-1584-3780-EC02-B64AB08A0DD4}"/>
          </ac:spMkLst>
        </pc:spChg>
        <pc:picChg chg="add mod">
          <ac:chgData name="Oleksandr Sich" userId="ce5181b74827622d" providerId="LiveId" clId="{DBF204B1-2766-45F6-A703-F55317A2A862}" dt="2024-05-10T14:13:12.706" v="807" actId="1076"/>
          <ac:picMkLst>
            <pc:docMk/>
            <pc:sldMk cId="3965052217" sldId="262"/>
            <ac:picMk id="3" creationId="{235975B9-9D09-8CE3-3C4A-A161886BE3AA}"/>
          </ac:picMkLst>
        </pc:picChg>
      </pc:sldChg>
      <pc:sldChg chg="addSp modSp add mod">
        <pc:chgData name="Oleksandr Sich" userId="ce5181b74827622d" providerId="LiveId" clId="{DBF204B1-2766-45F6-A703-F55317A2A862}" dt="2024-05-10T14:16:32.507" v="819" actId="1076"/>
        <pc:sldMkLst>
          <pc:docMk/>
          <pc:sldMk cId="1252989059" sldId="263"/>
        </pc:sldMkLst>
        <pc:spChg chg="mod">
          <ac:chgData name="Oleksandr Sich" userId="ce5181b74827622d" providerId="LiveId" clId="{DBF204B1-2766-45F6-A703-F55317A2A862}" dt="2024-05-10T13:15:41.011" v="326" actId="2710"/>
          <ac:spMkLst>
            <pc:docMk/>
            <pc:sldMk cId="1252989059" sldId="263"/>
            <ac:spMk id="6" creationId="{F15DDF2B-1584-3780-EC02-B64AB08A0DD4}"/>
          </ac:spMkLst>
        </pc:spChg>
        <pc:picChg chg="add mod">
          <ac:chgData name="Oleksandr Sich" userId="ce5181b74827622d" providerId="LiveId" clId="{DBF204B1-2766-45F6-A703-F55317A2A862}" dt="2024-05-10T14:16:32.507" v="819" actId="1076"/>
          <ac:picMkLst>
            <pc:docMk/>
            <pc:sldMk cId="1252989059" sldId="263"/>
            <ac:picMk id="3" creationId="{B6CD9E05-0C9E-8056-9970-D35EFE557EF1}"/>
          </ac:picMkLst>
        </pc:picChg>
      </pc:sldChg>
      <pc:sldChg chg="addSp delSp modSp add mod">
        <pc:chgData name="Oleksandr Sich" userId="ce5181b74827622d" providerId="LiveId" clId="{DBF204B1-2766-45F6-A703-F55317A2A862}" dt="2024-05-10T14:14:29.122" v="809" actId="1076"/>
        <pc:sldMkLst>
          <pc:docMk/>
          <pc:sldMk cId="3109545645" sldId="264"/>
        </pc:sldMkLst>
        <pc:spChg chg="add del">
          <ac:chgData name="Oleksandr Sich" userId="ce5181b74827622d" providerId="LiveId" clId="{DBF204B1-2766-45F6-A703-F55317A2A862}" dt="2024-05-10T13:04:54.977" v="231" actId="478"/>
          <ac:spMkLst>
            <pc:docMk/>
            <pc:sldMk cId="3109545645" sldId="264"/>
            <ac:spMk id="3" creationId="{E500B146-014D-6DDE-AA63-52C496986DD6}"/>
          </ac:spMkLst>
        </pc:spChg>
        <pc:spChg chg="mod">
          <ac:chgData name="Oleksandr Sich" userId="ce5181b74827622d" providerId="LiveId" clId="{DBF204B1-2766-45F6-A703-F55317A2A862}" dt="2024-05-10T13:06:38.340" v="260" actId="14100"/>
          <ac:spMkLst>
            <pc:docMk/>
            <pc:sldMk cId="3109545645" sldId="264"/>
            <ac:spMk id="6" creationId="{F15DDF2B-1584-3780-EC02-B64AB08A0DD4}"/>
          </ac:spMkLst>
        </pc:spChg>
        <pc:picChg chg="add mod">
          <ac:chgData name="Oleksandr Sich" userId="ce5181b74827622d" providerId="LiveId" clId="{DBF204B1-2766-45F6-A703-F55317A2A862}" dt="2024-05-10T14:14:29.122" v="809" actId="1076"/>
          <ac:picMkLst>
            <pc:docMk/>
            <pc:sldMk cId="3109545645" sldId="264"/>
            <ac:picMk id="5" creationId="{36EE6A95-C278-AB96-53A8-B748E03F09C4}"/>
          </ac:picMkLst>
        </pc:picChg>
      </pc:sldChg>
      <pc:sldChg chg="addSp modSp add mod">
        <pc:chgData name="Oleksandr Sich" userId="ce5181b74827622d" providerId="LiveId" clId="{DBF204B1-2766-45F6-A703-F55317A2A862}" dt="2024-05-10T12:58:58.014" v="195" actId="1076"/>
        <pc:sldMkLst>
          <pc:docMk/>
          <pc:sldMk cId="2237601221" sldId="265"/>
        </pc:sldMkLst>
        <pc:spChg chg="add">
          <ac:chgData name="Oleksandr Sich" userId="ce5181b74827622d" providerId="LiveId" clId="{DBF204B1-2766-45F6-A703-F55317A2A862}" dt="2024-05-10T12:58:05.798" v="176"/>
          <ac:spMkLst>
            <pc:docMk/>
            <pc:sldMk cId="2237601221" sldId="265"/>
            <ac:spMk id="2" creationId="{E6864BE5-67C5-08F9-61EE-D5439EF90FE6}"/>
          </ac:spMkLst>
        </pc:spChg>
        <pc:spChg chg="add">
          <ac:chgData name="Oleksandr Sich" userId="ce5181b74827622d" providerId="LiveId" clId="{DBF204B1-2766-45F6-A703-F55317A2A862}" dt="2024-05-10T12:58:05.798" v="176"/>
          <ac:spMkLst>
            <pc:docMk/>
            <pc:sldMk cId="2237601221" sldId="265"/>
            <ac:spMk id="3" creationId="{118C21B3-0055-D03A-7D7A-29860A1BE94A}"/>
          </ac:spMkLst>
        </pc:spChg>
        <pc:spChg chg="add">
          <ac:chgData name="Oleksandr Sich" userId="ce5181b74827622d" providerId="LiveId" clId="{DBF204B1-2766-45F6-A703-F55317A2A862}" dt="2024-05-10T12:58:08.858" v="177"/>
          <ac:spMkLst>
            <pc:docMk/>
            <pc:sldMk cId="2237601221" sldId="265"/>
            <ac:spMk id="4" creationId="{25853804-B852-ED5E-83B5-1E317309D52F}"/>
          </ac:spMkLst>
        </pc:spChg>
        <pc:spChg chg="add">
          <ac:chgData name="Oleksandr Sich" userId="ce5181b74827622d" providerId="LiveId" clId="{DBF204B1-2766-45F6-A703-F55317A2A862}" dt="2024-05-10T12:58:08.858" v="177"/>
          <ac:spMkLst>
            <pc:docMk/>
            <pc:sldMk cId="2237601221" sldId="265"/>
            <ac:spMk id="5" creationId="{FF0B76C2-3A6B-356A-1F65-CD01172AC40C}"/>
          </ac:spMkLst>
        </pc:spChg>
        <pc:spChg chg="mod">
          <ac:chgData name="Oleksandr Sich" userId="ce5181b74827622d" providerId="LiveId" clId="{DBF204B1-2766-45F6-A703-F55317A2A862}" dt="2024-05-10T12:58:58.014" v="195" actId="1076"/>
          <ac:spMkLst>
            <pc:docMk/>
            <pc:sldMk cId="2237601221" sldId="265"/>
            <ac:spMk id="6" creationId="{F15DDF2B-1584-3780-EC02-B64AB08A0DD4}"/>
          </ac:spMkLst>
        </pc:spChg>
        <pc:picChg chg="add">
          <ac:chgData name="Oleksandr Sich" userId="ce5181b74827622d" providerId="LiveId" clId="{DBF204B1-2766-45F6-A703-F55317A2A862}" dt="2024-05-10T12:58:05.798" v="176"/>
          <ac:picMkLst>
            <pc:docMk/>
            <pc:sldMk cId="2237601221" sldId="265"/>
            <ac:picMk id="3073" creationId="{522CBBFC-AF0D-56A9-2093-899814C84EB8}"/>
          </ac:picMkLst>
        </pc:picChg>
        <pc:picChg chg="add">
          <ac:chgData name="Oleksandr Sich" userId="ce5181b74827622d" providerId="LiveId" clId="{DBF204B1-2766-45F6-A703-F55317A2A862}" dt="2024-05-10T12:58:08.858" v="177"/>
          <ac:picMkLst>
            <pc:docMk/>
            <pc:sldMk cId="2237601221" sldId="265"/>
            <ac:picMk id="3076" creationId="{2BDDCD52-8C82-7C2B-42C3-1C7EF761E851}"/>
          </ac:picMkLst>
        </pc:picChg>
      </pc:sldChg>
      <pc:sldChg chg="addSp modSp add mod">
        <pc:chgData name="Oleksandr Sich" userId="ce5181b74827622d" providerId="LiveId" clId="{DBF204B1-2766-45F6-A703-F55317A2A862}" dt="2024-05-10T14:12:16.531" v="799" actId="1076"/>
        <pc:sldMkLst>
          <pc:docMk/>
          <pc:sldMk cId="1244326059" sldId="266"/>
        </pc:sldMkLst>
        <pc:spChg chg="mod">
          <ac:chgData name="Oleksandr Sich" userId="ce5181b74827622d" providerId="LiveId" clId="{DBF204B1-2766-45F6-A703-F55317A2A862}" dt="2024-05-10T13:00:26.175" v="209" actId="27636"/>
          <ac:spMkLst>
            <pc:docMk/>
            <pc:sldMk cId="1244326059" sldId="266"/>
            <ac:spMk id="6" creationId="{F15DDF2B-1584-3780-EC02-B64AB08A0DD4}"/>
          </ac:spMkLst>
        </pc:spChg>
        <pc:picChg chg="add mod">
          <ac:chgData name="Oleksandr Sich" userId="ce5181b74827622d" providerId="LiveId" clId="{DBF204B1-2766-45F6-A703-F55317A2A862}" dt="2024-05-10T14:12:16.531" v="799" actId="1076"/>
          <ac:picMkLst>
            <pc:docMk/>
            <pc:sldMk cId="1244326059" sldId="266"/>
            <ac:picMk id="3" creationId="{F88F3E8A-A2F3-947B-F9AD-FA863C94EB9E}"/>
          </ac:picMkLst>
        </pc:picChg>
      </pc:sldChg>
      <pc:sldChg chg="addSp modSp add mod">
        <pc:chgData name="Oleksandr Sich" userId="ce5181b74827622d" providerId="LiveId" clId="{DBF204B1-2766-45F6-A703-F55317A2A862}" dt="2024-05-10T14:11:47.139" v="795" actId="1076"/>
        <pc:sldMkLst>
          <pc:docMk/>
          <pc:sldMk cId="3174539618" sldId="267"/>
        </pc:sldMkLst>
        <pc:spChg chg="mod">
          <ac:chgData name="Oleksandr Sich" userId="ce5181b74827622d" providerId="LiveId" clId="{DBF204B1-2766-45F6-A703-F55317A2A862}" dt="2024-05-10T14:11:43.412" v="793" actId="14100"/>
          <ac:spMkLst>
            <pc:docMk/>
            <pc:sldMk cId="3174539618" sldId="267"/>
            <ac:spMk id="6" creationId="{F15DDF2B-1584-3780-EC02-B64AB08A0DD4}"/>
          </ac:spMkLst>
        </pc:spChg>
        <pc:picChg chg="add mod">
          <ac:chgData name="Oleksandr Sich" userId="ce5181b74827622d" providerId="LiveId" clId="{DBF204B1-2766-45F6-A703-F55317A2A862}" dt="2024-05-10T14:11:47.139" v="795" actId="1076"/>
          <ac:picMkLst>
            <pc:docMk/>
            <pc:sldMk cId="3174539618" sldId="267"/>
            <ac:picMk id="3" creationId="{5B0AF482-5848-CD06-77CC-34D69B9CCE22}"/>
          </ac:picMkLst>
        </pc:picChg>
      </pc:sldChg>
      <pc:sldChg chg="addSp delSp modSp add mod">
        <pc:chgData name="Oleksandr Sich" userId="ce5181b74827622d" providerId="LiveId" clId="{DBF204B1-2766-45F6-A703-F55317A2A862}" dt="2024-05-10T14:12:42.803" v="803" actId="1076"/>
        <pc:sldMkLst>
          <pc:docMk/>
          <pc:sldMk cId="2056290550" sldId="268"/>
        </pc:sldMkLst>
        <pc:spChg chg="mod">
          <ac:chgData name="Oleksandr Sich" userId="ce5181b74827622d" providerId="LiveId" clId="{DBF204B1-2766-45F6-A703-F55317A2A862}" dt="2024-05-10T14:08:58.460" v="783" actId="1076"/>
          <ac:spMkLst>
            <pc:docMk/>
            <pc:sldMk cId="2056290550" sldId="268"/>
            <ac:spMk id="6" creationId="{F15DDF2B-1584-3780-EC02-B64AB08A0DD4}"/>
          </ac:spMkLst>
        </pc:spChg>
        <pc:picChg chg="add del mod">
          <ac:chgData name="Oleksandr Sich" userId="ce5181b74827622d" providerId="LiveId" clId="{DBF204B1-2766-45F6-A703-F55317A2A862}" dt="2024-05-10T14:11:33.681" v="789" actId="478"/>
          <ac:picMkLst>
            <pc:docMk/>
            <pc:sldMk cId="2056290550" sldId="268"/>
            <ac:picMk id="3" creationId="{A87914B4-0186-2E9C-D79A-648E9B807B76}"/>
          </ac:picMkLst>
        </pc:picChg>
        <pc:picChg chg="add mod">
          <ac:chgData name="Oleksandr Sich" userId="ce5181b74827622d" providerId="LiveId" clId="{DBF204B1-2766-45F6-A703-F55317A2A862}" dt="2024-05-10T14:12:42.803" v="803" actId="1076"/>
          <ac:picMkLst>
            <pc:docMk/>
            <pc:sldMk cId="2056290550" sldId="268"/>
            <ac:picMk id="5" creationId="{1F0432BC-73C8-628F-03AF-4B229EA38742}"/>
          </ac:picMkLst>
        </pc:picChg>
      </pc:sldChg>
      <pc:sldChg chg="addSp modSp add mod">
        <pc:chgData name="Oleksandr Sich" userId="ce5181b74827622d" providerId="LiveId" clId="{DBF204B1-2766-45F6-A703-F55317A2A862}" dt="2024-05-10T13:46:28.744" v="765" actId="114"/>
        <pc:sldMkLst>
          <pc:docMk/>
          <pc:sldMk cId="4042676188" sldId="269"/>
        </pc:sldMkLst>
        <pc:spChg chg="add mod">
          <ac:chgData name="Oleksandr Sich" userId="ce5181b74827622d" providerId="LiveId" clId="{DBF204B1-2766-45F6-A703-F55317A2A862}" dt="2024-05-10T13:46:28.744" v="765" actId="114"/>
          <ac:spMkLst>
            <pc:docMk/>
            <pc:sldMk cId="4042676188" sldId="269"/>
            <ac:spMk id="3" creationId="{4E7279E2-C7D3-AD6E-07E4-2D460D0E2845}"/>
          </ac:spMkLst>
        </pc:spChg>
        <pc:spChg chg="add mod">
          <ac:chgData name="Oleksandr Sich" userId="ce5181b74827622d" providerId="LiveId" clId="{DBF204B1-2766-45F6-A703-F55317A2A862}" dt="2024-05-10T13:46:22.920" v="763" actId="114"/>
          <ac:spMkLst>
            <pc:docMk/>
            <pc:sldMk cId="4042676188" sldId="269"/>
            <ac:spMk id="5" creationId="{ED41EA7B-2D4C-CED5-52DE-DB8EDB9A4D45}"/>
          </ac:spMkLst>
        </pc:spChg>
        <pc:spChg chg="mod">
          <ac:chgData name="Oleksandr Sich" userId="ce5181b74827622d" providerId="LiveId" clId="{DBF204B1-2766-45F6-A703-F55317A2A862}" dt="2024-05-10T13:46:19.351" v="762" actId="114"/>
          <ac:spMkLst>
            <pc:docMk/>
            <pc:sldMk cId="4042676188" sldId="269"/>
            <ac:spMk id="6" creationId="{F15DDF2B-1584-3780-EC02-B64AB08A0DD4}"/>
          </ac:spMkLst>
        </pc:spChg>
      </pc:sldChg>
      <pc:sldChg chg="addSp modSp add mod">
        <pc:chgData name="Oleksandr Sich" userId="ce5181b74827622d" providerId="LiveId" clId="{DBF204B1-2766-45F6-A703-F55317A2A862}" dt="2024-05-10T14:28:51.023" v="835" actId="1076"/>
        <pc:sldMkLst>
          <pc:docMk/>
          <pc:sldMk cId="1854608905" sldId="270"/>
        </pc:sldMkLst>
        <pc:spChg chg="mod">
          <ac:chgData name="Oleksandr Sich" userId="ce5181b74827622d" providerId="LiveId" clId="{DBF204B1-2766-45F6-A703-F55317A2A862}" dt="2024-05-10T13:30:39.797" v="577" actId="20577"/>
          <ac:spMkLst>
            <pc:docMk/>
            <pc:sldMk cId="1854608905" sldId="270"/>
            <ac:spMk id="6" creationId="{F15DDF2B-1584-3780-EC02-B64AB08A0DD4}"/>
          </ac:spMkLst>
        </pc:spChg>
        <pc:picChg chg="add mod">
          <ac:chgData name="Oleksandr Sich" userId="ce5181b74827622d" providerId="LiveId" clId="{DBF204B1-2766-45F6-A703-F55317A2A862}" dt="2024-05-10T14:28:51.023" v="835" actId="1076"/>
          <ac:picMkLst>
            <pc:docMk/>
            <pc:sldMk cId="1854608905" sldId="270"/>
            <ac:picMk id="3" creationId="{CECEEC00-5B10-C3E7-FB2D-CB02895D877B}"/>
          </ac:picMkLst>
        </pc:picChg>
      </pc:sldChg>
      <pc:sldChg chg="modSp add mod">
        <pc:chgData name="Oleksandr Sich" userId="ce5181b74827622d" providerId="LiveId" clId="{DBF204B1-2766-45F6-A703-F55317A2A862}" dt="2024-05-10T13:45:38.917" v="755" actId="27636"/>
        <pc:sldMkLst>
          <pc:docMk/>
          <pc:sldMk cId="1893482416" sldId="271"/>
        </pc:sldMkLst>
        <pc:spChg chg="mod">
          <ac:chgData name="Oleksandr Sich" userId="ce5181b74827622d" providerId="LiveId" clId="{DBF204B1-2766-45F6-A703-F55317A2A862}" dt="2024-05-10T13:45:38.917" v="755" actId="27636"/>
          <ac:spMkLst>
            <pc:docMk/>
            <pc:sldMk cId="1893482416" sldId="271"/>
            <ac:spMk id="6" creationId="{F15DDF2B-1584-3780-EC02-B64AB08A0DD4}"/>
          </ac:spMkLst>
        </pc:spChg>
      </pc:sldChg>
      <pc:sldChg chg="modSp add mod">
        <pc:chgData name="Oleksandr Sich" userId="ce5181b74827622d" providerId="LiveId" clId="{DBF204B1-2766-45F6-A703-F55317A2A862}" dt="2024-05-10T13:25:25.616" v="449" actId="27636"/>
        <pc:sldMkLst>
          <pc:docMk/>
          <pc:sldMk cId="4229759958" sldId="272"/>
        </pc:sldMkLst>
        <pc:spChg chg="mod">
          <ac:chgData name="Oleksandr Sich" userId="ce5181b74827622d" providerId="LiveId" clId="{DBF204B1-2766-45F6-A703-F55317A2A862}" dt="2024-05-10T13:25:25.616" v="449" actId="27636"/>
          <ac:spMkLst>
            <pc:docMk/>
            <pc:sldMk cId="4229759958" sldId="272"/>
            <ac:spMk id="6" creationId="{F15DDF2B-1584-3780-EC02-B64AB08A0DD4}"/>
          </ac:spMkLst>
        </pc:spChg>
      </pc:sldChg>
      <pc:sldChg chg="addSp modSp add mod">
        <pc:chgData name="Oleksandr Sich" userId="ce5181b74827622d" providerId="LiveId" clId="{DBF204B1-2766-45F6-A703-F55317A2A862}" dt="2024-05-10T14:14:56.155" v="812" actId="1076"/>
        <pc:sldMkLst>
          <pc:docMk/>
          <pc:sldMk cId="1769291717" sldId="273"/>
        </pc:sldMkLst>
        <pc:spChg chg="mod">
          <ac:chgData name="Oleksandr Sich" userId="ce5181b74827622d" providerId="LiveId" clId="{DBF204B1-2766-45F6-A703-F55317A2A862}" dt="2024-05-10T13:12:46.518" v="313" actId="27636"/>
          <ac:spMkLst>
            <pc:docMk/>
            <pc:sldMk cId="1769291717" sldId="273"/>
            <ac:spMk id="6" creationId="{F15DDF2B-1584-3780-EC02-B64AB08A0DD4}"/>
          </ac:spMkLst>
        </pc:spChg>
        <pc:picChg chg="add mod">
          <ac:chgData name="Oleksandr Sich" userId="ce5181b74827622d" providerId="LiveId" clId="{DBF204B1-2766-45F6-A703-F55317A2A862}" dt="2024-05-10T14:14:56.155" v="812" actId="1076"/>
          <ac:picMkLst>
            <pc:docMk/>
            <pc:sldMk cId="1769291717" sldId="273"/>
            <ac:picMk id="3" creationId="{631B78A9-B6EB-08C0-FC2D-A58A5A55A4C6}"/>
          </ac:picMkLst>
        </pc:picChg>
      </pc:sldChg>
      <pc:sldChg chg="add del">
        <pc:chgData name="Oleksandr Sich" userId="ce5181b74827622d" providerId="LiveId" clId="{DBF204B1-2766-45F6-A703-F55317A2A862}" dt="2024-05-10T13:44:46.482" v="743" actId="47"/>
        <pc:sldMkLst>
          <pc:docMk/>
          <pc:sldMk cId="1654538498" sldId="274"/>
        </pc:sldMkLst>
      </pc:sldChg>
      <pc:sldChg chg="add del">
        <pc:chgData name="Oleksandr Sich" userId="ce5181b74827622d" providerId="LiveId" clId="{DBF204B1-2766-45F6-A703-F55317A2A862}" dt="2024-05-10T13:34:18.956" v="660" actId="2696"/>
        <pc:sldMkLst>
          <pc:docMk/>
          <pc:sldMk cId="2682545927" sldId="275"/>
        </pc:sldMkLst>
      </pc:sldChg>
      <pc:sldChg chg="addSp modSp add mod">
        <pc:chgData name="Oleksandr Sich" userId="ce5181b74827622d" providerId="LiveId" clId="{DBF204B1-2766-45F6-A703-F55317A2A862}" dt="2024-05-10T14:19:19.402" v="822" actId="1076"/>
        <pc:sldMkLst>
          <pc:docMk/>
          <pc:sldMk cId="3900808553" sldId="276"/>
        </pc:sldMkLst>
        <pc:spChg chg="mod">
          <ac:chgData name="Oleksandr Sich" userId="ce5181b74827622d" providerId="LiveId" clId="{DBF204B1-2766-45F6-A703-F55317A2A862}" dt="2024-05-10T13:19:44.249" v="335" actId="1076"/>
          <ac:spMkLst>
            <pc:docMk/>
            <pc:sldMk cId="3900808553" sldId="276"/>
            <ac:spMk id="6" creationId="{F15DDF2B-1584-3780-EC02-B64AB08A0DD4}"/>
          </ac:spMkLst>
        </pc:spChg>
        <pc:picChg chg="add mod">
          <ac:chgData name="Oleksandr Sich" userId="ce5181b74827622d" providerId="LiveId" clId="{DBF204B1-2766-45F6-A703-F55317A2A862}" dt="2024-05-10T14:19:19.402" v="822" actId="1076"/>
          <ac:picMkLst>
            <pc:docMk/>
            <pc:sldMk cId="3900808553" sldId="276"/>
            <ac:picMk id="3" creationId="{A600102A-C72A-DE0E-183C-E026F51324D0}"/>
          </ac:picMkLst>
        </pc:picChg>
      </pc:sldChg>
      <pc:sldChg chg="addSp modSp add mod">
        <pc:chgData name="Oleksandr Sich" userId="ce5181b74827622d" providerId="LiveId" clId="{DBF204B1-2766-45F6-A703-F55317A2A862}" dt="2024-05-10T14:24:46.328" v="828" actId="1076"/>
        <pc:sldMkLst>
          <pc:docMk/>
          <pc:sldMk cId="2257662044" sldId="277"/>
        </pc:sldMkLst>
        <pc:spChg chg="mod">
          <ac:chgData name="Oleksandr Sich" userId="ce5181b74827622d" providerId="LiveId" clId="{DBF204B1-2766-45F6-A703-F55317A2A862}" dt="2024-05-10T13:23:24.730" v="391" actId="12"/>
          <ac:spMkLst>
            <pc:docMk/>
            <pc:sldMk cId="2257662044" sldId="277"/>
            <ac:spMk id="6" creationId="{F15DDF2B-1584-3780-EC02-B64AB08A0DD4}"/>
          </ac:spMkLst>
        </pc:spChg>
        <pc:picChg chg="add mod">
          <ac:chgData name="Oleksandr Sich" userId="ce5181b74827622d" providerId="LiveId" clId="{DBF204B1-2766-45F6-A703-F55317A2A862}" dt="2024-05-10T14:24:46.328" v="828" actId="1076"/>
          <ac:picMkLst>
            <pc:docMk/>
            <pc:sldMk cId="2257662044" sldId="277"/>
            <ac:picMk id="3" creationId="{7A413FDB-B9CB-A206-9727-880B24BD5106}"/>
          </ac:picMkLst>
        </pc:picChg>
      </pc:sldChg>
      <pc:sldChg chg="modSp add mod">
        <pc:chgData name="Oleksandr Sich" userId="ce5181b74827622d" providerId="LiveId" clId="{DBF204B1-2766-45F6-A703-F55317A2A862}" dt="2024-05-10T13:22:36.770" v="365" actId="403"/>
        <pc:sldMkLst>
          <pc:docMk/>
          <pc:sldMk cId="1183641196" sldId="278"/>
        </pc:sldMkLst>
        <pc:spChg chg="mod">
          <ac:chgData name="Oleksandr Sich" userId="ce5181b74827622d" providerId="LiveId" clId="{DBF204B1-2766-45F6-A703-F55317A2A862}" dt="2024-05-10T13:22:36.770" v="365" actId="403"/>
          <ac:spMkLst>
            <pc:docMk/>
            <pc:sldMk cId="1183641196" sldId="278"/>
            <ac:spMk id="6" creationId="{F15DDF2B-1584-3780-EC02-B64AB08A0DD4}"/>
          </ac:spMkLst>
        </pc:spChg>
      </pc:sldChg>
      <pc:sldChg chg="addSp modSp add mod">
        <pc:chgData name="Oleksandr Sich" userId="ce5181b74827622d" providerId="LiveId" clId="{DBF204B1-2766-45F6-A703-F55317A2A862}" dt="2024-05-10T14:24:24.328" v="825" actId="1076"/>
        <pc:sldMkLst>
          <pc:docMk/>
          <pc:sldMk cId="3036185967" sldId="279"/>
        </pc:sldMkLst>
        <pc:spChg chg="mod">
          <ac:chgData name="Oleksandr Sich" userId="ce5181b74827622d" providerId="LiveId" clId="{DBF204B1-2766-45F6-A703-F55317A2A862}" dt="2024-05-10T13:23:39.586" v="396" actId="14100"/>
          <ac:spMkLst>
            <pc:docMk/>
            <pc:sldMk cId="3036185967" sldId="279"/>
            <ac:spMk id="6" creationId="{F15DDF2B-1584-3780-EC02-B64AB08A0DD4}"/>
          </ac:spMkLst>
        </pc:spChg>
        <pc:picChg chg="add mod">
          <ac:chgData name="Oleksandr Sich" userId="ce5181b74827622d" providerId="LiveId" clId="{DBF204B1-2766-45F6-A703-F55317A2A862}" dt="2024-05-10T14:24:24.328" v="825" actId="1076"/>
          <ac:picMkLst>
            <pc:docMk/>
            <pc:sldMk cId="3036185967" sldId="279"/>
            <ac:picMk id="3" creationId="{42E030A9-E130-411E-E6D3-9FE067D7C7C3}"/>
          </ac:picMkLst>
        </pc:picChg>
      </pc:sldChg>
      <pc:sldChg chg="addSp modSp add mod">
        <pc:chgData name="Oleksandr Sich" userId="ce5181b74827622d" providerId="LiveId" clId="{DBF204B1-2766-45F6-A703-F55317A2A862}" dt="2024-05-10T14:15:52.442" v="816" actId="1076"/>
        <pc:sldMkLst>
          <pc:docMk/>
          <pc:sldMk cId="1072223951" sldId="280"/>
        </pc:sldMkLst>
        <pc:spChg chg="mod">
          <ac:chgData name="Oleksandr Sich" userId="ce5181b74827622d" providerId="LiveId" clId="{DBF204B1-2766-45F6-A703-F55317A2A862}" dt="2024-05-10T13:12:35.739" v="307" actId="12"/>
          <ac:spMkLst>
            <pc:docMk/>
            <pc:sldMk cId="1072223951" sldId="280"/>
            <ac:spMk id="6" creationId="{F15DDF2B-1584-3780-EC02-B64AB08A0DD4}"/>
          </ac:spMkLst>
        </pc:spChg>
        <pc:picChg chg="add mod">
          <ac:chgData name="Oleksandr Sich" userId="ce5181b74827622d" providerId="LiveId" clId="{DBF204B1-2766-45F6-A703-F55317A2A862}" dt="2024-05-10T14:15:52.442" v="816" actId="1076"/>
          <ac:picMkLst>
            <pc:docMk/>
            <pc:sldMk cId="1072223951" sldId="280"/>
            <ac:picMk id="3" creationId="{59322645-C9BB-B93C-6702-ED056FDEE959}"/>
          </ac:picMkLst>
        </pc:picChg>
      </pc:sldChg>
      <pc:sldChg chg="add del">
        <pc:chgData name="Oleksandr Sich" userId="ce5181b74827622d" providerId="LiveId" clId="{DBF204B1-2766-45F6-A703-F55317A2A862}" dt="2024-05-10T13:44:47.332" v="744" actId="47"/>
        <pc:sldMkLst>
          <pc:docMk/>
          <pc:sldMk cId="4265952963" sldId="281"/>
        </pc:sldMkLst>
      </pc:sldChg>
      <pc:sldChg chg="add del">
        <pc:chgData name="Oleksandr Sich" userId="ce5181b74827622d" providerId="LiveId" clId="{DBF204B1-2766-45F6-A703-F55317A2A862}" dt="2024-05-10T13:44:47.763" v="745" actId="47"/>
        <pc:sldMkLst>
          <pc:docMk/>
          <pc:sldMk cId="2324231981" sldId="282"/>
        </pc:sldMkLst>
      </pc:sldChg>
      <pc:sldChg chg="addSp modSp add mod">
        <pc:chgData name="Oleksandr Sich" userId="ce5181b74827622d" providerId="LiveId" clId="{DBF204B1-2766-45F6-A703-F55317A2A862}" dt="2024-05-10T14:39:33.868" v="845" actId="1076"/>
        <pc:sldMkLst>
          <pc:docMk/>
          <pc:sldMk cId="2965790569" sldId="283"/>
        </pc:sldMkLst>
        <pc:spChg chg="mod">
          <ac:chgData name="Oleksandr Sich" userId="ce5181b74827622d" providerId="LiveId" clId="{DBF204B1-2766-45F6-A703-F55317A2A862}" dt="2024-05-10T14:38:14.325" v="842" actId="1076"/>
          <ac:spMkLst>
            <pc:docMk/>
            <pc:sldMk cId="2965790569" sldId="283"/>
            <ac:spMk id="6" creationId="{F15DDF2B-1584-3780-EC02-B64AB08A0DD4}"/>
          </ac:spMkLst>
        </pc:spChg>
        <pc:picChg chg="add mod">
          <ac:chgData name="Oleksandr Sich" userId="ce5181b74827622d" providerId="LiveId" clId="{DBF204B1-2766-45F6-A703-F55317A2A862}" dt="2024-05-10T14:39:33.868" v="845" actId="1076"/>
          <ac:picMkLst>
            <pc:docMk/>
            <pc:sldMk cId="2965790569" sldId="283"/>
            <ac:picMk id="3" creationId="{62F026EE-02AD-5947-06DF-3177420BBC23}"/>
          </ac:picMkLst>
        </pc:picChg>
      </pc:sldChg>
      <pc:sldChg chg="add del">
        <pc:chgData name="Oleksandr Sich" userId="ce5181b74827622d" providerId="LiveId" clId="{DBF204B1-2766-45F6-A703-F55317A2A862}" dt="2024-05-10T13:44:48.158" v="746" actId="47"/>
        <pc:sldMkLst>
          <pc:docMk/>
          <pc:sldMk cId="4138687513" sldId="284"/>
        </pc:sldMkLst>
      </pc:sldChg>
      <pc:sldChg chg="addSp modSp add mod">
        <pc:chgData name="Oleksandr Sich" userId="ce5181b74827622d" providerId="LiveId" clId="{DBF204B1-2766-45F6-A703-F55317A2A862}" dt="2024-05-10T14:40:01.429" v="848" actId="1076"/>
        <pc:sldMkLst>
          <pc:docMk/>
          <pc:sldMk cId="3386801508" sldId="285"/>
        </pc:sldMkLst>
        <pc:spChg chg="mod">
          <ac:chgData name="Oleksandr Sich" userId="ce5181b74827622d" providerId="LiveId" clId="{DBF204B1-2766-45F6-A703-F55317A2A862}" dt="2024-05-10T13:42:22.745" v="701" actId="12"/>
          <ac:spMkLst>
            <pc:docMk/>
            <pc:sldMk cId="3386801508" sldId="285"/>
            <ac:spMk id="6" creationId="{F15DDF2B-1584-3780-EC02-B64AB08A0DD4}"/>
          </ac:spMkLst>
        </pc:spChg>
        <pc:picChg chg="add mod">
          <ac:chgData name="Oleksandr Sich" userId="ce5181b74827622d" providerId="LiveId" clId="{DBF204B1-2766-45F6-A703-F55317A2A862}" dt="2024-05-10T14:40:01.429" v="848" actId="1076"/>
          <ac:picMkLst>
            <pc:docMk/>
            <pc:sldMk cId="3386801508" sldId="285"/>
            <ac:picMk id="3" creationId="{E5BD29D2-C850-AE5C-254D-B76ECC6186E2}"/>
          </ac:picMkLst>
        </pc:picChg>
      </pc:sldChg>
      <pc:sldChg chg="addSp delSp modSp add mod">
        <pc:chgData name="Oleksandr Sich" userId="ce5181b74827622d" providerId="LiveId" clId="{DBF204B1-2766-45F6-A703-F55317A2A862}" dt="2024-05-10T14:41:50.124" v="865" actId="1076"/>
        <pc:sldMkLst>
          <pc:docMk/>
          <pc:sldMk cId="524318533" sldId="286"/>
        </pc:sldMkLst>
        <pc:spChg chg="mod">
          <ac:chgData name="Oleksandr Sich" userId="ce5181b74827622d" providerId="LiveId" clId="{DBF204B1-2766-45F6-A703-F55317A2A862}" dt="2024-05-10T13:44:02.949" v="729" actId="403"/>
          <ac:spMkLst>
            <pc:docMk/>
            <pc:sldMk cId="524318533" sldId="286"/>
            <ac:spMk id="6" creationId="{F15DDF2B-1584-3780-EC02-B64AB08A0DD4}"/>
          </ac:spMkLst>
        </pc:spChg>
        <pc:picChg chg="add mod">
          <ac:chgData name="Oleksandr Sich" userId="ce5181b74827622d" providerId="LiveId" clId="{DBF204B1-2766-45F6-A703-F55317A2A862}" dt="2024-05-10T14:41:50.124" v="865" actId="1076"/>
          <ac:picMkLst>
            <pc:docMk/>
            <pc:sldMk cId="524318533" sldId="286"/>
            <ac:picMk id="3" creationId="{C5ED77FD-C3B2-7478-04B3-5E6AB9E63EC3}"/>
          </ac:picMkLst>
        </pc:picChg>
        <pc:picChg chg="add del mod">
          <ac:chgData name="Oleksandr Sich" userId="ce5181b74827622d" providerId="LiveId" clId="{DBF204B1-2766-45F6-A703-F55317A2A862}" dt="2024-05-10T14:41:41.395" v="858" actId="478"/>
          <ac:picMkLst>
            <pc:docMk/>
            <pc:sldMk cId="524318533" sldId="286"/>
            <ac:picMk id="5" creationId="{D0CB7CCA-1319-FCD9-53F3-19C78B9DF4E9}"/>
          </ac:picMkLst>
        </pc:picChg>
        <pc:picChg chg="add mod">
          <ac:chgData name="Oleksandr Sich" userId="ce5181b74827622d" providerId="LiveId" clId="{DBF204B1-2766-45F6-A703-F55317A2A862}" dt="2024-05-10T14:41:44.748" v="861" actId="1076"/>
          <ac:picMkLst>
            <pc:docMk/>
            <pc:sldMk cId="524318533" sldId="286"/>
            <ac:picMk id="8" creationId="{7C3B3A53-29A7-BD4B-7D8D-926F9EBDF374}"/>
          </ac:picMkLst>
        </pc:picChg>
      </pc:sldChg>
      <pc:sldChg chg="addSp modSp add del mod">
        <pc:chgData name="Oleksandr Sich" userId="ce5181b74827622d" providerId="LiveId" clId="{DBF204B1-2766-45F6-A703-F55317A2A862}" dt="2024-05-10T14:42:00.517" v="869" actId="1076"/>
        <pc:sldMkLst>
          <pc:docMk/>
          <pc:sldMk cId="3375967848" sldId="287"/>
        </pc:sldMkLst>
        <pc:spChg chg="mod">
          <ac:chgData name="Oleksandr Sich" userId="ce5181b74827622d" providerId="LiveId" clId="{DBF204B1-2766-45F6-A703-F55317A2A862}" dt="2024-05-10T13:45:21.149" v="752" actId="12"/>
          <ac:spMkLst>
            <pc:docMk/>
            <pc:sldMk cId="3375967848" sldId="287"/>
            <ac:spMk id="6" creationId="{F15DDF2B-1584-3780-EC02-B64AB08A0DD4}"/>
          </ac:spMkLst>
        </pc:spChg>
        <pc:picChg chg="add mod">
          <ac:chgData name="Oleksandr Sich" userId="ce5181b74827622d" providerId="LiveId" clId="{DBF204B1-2766-45F6-A703-F55317A2A862}" dt="2024-05-10T14:42:00.517" v="869" actId="1076"/>
          <ac:picMkLst>
            <pc:docMk/>
            <pc:sldMk cId="3375967848" sldId="287"/>
            <ac:picMk id="3" creationId="{C71A6B57-6F8C-412B-DCBA-3D155FA586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DA8C2-551B-4D59-82AA-8DF429298B21}" type="datetimeFigureOut">
              <a:rPr lang="uk-UA" smtClean="0"/>
              <a:pPr/>
              <a:t>11.05.2024</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DAB14-3AB9-4315-84A9-8E707BA07AEE}" type="slidenum">
              <a:rPr lang="uk-UA" smtClean="0"/>
              <a:pPr/>
              <a:t>‹#›</a:t>
            </a:fld>
            <a:endParaRPr lang="uk-UA" dirty="0"/>
          </a:p>
        </p:txBody>
      </p:sp>
    </p:spTree>
    <p:extLst>
      <p:ext uri="{BB962C8B-B14F-4D97-AF65-F5344CB8AC3E}">
        <p14:creationId xmlns:p14="http://schemas.microsoft.com/office/powerpoint/2010/main" xmlns="" val="224537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616DAB14-3AB9-4315-84A9-8E707BA07AEE}" type="slidenum">
              <a:rPr lang="uk-UA" smtClean="0"/>
              <a:pPr/>
              <a:t>8</a:t>
            </a:fld>
            <a:endParaRPr lang="uk-UA" dirty="0"/>
          </a:p>
        </p:txBody>
      </p:sp>
    </p:spTree>
    <p:extLst>
      <p:ext uri="{BB962C8B-B14F-4D97-AF65-F5344CB8AC3E}">
        <p14:creationId xmlns:p14="http://schemas.microsoft.com/office/powerpoint/2010/main" xmlns="" val="418494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5A1595C-4F1E-B5C9-8A80-B34AEB56E8FC}"/>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xmlns="" id="{F8DA01BC-954B-CE9E-577C-34AE9488EA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xmlns="" id="{D72AAACE-01F0-7AFF-5EE9-02AA1CC6D46A}"/>
              </a:ext>
            </a:extLst>
          </p:cNvPr>
          <p:cNvSpPr>
            <a:spLocks noGrp="1"/>
          </p:cNvSpPr>
          <p:nvPr>
            <p:ph type="dt" sz="half" idx="10"/>
          </p:nvPr>
        </p:nvSpPr>
        <p:spPr/>
        <p:txBody>
          <a:bodyPr/>
          <a:lstStyle/>
          <a:p>
            <a:fld id="{94B3890B-5640-4716-830C-9C5001B74539}" type="datetimeFigureOut">
              <a:rPr lang="uk-UA" smtClean="0"/>
              <a:pPr/>
              <a:t>11.05.2024</a:t>
            </a:fld>
            <a:endParaRPr lang="uk-UA" dirty="0"/>
          </a:p>
        </p:txBody>
      </p:sp>
      <p:sp>
        <p:nvSpPr>
          <p:cNvPr id="5" name="Місце для нижнього колонтитула 4">
            <a:extLst>
              <a:ext uri="{FF2B5EF4-FFF2-40B4-BE49-F238E27FC236}">
                <a16:creationId xmlns:a16="http://schemas.microsoft.com/office/drawing/2014/main" xmlns="" id="{E1BEB737-78C8-A089-65EE-195A514AD081}"/>
              </a:ext>
            </a:extLst>
          </p:cNvPr>
          <p:cNvSpPr>
            <a:spLocks noGrp="1"/>
          </p:cNvSpPr>
          <p:nvPr>
            <p:ph type="ftr" sz="quarter" idx="11"/>
          </p:nvPr>
        </p:nvSpPr>
        <p:spPr/>
        <p:txBody>
          <a:bodyPr/>
          <a:lstStyle/>
          <a:p>
            <a:endParaRPr lang="uk-UA" dirty="0"/>
          </a:p>
        </p:txBody>
      </p:sp>
      <p:sp>
        <p:nvSpPr>
          <p:cNvPr id="6" name="Місце для номера слайда 5">
            <a:extLst>
              <a:ext uri="{FF2B5EF4-FFF2-40B4-BE49-F238E27FC236}">
                <a16:creationId xmlns:a16="http://schemas.microsoft.com/office/drawing/2014/main" xmlns="" id="{A9232A6E-830E-54D5-7BA8-EB11401EBD76}"/>
              </a:ext>
            </a:extLst>
          </p:cNvPr>
          <p:cNvSpPr>
            <a:spLocks noGrp="1"/>
          </p:cNvSpPr>
          <p:nvPr>
            <p:ph type="sldNum" sz="quarter" idx="12"/>
          </p:nvPr>
        </p:nvSpPr>
        <p:spPr/>
        <p:txBody>
          <a:bodyPr/>
          <a:lstStyle/>
          <a:p>
            <a:fld id="{D578D6EF-91FE-4AE5-88F3-0CB66957953B}" type="slidenum">
              <a:rPr lang="uk-UA" smtClean="0"/>
              <a:pPr/>
              <a:t>‹#›</a:t>
            </a:fld>
            <a:endParaRPr lang="uk-UA" dirty="0"/>
          </a:p>
        </p:txBody>
      </p:sp>
    </p:spTree>
    <p:extLst>
      <p:ext uri="{BB962C8B-B14F-4D97-AF65-F5344CB8AC3E}">
        <p14:creationId xmlns:p14="http://schemas.microsoft.com/office/powerpoint/2010/main" xmlns="" val="1827953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A8A5672-1DF8-626C-E305-6E45219D0A8C}"/>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xmlns="" id="{12A21FBB-AC2F-D9EB-C963-052028541FAF}"/>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xmlns="" id="{C2C31164-FD06-9E2D-E5A6-6D9776861C1E}"/>
              </a:ext>
            </a:extLst>
          </p:cNvPr>
          <p:cNvSpPr>
            <a:spLocks noGrp="1"/>
          </p:cNvSpPr>
          <p:nvPr>
            <p:ph type="dt" sz="half" idx="10"/>
          </p:nvPr>
        </p:nvSpPr>
        <p:spPr/>
        <p:txBody>
          <a:bodyPr/>
          <a:lstStyle/>
          <a:p>
            <a:fld id="{94B3890B-5640-4716-830C-9C5001B74539}" type="datetimeFigureOut">
              <a:rPr lang="uk-UA" smtClean="0"/>
              <a:pPr/>
              <a:t>11.05.2024</a:t>
            </a:fld>
            <a:endParaRPr lang="uk-UA" dirty="0"/>
          </a:p>
        </p:txBody>
      </p:sp>
      <p:sp>
        <p:nvSpPr>
          <p:cNvPr id="5" name="Місце для нижнього колонтитула 4">
            <a:extLst>
              <a:ext uri="{FF2B5EF4-FFF2-40B4-BE49-F238E27FC236}">
                <a16:creationId xmlns:a16="http://schemas.microsoft.com/office/drawing/2014/main" xmlns="" id="{30FD8612-B8E8-46F3-F86A-1477608F908C}"/>
              </a:ext>
            </a:extLst>
          </p:cNvPr>
          <p:cNvSpPr>
            <a:spLocks noGrp="1"/>
          </p:cNvSpPr>
          <p:nvPr>
            <p:ph type="ftr" sz="quarter" idx="11"/>
          </p:nvPr>
        </p:nvSpPr>
        <p:spPr/>
        <p:txBody>
          <a:bodyPr/>
          <a:lstStyle/>
          <a:p>
            <a:endParaRPr lang="uk-UA" dirty="0"/>
          </a:p>
        </p:txBody>
      </p:sp>
      <p:sp>
        <p:nvSpPr>
          <p:cNvPr id="6" name="Місце для номера слайда 5">
            <a:extLst>
              <a:ext uri="{FF2B5EF4-FFF2-40B4-BE49-F238E27FC236}">
                <a16:creationId xmlns:a16="http://schemas.microsoft.com/office/drawing/2014/main" xmlns="" id="{86DE9CB8-E0F3-0EEB-C0FE-ED7F87AE97EB}"/>
              </a:ext>
            </a:extLst>
          </p:cNvPr>
          <p:cNvSpPr>
            <a:spLocks noGrp="1"/>
          </p:cNvSpPr>
          <p:nvPr>
            <p:ph type="sldNum" sz="quarter" idx="12"/>
          </p:nvPr>
        </p:nvSpPr>
        <p:spPr/>
        <p:txBody>
          <a:bodyPr/>
          <a:lstStyle/>
          <a:p>
            <a:fld id="{D578D6EF-91FE-4AE5-88F3-0CB66957953B}" type="slidenum">
              <a:rPr lang="uk-UA" smtClean="0"/>
              <a:pPr/>
              <a:t>‹#›</a:t>
            </a:fld>
            <a:endParaRPr lang="uk-UA" dirty="0"/>
          </a:p>
        </p:txBody>
      </p:sp>
    </p:spTree>
    <p:extLst>
      <p:ext uri="{BB962C8B-B14F-4D97-AF65-F5344CB8AC3E}">
        <p14:creationId xmlns:p14="http://schemas.microsoft.com/office/powerpoint/2010/main" xmlns="" val="312959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xmlns="" id="{5FBB666F-8E88-861B-66DD-4E11BD0A221B}"/>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xmlns="" id="{232D7112-8CD3-79DC-AF2C-AF82B0D085C2}"/>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xmlns="" id="{B0F5FF1C-A5C2-7B6A-CD47-F854C36F8541}"/>
              </a:ext>
            </a:extLst>
          </p:cNvPr>
          <p:cNvSpPr>
            <a:spLocks noGrp="1"/>
          </p:cNvSpPr>
          <p:nvPr>
            <p:ph type="dt" sz="half" idx="10"/>
          </p:nvPr>
        </p:nvSpPr>
        <p:spPr/>
        <p:txBody>
          <a:bodyPr/>
          <a:lstStyle/>
          <a:p>
            <a:fld id="{94B3890B-5640-4716-830C-9C5001B74539}" type="datetimeFigureOut">
              <a:rPr lang="uk-UA" smtClean="0"/>
              <a:pPr/>
              <a:t>11.05.2024</a:t>
            </a:fld>
            <a:endParaRPr lang="uk-UA" dirty="0"/>
          </a:p>
        </p:txBody>
      </p:sp>
      <p:sp>
        <p:nvSpPr>
          <p:cNvPr id="5" name="Місце для нижнього колонтитула 4">
            <a:extLst>
              <a:ext uri="{FF2B5EF4-FFF2-40B4-BE49-F238E27FC236}">
                <a16:creationId xmlns:a16="http://schemas.microsoft.com/office/drawing/2014/main" xmlns="" id="{67B2F2FF-28A4-4BF1-66CF-61D2858EEB75}"/>
              </a:ext>
            </a:extLst>
          </p:cNvPr>
          <p:cNvSpPr>
            <a:spLocks noGrp="1"/>
          </p:cNvSpPr>
          <p:nvPr>
            <p:ph type="ftr" sz="quarter" idx="11"/>
          </p:nvPr>
        </p:nvSpPr>
        <p:spPr/>
        <p:txBody>
          <a:bodyPr/>
          <a:lstStyle/>
          <a:p>
            <a:endParaRPr lang="uk-UA" dirty="0"/>
          </a:p>
        </p:txBody>
      </p:sp>
      <p:sp>
        <p:nvSpPr>
          <p:cNvPr id="6" name="Місце для номера слайда 5">
            <a:extLst>
              <a:ext uri="{FF2B5EF4-FFF2-40B4-BE49-F238E27FC236}">
                <a16:creationId xmlns:a16="http://schemas.microsoft.com/office/drawing/2014/main" xmlns="" id="{C25359FE-5C10-E835-83B1-17ECB9226B95}"/>
              </a:ext>
            </a:extLst>
          </p:cNvPr>
          <p:cNvSpPr>
            <a:spLocks noGrp="1"/>
          </p:cNvSpPr>
          <p:nvPr>
            <p:ph type="sldNum" sz="quarter" idx="12"/>
          </p:nvPr>
        </p:nvSpPr>
        <p:spPr/>
        <p:txBody>
          <a:bodyPr/>
          <a:lstStyle/>
          <a:p>
            <a:fld id="{D578D6EF-91FE-4AE5-88F3-0CB66957953B}" type="slidenum">
              <a:rPr lang="uk-UA" smtClean="0"/>
              <a:pPr/>
              <a:t>‹#›</a:t>
            </a:fld>
            <a:endParaRPr lang="uk-UA" dirty="0"/>
          </a:p>
        </p:txBody>
      </p:sp>
    </p:spTree>
    <p:extLst>
      <p:ext uri="{BB962C8B-B14F-4D97-AF65-F5344CB8AC3E}">
        <p14:creationId xmlns:p14="http://schemas.microsoft.com/office/powerpoint/2010/main" xmlns="" val="226309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FB2F5B5-15AA-4F2E-C792-3C47E632D72F}"/>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xmlns="" id="{B4D874BE-6A3A-66B0-A68B-05B0155E7A36}"/>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xmlns="" id="{31F9F10D-A0F8-E0F7-3C4B-2740C219F704}"/>
              </a:ext>
            </a:extLst>
          </p:cNvPr>
          <p:cNvSpPr>
            <a:spLocks noGrp="1"/>
          </p:cNvSpPr>
          <p:nvPr>
            <p:ph type="dt" sz="half" idx="10"/>
          </p:nvPr>
        </p:nvSpPr>
        <p:spPr/>
        <p:txBody>
          <a:bodyPr/>
          <a:lstStyle/>
          <a:p>
            <a:fld id="{94B3890B-5640-4716-830C-9C5001B74539}" type="datetimeFigureOut">
              <a:rPr lang="uk-UA" smtClean="0"/>
              <a:pPr/>
              <a:t>11.05.2024</a:t>
            </a:fld>
            <a:endParaRPr lang="uk-UA" dirty="0"/>
          </a:p>
        </p:txBody>
      </p:sp>
      <p:sp>
        <p:nvSpPr>
          <p:cNvPr id="5" name="Місце для нижнього колонтитула 4">
            <a:extLst>
              <a:ext uri="{FF2B5EF4-FFF2-40B4-BE49-F238E27FC236}">
                <a16:creationId xmlns:a16="http://schemas.microsoft.com/office/drawing/2014/main" xmlns="" id="{11CBFFC3-8C9F-EE18-7F4B-AC867CEA9DD4}"/>
              </a:ext>
            </a:extLst>
          </p:cNvPr>
          <p:cNvSpPr>
            <a:spLocks noGrp="1"/>
          </p:cNvSpPr>
          <p:nvPr>
            <p:ph type="ftr" sz="quarter" idx="11"/>
          </p:nvPr>
        </p:nvSpPr>
        <p:spPr/>
        <p:txBody>
          <a:bodyPr/>
          <a:lstStyle/>
          <a:p>
            <a:endParaRPr lang="uk-UA" dirty="0"/>
          </a:p>
        </p:txBody>
      </p:sp>
      <p:sp>
        <p:nvSpPr>
          <p:cNvPr id="6" name="Місце для номера слайда 5">
            <a:extLst>
              <a:ext uri="{FF2B5EF4-FFF2-40B4-BE49-F238E27FC236}">
                <a16:creationId xmlns:a16="http://schemas.microsoft.com/office/drawing/2014/main" xmlns="" id="{392B3C2B-0F33-5CCD-0FC9-CEA94900B895}"/>
              </a:ext>
            </a:extLst>
          </p:cNvPr>
          <p:cNvSpPr>
            <a:spLocks noGrp="1"/>
          </p:cNvSpPr>
          <p:nvPr>
            <p:ph type="sldNum" sz="quarter" idx="12"/>
          </p:nvPr>
        </p:nvSpPr>
        <p:spPr/>
        <p:txBody>
          <a:bodyPr/>
          <a:lstStyle/>
          <a:p>
            <a:fld id="{D578D6EF-91FE-4AE5-88F3-0CB66957953B}" type="slidenum">
              <a:rPr lang="uk-UA" smtClean="0"/>
              <a:pPr/>
              <a:t>‹#›</a:t>
            </a:fld>
            <a:endParaRPr lang="uk-UA" dirty="0"/>
          </a:p>
        </p:txBody>
      </p:sp>
    </p:spTree>
    <p:extLst>
      <p:ext uri="{BB962C8B-B14F-4D97-AF65-F5344CB8AC3E}">
        <p14:creationId xmlns:p14="http://schemas.microsoft.com/office/powerpoint/2010/main" xmlns="" val="150497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4A43AE3-E407-C0A5-0660-B75D5FCC3DC5}"/>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xmlns="" id="{5F6F42BA-09CD-072F-B71A-354E413EF4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xmlns="" id="{08FD62DE-EDEF-3EB4-2AE5-CCE0F0373EC3}"/>
              </a:ext>
            </a:extLst>
          </p:cNvPr>
          <p:cNvSpPr>
            <a:spLocks noGrp="1"/>
          </p:cNvSpPr>
          <p:nvPr>
            <p:ph type="dt" sz="half" idx="10"/>
          </p:nvPr>
        </p:nvSpPr>
        <p:spPr/>
        <p:txBody>
          <a:bodyPr/>
          <a:lstStyle/>
          <a:p>
            <a:fld id="{94B3890B-5640-4716-830C-9C5001B74539}" type="datetimeFigureOut">
              <a:rPr lang="uk-UA" smtClean="0"/>
              <a:pPr/>
              <a:t>11.05.2024</a:t>
            </a:fld>
            <a:endParaRPr lang="uk-UA" dirty="0"/>
          </a:p>
        </p:txBody>
      </p:sp>
      <p:sp>
        <p:nvSpPr>
          <p:cNvPr id="5" name="Місце для нижнього колонтитула 4">
            <a:extLst>
              <a:ext uri="{FF2B5EF4-FFF2-40B4-BE49-F238E27FC236}">
                <a16:creationId xmlns:a16="http://schemas.microsoft.com/office/drawing/2014/main" xmlns="" id="{992BD7D7-13CA-930E-9BAD-49920349E5AC}"/>
              </a:ext>
            </a:extLst>
          </p:cNvPr>
          <p:cNvSpPr>
            <a:spLocks noGrp="1"/>
          </p:cNvSpPr>
          <p:nvPr>
            <p:ph type="ftr" sz="quarter" idx="11"/>
          </p:nvPr>
        </p:nvSpPr>
        <p:spPr/>
        <p:txBody>
          <a:bodyPr/>
          <a:lstStyle/>
          <a:p>
            <a:endParaRPr lang="uk-UA" dirty="0"/>
          </a:p>
        </p:txBody>
      </p:sp>
      <p:sp>
        <p:nvSpPr>
          <p:cNvPr id="6" name="Місце для номера слайда 5">
            <a:extLst>
              <a:ext uri="{FF2B5EF4-FFF2-40B4-BE49-F238E27FC236}">
                <a16:creationId xmlns:a16="http://schemas.microsoft.com/office/drawing/2014/main" xmlns="" id="{67513AFE-A721-C3FB-B3A0-EF2A3E488426}"/>
              </a:ext>
            </a:extLst>
          </p:cNvPr>
          <p:cNvSpPr>
            <a:spLocks noGrp="1"/>
          </p:cNvSpPr>
          <p:nvPr>
            <p:ph type="sldNum" sz="quarter" idx="12"/>
          </p:nvPr>
        </p:nvSpPr>
        <p:spPr/>
        <p:txBody>
          <a:bodyPr/>
          <a:lstStyle/>
          <a:p>
            <a:fld id="{D578D6EF-91FE-4AE5-88F3-0CB66957953B}" type="slidenum">
              <a:rPr lang="uk-UA" smtClean="0"/>
              <a:pPr/>
              <a:t>‹#›</a:t>
            </a:fld>
            <a:endParaRPr lang="uk-UA" dirty="0"/>
          </a:p>
        </p:txBody>
      </p:sp>
    </p:spTree>
    <p:extLst>
      <p:ext uri="{BB962C8B-B14F-4D97-AF65-F5344CB8AC3E}">
        <p14:creationId xmlns:p14="http://schemas.microsoft.com/office/powerpoint/2010/main" xmlns="" val="106935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A78EFFF-7923-8EE4-A219-B4915311C8E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xmlns="" id="{3101B83E-D6AF-8ADF-9D27-A5D50EE9C705}"/>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xmlns="" id="{E37F591C-6634-ED68-152F-121C2A8AAAD3}"/>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xmlns="" id="{82E931C5-93F8-4B2C-65DC-3BE1C3D11E3D}"/>
              </a:ext>
            </a:extLst>
          </p:cNvPr>
          <p:cNvSpPr>
            <a:spLocks noGrp="1"/>
          </p:cNvSpPr>
          <p:nvPr>
            <p:ph type="dt" sz="half" idx="10"/>
          </p:nvPr>
        </p:nvSpPr>
        <p:spPr/>
        <p:txBody>
          <a:bodyPr/>
          <a:lstStyle/>
          <a:p>
            <a:fld id="{94B3890B-5640-4716-830C-9C5001B74539}" type="datetimeFigureOut">
              <a:rPr lang="uk-UA" smtClean="0"/>
              <a:pPr/>
              <a:t>11.05.2024</a:t>
            </a:fld>
            <a:endParaRPr lang="uk-UA" dirty="0"/>
          </a:p>
        </p:txBody>
      </p:sp>
      <p:sp>
        <p:nvSpPr>
          <p:cNvPr id="6" name="Місце для нижнього колонтитула 5">
            <a:extLst>
              <a:ext uri="{FF2B5EF4-FFF2-40B4-BE49-F238E27FC236}">
                <a16:creationId xmlns:a16="http://schemas.microsoft.com/office/drawing/2014/main" xmlns="" id="{99374EC8-6E3E-8642-924D-37246F928669}"/>
              </a:ext>
            </a:extLst>
          </p:cNvPr>
          <p:cNvSpPr>
            <a:spLocks noGrp="1"/>
          </p:cNvSpPr>
          <p:nvPr>
            <p:ph type="ftr" sz="quarter" idx="11"/>
          </p:nvPr>
        </p:nvSpPr>
        <p:spPr/>
        <p:txBody>
          <a:bodyPr/>
          <a:lstStyle/>
          <a:p>
            <a:endParaRPr lang="uk-UA" dirty="0"/>
          </a:p>
        </p:txBody>
      </p:sp>
      <p:sp>
        <p:nvSpPr>
          <p:cNvPr id="7" name="Місце для номера слайда 6">
            <a:extLst>
              <a:ext uri="{FF2B5EF4-FFF2-40B4-BE49-F238E27FC236}">
                <a16:creationId xmlns:a16="http://schemas.microsoft.com/office/drawing/2014/main" xmlns="" id="{614B5448-4277-B0C2-1603-2F3EE9ADFA69}"/>
              </a:ext>
            </a:extLst>
          </p:cNvPr>
          <p:cNvSpPr>
            <a:spLocks noGrp="1"/>
          </p:cNvSpPr>
          <p:nvPr>
            <p:ph type="sldNum" sz="quarter" idx="12"/>
          </p:nvPr>
        </p:nvSpPr>
        <p:spPr/>
        <p:txBody>
          <a:bodyPr/>
          <a:lstStyle/>
          <a:p>
            <a:fld id="{D578D6EF-91FE-4AE5-88F3-0CB66957953B}" type="slidenum">
              <a:rPr lang="uk-UA" smtClean="0"/>
              <a:pPr/>
              <a:t>‹#›</a:t>
            </a:fld>
            <a:endParaRPr lang="uk-UA" dirty="0"/>
          </a:p>
        </p:txBody>
      </p:sp>
    </p:spTree>
    <p:extLst>
      <p:ext uri="{BB962C8B-B14F-4D97-AF65-F5344CB8AC3E}">
        <p14:creationId xmlns:p14="http://schemas.microsoft.com/office/powerpoint/2010/main" xmlns="" val="295580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126BB30-98ED-33E1-AA44-4AF59A89BC6E}"/>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xmlns="" id="{82CA9835-77D7-9B14-F4D0-353912710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xmlns="" id="{9D5642BC-A821-0564-D959-A2D1711FC0EE}"/>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xmlns="" id="{5A6B372D-C29F-3037-DAFA-2A37A21460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xmlns="" id="{93638C0A-5363-4E42-1DCB-E9661AFFD937}"/>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xmlns="" id="{946CA92D-ED98-1B3F-95EF-4117B27E5CB8}"/>
              </a:ext>
            </a:extLst>
          </p:cNvPr>
          <p:cNvSpPr>
            <a:spLocks noGrp="1"/>
          </p:cNvSpPr>
          <p:nvPr>
            <p:ph type="dt" sz="half" idx="10"/>
          </p:nvPr>
        </p:nvSpPr>
        <p:spPr/>
        <p:txBody>
          <a:bodyPr/>
          <a:lstStyle/>
          <a:p>
            <a:fld id="{94B3890B-5640-4716-830C-9C5001B74539}" type="datetimeFigureOut">
              <a:rPr lang="uk-UA" smtClean="0"/>
              <a:pPr/>
              <a:t>11.05.2024</a:t>
            </a:fld>
            <a:endParaRPr lang="uk-UA" dirty="0"/>
          </a:p>
        </p:txBody>
      </p:sp>
      <p:sp>
        <p:nvSpPr>
          <p:cNvPr id="8" name="Місце для нижнього колонтитула 7">
            <a:extLst>
              <a:ext uri="{FF2B5EF4-FFF2-40B4-BE49-F238E27FC236}">
                <a16:creationId xmlns:a16="http://schemas.microsoft.com/office/drawing/2014/main" xmlns="" id="{7B6AA82D-7980-BDA4-BAC7-5BFD0695521C}"/>
              </a:ext>
            </a:extLst>
          </p:cNvPr>
          <p:cNvSpPr>
            <a:spLocks noGrp="1"/>
          </p:cNvSpPr>
          <p:nvPr>
            <p:ph type="ftr" sz="quarter" idx="11"/>
          </p:nvPr>
        </p:nvSpPr>
        <p:spPr/>
        <p:txBody>
          <a:bodyPr/>
          <a:lstStyle/>
          <a:p>
            <a:endParaRPr lang="uk-UA" dirty="0"/>
          </a:p>
        </p:txBody>
      </p:sp>
      <p:sp>
        <p:nvSpPr>
          <p:cNvPr id="9" name="Місце для номера слайда 8">
            <a:extLst>
              <a:ext uri="{FF2B5EF4-FFF2-40B4-BE49-F238E27FC236}">
                <a16:creationId xmlns:a16="http://schemas.microsoft.com/office/drawing/2014/main" xmlns="" id="{EF3D403A-0C63-D17A-AEEE-FC861636937C}"/>
              </a:ext>
            </a:extLst>
          </p:cNvPr>
          <p:cNvSpPr>
            <a:spLocks noGrp="1"/>
          </p:cNvSpPr>
          <p:nvPr>
            <p:ph type="sldNum" sz="quarter" idx="12"/>
          </p:nvPr>
        </p:nvSpPr>
        <p:spPr/>
        <p:txBody>
          <a:bodyPr/>
          <a:lstStyle/>
          <a:p>
            <a:fld id="{D578D6EF-91FE-4AE5-88F3-0CB66957953B}" type="slidenum">
              <a:rPr lang="uk-UA" smtClean="0"/>
              <a:pPr/>
              <a:t>‹#›</a:t>
            </a:fld>
            <a:endParaRPr lang="uk-UA" dirty="0"/>
          </a:p>
        </p:txBody>
      </p:sp>
    </p:spTree>
    <p:extLst>
      <p:ext uri="{BB962C8B-B14F-4D97-AF65-F5344CB8AC3E}">
        <p14:creationId xmlns:p14="http://schemas.microsoft.com/office/powerpoint/2010/main" xmlns="" val="288930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8BA853E-8644-807D-14FC-B9BF2B7C669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xmlns="" id="{D1528C53-424A-8B07-41C0-86A9532238DB}"/>
              </a:ext>
            </a:extLst>
          </p:cNvPr>
          <p:cNvSpPr>
            <a:spLocks noGrp="1"/>
          </p:cNvSpPr>
          <p:nvPr>
            <p:ph type="dt" sz="half" idx="10"/>
          </p:nvPr>
        </p:nvSpPr>
        <p:spPr/>
        <p:txBody>
          <a:bodyPr/>
          <a:lstStyle/>
          <a:p>
            <a:fld id="{94B3890B-5640-4716-830C-9C5001B74539}" type="datetimeFigureOut">
              <a:rPr lang="uk-UA" smtClean="0"/>
              <a:pPr/>
              <a:t>11.05.2024</a:t>
            </a:fld>
            <a:endParaRPr lang="uk-UA" dirty="0"/>
          </a:p>
        </p:txBody>
      </p:sp>
      <p:sp>
        <p:nvSpPr>
          <p:cNvPr id="4" name="Місце для нижнього колонтитула 3">
            <a:extLst>
              <a:ext uri="{FF2B5EF4-FFF2-40B4-BE49-F238E27FC236}">
                <a16:creationId xmlns:a16="http://schemas.microsoft.com/office/drawing/2014/main" xmlns="" id="{823B9CEF-89AC-CADE-161A-56562688E465}"/>
              </a:ext>
            </a:extLst>
          </p:cNvPr>
          <p:cNvSpPr>
            <a:spLocks noGrp="1"/>
          </p:cNvSpPr>
          <p:nvPr>
            <p:ph type="ftr" sz="quarter" idx="11"/>
          </p:nvPr>
        </p:nvSpPr>
        <p:spPr/>
        <p:txBody>
          <a:bodyPr/>
          <a:lstStyle/>
          <a:p>
            <a:endParaRPr lang="uk-UA" dirty="0"/>
          </a:p>
        </p:txBody>
      </p:sp>
      <p:sp>
        <p:nvSpPr>
          <p:cNvPr id="5" name="Місце для номера слайда 4">
            <a:extLst>
              <a:ext uri="{FF2B5EF4-FFF2-40B4-BE49-F238E27FC236}">
                <a16:creationId xmlns:a16="http://schemas.microsoft.com/office/drawing/2014/main" xmlns="" id="{00F92AFB-A880-ABA5-00E7-1CAE71A8341C}"/>
              </a:ext>
            </a:extLst>
          </p:cNvPr>
          <p:cNvSpPr>
            <a:spLocks noGrp="1"/>
          </p:cNvSpPr>
          <p:nvPr>
            <p:ph type="sldNum" sz="quarter" idx="12"/>
          </p:nvPr>
        </p:nvSpPr>
        <p:spPr/>
        <p:txBody>
          <a:bodyPr/>
          <a:lstStyle/>
          <a:p>
            <a:fld id="{D578D6EF-91FE-4AE5-88F3-0CB66957953B}" type="slidenum">
              <a:rPr lang="uk-UA" smtClean="0"/>
              <a:pPr/>
              <a:t>‹#›</a:t>
            </a:fld>
            <a:endParaRPr lang="uk-UA" dirty="0"/>
          </a:p>
        </p:txBody>
      </p:sp>
    </p:spTree>
    <p:extLst>
      <p:ext uri="{BB962C8B-B14F-4D97-AF65-F5344CB8AC3E}">
        <p14:creationId xmlns:p14="http://schemas.microsoft.com/office/powerpoint/2010/main" xmlns="" val="136471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xmlns="" id="{2FCB40FE-4841-0E16-B324-2B14CCC12881}"/>
              </a:ext>
            </a:extLst>
          </p:cNvPr>
          <p:cNvSpPr>
            <a:spLocks noGrp="1"/>
          </p:cNvSpPr>
          <p:nvPr>
            <p:ph type="dt" sz="half" idx="10"/>
          </p:nvPr>
        </p:nvSpPr>
        <p:spPr/>
        <p:txBody>
          <a:bodyPr/>
          <a:lstStyle/>
          <a:p>
            <a:fld id="{94B3890B-5640-4716-830C-9C5001B74539}" type="datetimeFigureOut">
              <a:rPr lang="uk-UA" smtClean="0"/>
              <a:pPr/>
              <a:t>11.05.2024</a:t>
            </a:fld>
            <a:endParaRPr lang="uk-UA" dirty="0"/>
          </a:p>
        </p:txBody>
      </p:sp>
      <p:sp>
        <p:nvSpPr>
          <p:cNvPr id="3" name="Місце для нижнього колонтитула 2">
            <a:extLst>
              <a:ext uri="{FF2B5EF4-FFF2-40B4-BE49-F238E27FC236}">
                <a16:creationId xmlns:a16="http://schemas.microsoft.com/office/drawing/2014/main" xmlns="" id="{158758A1-AE09-465D-2260-10395B0657FB}"/>
              </a:ext>
            </a:extLst>
          </p:cNvPr>
          <p:cNvSpPr>
            <a:spLocks noGrp="1"/>
          </p:cNvSpPr>
          <p:nvPr>
            <p:ph type="ftr" sz="quarter" idx="11"/>
          </p:nvPr>
        </p:nvSpPr>
        <p:spPr/>
        <p:txBody>
          <a:bodyPr/>
          <a:lstStyle/>
          <a:p>
            <a:endParaRPr lang="uk-UA" dirty="0"/>
          </a:p>
        </p:txBody>
      </p:sp>
      <p:sp>
        <p:nvSpPr>
          <p:cNvPr id="4" name="Місце для номера слайда 3">
            <a:extLst>
              <a:ext uri="{FF2B5EF4-FFF2-40B4-BE49-F238E27FC236}">
                <a16:creationId xmlns:a16="http://schemas.microsoft.com/office/drawing/2014/main" xmlns="" id="{03F7C5F7-E2C9-DD7F-B962-CB5669F2D185}"/>
              </a:ext>
            </a:extLst>
          </p:cNvPr>
          <p:cNvSpPr>
            <a:spLocks noGrp="1"/>
          </p:cNvSpPr>
          <p:nvPr>
            <p:ph type="sldNum" sz="quarter" idx="12"/>
          </p:nvPr>
        </p:nvSpPr>
        <p:spPr/>
        <p:txBody>
          <a:bodyPr/>
          <a:lstStyle/>
          <a:p>
            <a:fld id="{D578D6EF-91FE-4AE5-88F3-0CB66957953B}" type="slidenum">
              <a:rPr lang="uk-UA" smtClean="0"/>
              <a:pPr/>
              <a:t>‹#›</a:t>
            </a:fld>
            <a:endParaRPr lang="uk-UA" dirty="0"/>
          </a:p>
        </p:txBody>
      </p:sp>
    </p:spTree>
    <p:extLst>
      <p:ext uri="{BB962C8B-B14F-4D97-AF65-F5344CB8AC3E}">
        <p14:creationId xmlns:p14="http://schemas.microsoft.com/office/powerpoint/2010/main" xmlns="" val="247183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48FDC7D-0BD7-2F41-08ED-28AF429C66DA}"/>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xmlns="" id="{BF0C3971-6BE2-3AC7-A48B-34A03D0BB8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xmlns="" id="{3117C3B5-F71A-A44D-A017-509140D93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xmlns="" id="{11C3B8D1-BDE1-C54A-0A41-579A0DA10016}"/>
              </a:ext>
            </a:extLst>
          </p:cNvPr>
          <p:cNvSpPr>
            <a:spLocks noGrp="1"/>
          </p:cNvSpPr>
          <p:nvPr>
            <p:ph type="dt" sz="half" idx="10"/>
          </p:nvPr>
        </p:nvSpPr>
        <p:spPr/>
        <p:txBody>
          <a:bodyPr/>
          <a:lstStyle/>
          <a:p>
            <a:fld id="{94B3890B-5640-4716-830C-9C5001B74539}" type="datetimeFigureOut">
              <a:rPr lang="uk-UA" smtClean="0"/>
              <a:pPr/>
              <a:t>11.05.2024</a:t>
            </a:fld>
            <a:endParaRPr lang="uk-UA" dirty="0"/>
          </a:p>
        </p:txBody>
      </p:sp>
      <p:sp>
        <p:nvSpPr>
          <p:cNvPr id="6" name="Місце для нижнього колонтитула 5">
            <a:extLst>
              <a:ext uri="{FF2B5EF4-FFF2-40B4-BE49-F238E27FC236}">
                <a16:creationId xmlns:a16="http://schemas.microsoft.com/office/drawing/2014/main" xmlns="" id="{2F5B2865-D331-355B-A2E7-2D05ADCC96FB}"/>
              </a:ext>
            </a:extLst>
          </p:cNvPr>
          <p:cNvSpPr>
            <a:spLocks noGrp="1"/>
          </p:cNvSpPr>
          <p:nvPr>
            <p:ph type="ftr" sz="quarter" idx="11"/>
          </p:nvPr>
        </p:nvSpPr>
        <p:spPr/>
        <p:txBody>
          <a:bodyPr/>
          <a:lstStyle/>
          <a:p>
            <a:endParaRPr lang="uk-UA" dirty="0"/>
          </a:p>
        </p:txBody>
      </p:sp>
      <p:sp>
        <p:nvSpPr>
          <p:cNvPr id="7" name="Місце для номера слайда 6">
            <a:extLst>
              <a:ext uri="{FF2B5EF4-FFF2-40B4-BE49-F238E27FC236}">
                <a16:creationId xmlns:a16="http://schemas.microsoft.com/office/drawing/2014/main" xmlns="" id="{E4135E1E-4D61-E0F9-C11E-A381C8CC8BDE}"/>
              </a:ext>
            </a:extLst>
          </p:cNvPr>
          <p:cNvSpPr>
            <a:spLocks noGrp="1"/>
          </p:cNvSpPr>
          <p:nvPr>
            <p:ph type="sldNum" sz="quarter" idx="12"/>
          </p:nvPr>
        </p:nvSpPr>
        <p:spPr/>
        <p:txBody>
          <a:bodyPr/>
          <a:lstStyle/>
          <a:p>
            <a:fld id="{D578D6EF-91FE-4AE5-88F3-0CB66957953B}" type="slidenum">
              <a:rPr lang="uk-UA" smtClean="0"/>
              <a:pPr/>
              <a:t>‹#›</a:t>
            </a:fld>
            <a:endParaRPr lang="uk-UA" dirty="0"/>
          </a:p>
        </p:txBody>
      </p:sp>
    </p:spTree>
    <p:extLst>
      <p:ext uri="{BB962C8B-B14F-4D97-AF65-F5344CB8AC3E}">
        <p14:creationId xmlns:p14="http://schemas.microsoft.com/office/powerpoint/2010/main" xmlns="" val="100415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AABB8C1-7448-D08A-6B4F-CAA7306E9BC5}"/>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xmlns="" id="{80BD8EDA-EDC3-2863-CF7F-1309646C8D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dirty="0"/>
          </a:p>
        </p:txBody>
      </p:sp>
      <p:sp>
        <p:nvSpPr>
          <p:cNvPr id="4" name="Місце для тексту 3">
            <a:extLst>
              <a:ext uri="{FF2B5EF4-FFF2-40B4-BE49-F238E27FC236}">
                <a16:creationId xmlns:a16="http://schemas.microsoft.com/office/drawing/2014/main" xmlns="" id="{8A7D7D13-E486-F324-E82C-E04C606E2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xmlns="" id="{54DCD3F8-A851-A273-C488-5DA4E4FDC075}"/>
              </a:ext>
            </a:extLst>
          </p:cNvPr>
          <p:cNvSpPr>
            <a:spLocks noGrp="1"/>
          </p:cNvSpPr>
          <p:nvPr>
            <p:ph type="dt" sz="half" idx="10"/>
          </p:nvPr>
        </p:nvSpPr>
        <p:spPr/>
        <p:txBody>
          <a:bodyPr/>
          <a:lstStyle/>
          <a:p>
            <a:fld id="{94B3890B-5640-4716-830C-9C5001B74539}" type="datetimeFigureOut">
              <a:rPr lang="uk-UA" smtClean="0"/>
              <a:pPr/>
              <a:t>11.05.2024</a:t>
            </a:fld>
            <a:endParaRPr lang="uk-UA" dirty="0"/>
          </a:p>
        </p:txBody>
      </p:sp>
      <p:sp>
        <p:nvSpPr>
          <p:cNvPr id="6" name="Місце для нижнього колонтитула 5">
            <a:extLst>
              <a:ext uri="{FF2B5EF4-FFF2-40B4-BE49-F238E27FC236}">
                <a16:creationId xmlns:a16="http://schemas.microsoft.com/office/drawing/2014/main" xmlns="" id="{3A2C2481-6C68-ADB7-F6CD-8AE4426E3DF9}"/>
              </a:ext>
            </a:extLst>
          </p:cNvPr>
          <p:cNvSpPr>
            <a:spLocks noGrp="1"/>
          </p:cNvSpPr>
          <p:nvPr>
            <p:ph type="ftr" sz="quarter" idx="11"/>
          </p:nvPr>
        </p:nvSpPr>
        <p:spPr/>
        <p:txBody>
          <a:bodyPr/>
          <a:lstStyle/>
          <a:p>
            <a:endParaRPr lang="uk-UA" dirty="0"/>
          </a:p>
        </p:txBody>
      </p:sp>
      <p:sp>
        <p:nvSpPr>
          <p:cNvPr id="7" name="Місце для номера слайда 6">
            <a:extLst>
              <a:ext uri="{FF2B5EF4-FFF2-40B4-BE49-F238E27FC236}">
                <a16:creationId xmlns:a16="http://schemas.microsoft.com/office/drawing/2014/main" xmlns="" id="{A5DD71D0-9BCB-4F74-D5E2-B6B75CA41225}"/>
              </a:ext>
            </a:extLst>
          </p:cNvPr>
          <p:cNvSpPr>
            <a:spLocks noGrp="1"/>
          </p:cNvSpPr>
          <p:nvPr>
            <p:ph type="sldNum" sz="quarter" idx="12"/>
          </p:nvPr>
        </p:nvSpPr>
        <p:spPr/>
        <p:txBody>
          <a:bodyPr/>
          <a:lstStyle/>
          <a:p>
            <a:fld id="{D578D6EF-91FE-4AE5-88F3-0CB66957953B}" type="slidenum">
              <a:rPr lang="uk-UA" smtClean="0"/>
              <a:pPr/>
              <a:t>‹#›</a:t>
            </a:fld>
            <a:endParaRPr lang="uk-UA" dirty="0"/>
          </a:p>
        </p:txBody>
      </p:sp>
    </p:spTree>
    <p:extLst>
      <p:ext uri="{BB962C8B-B14F-4D97-AF65-F5344CB8AC3E}">
        <p14:creationId xmlns:p14="http://schemas.microsoft.com/office/powerpoint/2010/main" xmlns="" val="3273332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xmlns="" id="{84D3176B-ED8B-4036-8DE7-3DD2CE48C7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xmlns="" id="{9D6F08EB-8AB1-8B63-7310-0BC5605618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xmlns="" id="{53BF50EE-AE84-3BEA-766F-3D1DB63E1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3890B-5640-4716-830C-9C5001B74539}" type="datetimeFigureOut">
              <a:rPr lang="uk-UA" smtClean="0"/>
              <a:pPr/>
              <a:t>11.05.2024</a:t>
            </a:fld>
            <a:endParaRPr lang="uk-UA" dirty="0"/>
          </a:p>
        </p:txBody>
      </p:sp>
      <p:sp>
        <p:nvSpPr>
          <p:cNvPr id="5" name="Місце для нижнього колонтитула 4">
            <a:extLst>
              <a:ext uri="{FF2B5EF4-FFF2-40B4-BE49-F238E27FC236}">
                <a16:creationId xmlns:a16="http://schemas.microsoft.com/office/drawing/2014/main" xmlns="" id="{7FD00DC1-0775-195D-9FFD-5E32A660BC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dirty="0"/>
          </a:p>
        </p:txBody>
      </p:sp>
      <p:sp>
        <p:nvSpPr>
          <p:cNvPr id="6" name="Місце для номера слайда 5">
            <a:extLst>
              <a:ext uri="{FF2B5EF4-FFF2-40B4-BE49-F238E27FC236}">
                <a16:creationId xmlns:a16="http://schemas.microsoft.com/office/drawing/2014/main" xmlns="" id="{53F66CC5-0E7E-1A64-9753-8F31B1250D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D6EF-91FE-4AE5-88F3-0CB66957953B}" type="slidenum">
              <a:rPr lang="uk-UA" smtClean="0"/>
              <a:pPr/>
              <a:t>‹#›</a:t>
            </a:fld>
            <a:endParaRPr lang="uk-UA" dirty="0"/>
          </a:p>
        </p:txBody>
      </p:sp>
    </p:spTree>
    <p:extLst>
      <p:ext uri="{BB962C8B-B14F-4D97-AF65-F5344CB8AC3E}">
        <p14:creationId xmlns:p14="http://schemas.microsoft.com/office/powerpoint/2010/main" xmlns="" val="1761104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C12B5E9-A840-C744-A271-C1FAF16AB3F7}"/>
              </a:ext>
            </a:extLst>
          </p:cNvPr>
          <p:cNvSpPr>
            <a:spLocks noGrp="1"/>
          </p:cNvSpPr>
          <p:nvPr>
            <p:ph type="ctrTitle"/>
          </p:nvPr>
        </p:nvSpPr>
        <p:spPr/>
        <p:txBody>
          <a:bodyPr>
            <a:normAutofit/>
          </a:bodyPr>
          <a:lstStyle/>
          <a:p>
            <a:r>
              <a:rPr lang="uk-UA" sz="3600" dirty="0">
                <a:effectLst/>
                <a:latin typeface="Bookman Old Style" panose="02050604050505020204" pitchFamily="18" charset="0"/>
                <a:ea typeface="Times New Roman" panose="02020603050405020304" pitchFamily="18" charset="0"/>
                <a:cs typeface="Times New Roman" panose="02020603050405020304" pitchFamily="18" charset="0"/>
              </a:rPr>
              <a:t>ТЕМА 3</a:t>
            </a:r>
            <a:br>
              <a:rPr lang="uk-UA" sz="3600" dirty="0">
                <a:effectLst/>
                <a:latin typeface="Bookman Old Style" panose="02050604050505020204" pitchFamily="18" charset="0"/>
                <a:ea typeface="Times New Roman" panose="02020603050405020304" pitchFamily="18" charset="0"/>
                <a:cs typeface="Times New Roman" panose="02020603050405020304" pitchFamily="18" charset="0"/>
              </a:rPr>
            </a:br>
            <a:r>
              <a:rPr lang="uk-UA" sz="3600" dirty="0">
                <a:effectLst/>
                <a:latin typeface="Bookman Old Style" panose="02050604050505020204" pitchFamily="18" charset="0"/>
                <a:ea typeface="Times New Roman" panose="02020603050405020304" pitchFamily="18" charset="0"/>
                <a:cs typeface="Times New Roman" panose="02020603050405020304" pitchFamily="18" charset="0"/>
              </a:rPr>
              <a:t>ВИДИ ПІДПРИЄМСТВ, ЇХ ОРГАНІЗАЦІЙНО-ПРАВОВІ ФОРМИ</a:t>
            </a:r>
            <a:endParaRPr lang="uk-UA" sz="9600" dirty="0"/>
          </a:p>
        </p:txBody>
      </p:sp>
    </p:spTree>
    <p:extLst>
      <p:ext uri="{BB962C8B-B14F-4D97-AF65-F5344CB8AC3E}">
        <p14:creationId xmlns:p14="http://schemas.microsoft.com/office/powerpoint/2010/main" xmlns="" val="213615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234442" y="285687"/>
            <a:ext cx="7340402" cy="6078537"/>
          </a:xfrm>
        </p:spPr>
        <p:txBody>
          <a:bodyPr/>
          <a:lstStyle/>
          <a:p>
            <a:pPr algn="just"/>
            <a:r>
              <a:rPr lang="uk-UA" sz="2000" dirty="0">
                <a:solidFill>
                  <a:schemeClr val="tx1"/>
                </a:solidFill>
                <a:effectLst/>
                <a:latin typeface="Times New Roman" panose="02020603050405020304" pitchFamily="18" charset="0"/>
                <a:ea typeface="Times New Roman" panose="02020603050405020304" pitchFamily="18" charset="0"/>
              </a:rPr>
              <a:t>З юридичної точки зору створення підприємства - це затвердження та одержання передбачених законом документів: рішення власника (власників) про створення підприємства, статуту (якщо цього вимагає організаційна форма), документа про державну реєстрацію.</a:t>
            </a:r>
          </a:p>
          <a:p>
            <a:pPr algn="just"/>
            <a:r>
              <a:rPr lang="uk-UA" sz="2000" dirty="0">
                <a:solidFill>
                  <a:schemeClr val="tx1"/>
                </a:solidFill>
                <a:effectLst/>
                <a:latin typeface="Times New Roman" panose="02020603050405020304" pitchFamily="18" charset="0"/>
                <a:ea typeface="Times New Roman" panose="02020603050405020304" pitchFamily="18" charset="0"/>
              </a:rPr>
              <a:t>Способи створення підприємства:</a:t>
            </a:r>
          </a:p>
          <a:p>
            <a:pPr marL="285750" indent="-285750" algn="jus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Рішення власників (засновників):</a:t>
            </a:r>
          </a:p>
          <a:p>
            <a:pPr marL="211455" marR="214630" algn="just">
              <a:spcBef>
                <a:spcPts val="305"/>
              </a:spcBef>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здійснюється на основі рішення власника про створення підприємства або кількох засновників про ведення спільного бізнесу</a:t>
            </a:r>
          </a:p>
          <a:p>
            <a:pPr marL="285750" indent="-285750" algn="jus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Примусовий поділ підприємства</a:t>
            </a:r>
          </a:p>
          <a:p>
            <a:pPr marL="132080" marR="132715" indent="-1905" algn="just">
              <a:spcBef>
                <a:spcPts val="305"/>
              </a:spcBef>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здійснюється відповідно до антимонопольного законодавства на основі рішення органів Антимонопольного комітету України, яке є обов’язковим до виконання підприємством - монополістом у визначені законодавством строки</a:t>
            </a:r>
          </a:p>
          <a:p>
            <a:pPr marL="285750" indent="-285750" algn="jus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Реорганізація діючого підприємства</a:t>
            </a:r>
          </a:p>
          <a:p>
            <a:pPr algn="just"/>
            <a:r>
              <a:rPr lang="uk-UA" sz="2000" dirty="0">
                <a:solidFill>
                  <a:schemeClr val="tx1"/>
                </a:solidFill>
                <a:effectLst/>
                <a:latin typeface="Times New Roman" panose="02020603050405020304" pitchFamily="18" charset="0"/>
                <a:ea typeface="Times New Roman" panose="02020603050405020304" pitchFamily="18" charset="0"/>
              </a:rPr>
              <a:t>здійснюється шляхом виділення зі складу діючого підприємства одного або кількох структурних підрозділів за рішенням їх трудових колективів</a:t>
            </a:r>
          </a:p>
          <a:p>
            <a:endParaRPr lang="uk-UA" dirty="0"/>
          </a:p>
        </p:txBody>
      </p:sp>
      <p:pic>
        <p:nvPicPr>
          <p:cNvPr id="5" name="Рисунок 4">
            <a:extLst>
              <a:ext uri="{FF2B5EF4-FFF2-40B4-BE49-F238E27FC236}">
                <a16:creationId xmlns:a16="http://schemas.microsoft.com/office/drawing/2014/main" xmlns="" id="{36EE6A95-C278-AB96-53A8-B748E03F09C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3089" y="1896205"/>
            <a:ext cx="3810000" cy="2857500"/>
          </a:xfrm>
          <a:prstGeom prst="rect">
            <a:avLst/>
          </a:prstGeom>
        </p:spPr>
      </p:pic>
    </p:spTree>
    <p:extLst>
      <p:ext uri="{BB962C8B-B14F-4D97-AF65-F5344CB8AC3E}">
        <p14:creationId xmlns:p14="http://schemas.microsoft.com/office/powerpoint/2010/main" xmlns="" val="3109545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352581" y="263109"/>
            <a:ext cx="7263638" cy="6078537"/>
          </a:xfrm>
        </p:spPr>
        <p:txBody>
          <a:bodyPr>
            <a:normAutofit fontScale="92500" lnSpcReduction="10000"/>
          </a:bodyPr>
          <a:lstStyle/>
          <a:p>
            <a:pPr marL="748665" marR="363855" indent="457200" algn="just">
              <a:spcAft>
                <a:spcPts val="0"/>
              </a:spcAft>
            </a:pPr>
            <a:r>
              <a:rPr lang="uk-UA" dirty="0">
                <a:solidFill>
                  <a:schemeClr val="tx1"/>
                </a:solidFill>
                <a:effectLst/>
                <a:latin typeface="Times New Roman" panose="02020603050405020304" pitchFamily="18" charset="0"/>
                <a:ea typeface="Times New Roman" panose="02020603050405020304" pitchFamily="18" charset="0"/>
              </a:rPr>
              <a:t>Після завершення етапу підготовки необхідних документів підприємство підлягає державній реєстрації. Порядок реєстрації підприємств в Україні визначений Законом України «Про державну реєстрацію юридичних осіб та фізичних осіб - підприємців» (2003 р.).</a:t>
            </a:r>
          </a:p>
          <a:p>
            <a:pPr marL="748665" marR="366395" indent="457200" algn="just">
              <a:spcAft>
                <a:spcPts val="0"/>
              </a:spcAft>
            </a:pPr>
            <a:r>
              <a:rPr lang="uk-UA" dirty="0">
                <a:solidFill>
                  <a:schemeClr val="tx1"/>
                </a:solidFill>
                <a:effectLst/>
                <a:latin typeface="Times New Roman" panose="02020603050405020304" pitchFamily="18" charset="0"/>
                <a:ea typeface="Times New Roman" panose="02020603050405020304" pitchFamily="18" charset="0"/>
              </a:rPr>
              <a:t>Цим законом передбачено створення Єдиного державного реєстру юридичних осіб та фізичних осіб - підприємців (далі - Єдиного державного реєстру), який функціонує з 01.07.2004 р. Це автоматизована система збирання, накопичення, захисту, обліку та надання інформації про юридичних осіб та фізичних осіб - підприємців (ФОП). Веденням цього реєстру займаються уповноважені органи Державної реєстраційної служби України. У цих органах реєстрація юридичних осіб та ФОП відбувається за принципом  «єдиного вікна».</a:t>
            </a:r>
          </a:p>
          <a:p>
            <a:r>
              <a:rPr lang="uk-UA" sz="1800" dirty="0">
                <a:effectLst/>
                <a:latin typeface="Times New Roman" panose="02020603050405020304" pitchFamily="18" charset="0"/>
                <a:ea typeface="Times New Roman" panose="02020603050405020304" pitchFamily="18" charset="0"/>
              </a:rPr>
              <a:t/>
            </a:r>
            <a:br>
              <a:rPr lang="uk-UA" sz="1800" dirty="0">
                <a:effectLst/>
                <a:latin typeface="Times New Roman" panose="02020603050405020304" pitchFamily="18" charset="0"/>
                <a:ea typeface="Times New Roman" panose="02020603050405020304" pitchFamily="18" charset="0"/>
              </a:rPr>
            </a:br>
            <a:endParaRPr lang="uk-UA" dirty="0"/>
          </a:p>
        </p:txBody>
      </p:sp>
      <p:pic>
        <p:nvPicPr>
          <p:cNvPr id="3" name="Рисунок 2">
            <a:extLst>
              <a:ext uri="{FF2B5EF4-FFF2-40B4-BE49-F238E27FC236}">
                <a16:creationId xmlns:a16="http://schemas.microsoft.com/office/drawing/2014/main" xmlns="" id="{631B78A9-B6EB-08C0-FC2D-A58A5A55A4C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42578" y="1464499"/>
            <a:ext cx="3580012" cy="2684167"/>
          </a:xfrm>
          <a:prstGeom prst="rect">
            <a:avLst/>
          </a:prstGeom>
        </p:spPr>
      </p:pic>
    </p:spTree>
    <p:extLst>
      <p:ext uri="{BB962C8B-B14F-4D97-AF65-F5344CB8AC3E}">
        <p14:creationId xmlns:p14="http://schemas.microsoft.com/office/powerpoint/2010/main" xmlns="" val="1769291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0" y="124178"/>
            <a:ext cx="8029025" cy="6078537"/>
          </a:xfrm>
        </p:spPr>
        <p:txBody>
          <a:bodyPr>
            <a:normAutofit fontScale="70000" lnSpcReduction="20000"/>
          </a:bodyPr>
          <a:lstStyle/>
          <a:p>
            <a:pPr marL="748665" marR="363220" algn="just">
              <a:lnSpc>
                <a:spcPct val="110000"/>
              </a:lnSpc>
              <a:spcBef>
                <a:spcPts val="15"/>
              </a:spcBef>
              <a:spcAft>
                <a:spcPts val="0"/>
              </a:spcAft>
            </a:pPr>
            <a:r>
              <a:rPr lang="uk-UA" sz="2600" dirty="0">
                <a:solidFill>
                  <a:schemeClr val="tx1"/>
                </a:solidFill>
                <a:effectLst/>
                <a:latin typeface="Times New Roman" panose="02020603050405020304" pitchFamily="18" charset="0"/>
                <a:ea typeface="Times New Roman" panose="02020603050405020304" pitchFamily="18" charset="0"/>
              </a:rPr>
              <a:t>Для реєстрації підприємства - юридичної особи до цих органів подаються:</a:t>
            </a:r>
          </a:p>
          <a:p>
            <a:pPr marL="742950" marR="365125" lvl="1" indent="-285750" algn="just">
              <a:lnSpc>
                <a:spcPct val="110000"/>
              </a:lnSpc>
              <a:spcAft>
                <a:spcPts val="0"/>
              </a:spcAft>
              <a:buSzPts val="1400"/>
              <a:buFont typeface="Times New Roman" panose="02020603050405020304" pitchFamily="18" charset="0"/>
              <a:buAutoNum type="arabicParenR"/>
              <a:tabLst>
                <a:tab pos="1206500" algn="l"/>
              </a:tabLst>
            </a:pPr>
            <a:r>
              <a:rPr lang="uk-UA" sz="2600" dirty="0">
                <a:solidFill>
                  <a:schemeClr val="tx1"/>
                </a:solidFill>
                <a:effectLst/>
                <a:latin typeface="Times New Roman" panose="02020603050405020304" pitchFamily="18" charset="0"/>
                <a:ea typeface="Times New Roman" panose="02020603050405020304" pitchFamily="18" charset="0"/>
              </a:rPr>
              <a:t>реєстраційна картка встановленого взірця, яка одночасно є заявою про державну реєстрацію підприємства та підтверджує волевиявлення особи щодо внесення відповідних даних до Єдиного державного</a:t>
            </a:r>
            <a:r>
              <a:rPr lang="uk-UA" sz="2600" spc="-85" dirty="0">
                <a:solidFill>
                  <a:schemeClr val="tx1"/>
                </a:solidFill>
                <a:effectLst/>
                <a:latin typeface="Times New Roman" panose="02020603050405020304" pitchFamily="18" charset="0"/>
                <a:ea typeface="Times New Roman" panose="02020603050405020304" pitchFamily="18" charset="0"/>
              </a:rPr>
              <a:t> </a:t>
            </a:r>
            <a:r>
              <a:rPr lang="uk-UA" sz="2600" dirty="0">
                <a:solidFill>
                  <a:schemeClr val="tx1"/>
                </a:solidFill>
                <a:effectLst/>
                <a:latin typeface="Times New Roman" panose="02020603050405020304" pitchFamily="18" charset="0"/>
                <a:ea typeface="Times New Roman" panose="02020603050405020304" pitchFamily="18" charset="0"/>
              </a:rPr>
              <a:t>реєстру;</a:t>
            </a:r>
          </a:p>
          <a:p>
            <a:pPr marL="742950" lvl="1" indent="-285750" algn="just">
              <a:lnSpc>
                <a:spcPct val="110000"/>
              </a:lnSpc>
              <a:buSzPts val="1400"/>
              <a:buFont typeface="Times New Roman" panose="02020603050405020304" pitchFamily="18" charset="0"/>
              <a:buAutoNum type="arabicParenR"/>
              <a:tabLst>
                <a:tab pos="1206500" algn="l"/>
              </a:tabLst>
            </a:pPr>
            <a:r>
              <a:rPr lang="uk-UA" sz="2600" dirty="0">
                <a:solidFill>
                  <a:schemeClr val="tx1"/>
                </a:solidFill>
                <a:effectLst/>
                <a:latin typeface="Times New Roman" panose="02020603050405020304" pitchFamily="18" charset="0"/>
                <a:ea typeface="Times New Roman" panose="02020603050405020304" pitchFamily="18" charset="0"/>
              </a:rPr>
              <a:t>статут</a:t>
            </a:r>
            <a:r>
              <a:rPr lang="uk-UA" sz="2600" spc="-10" dirty="0">
                <a:solidFill>
                  <a:schemeClr val="tx1"/>
                </a:solidFill>
                <a:effectLst/>
                <a:latin typeface="Times New Roman" panose="02020603050405020304" pitchFamily="18" charset="0"/>
                <a:ea typeface="Times New Roman" panose="02020603050405020304" pitchFamily="18" charset="0"/>
              </a:rPr>
              <a:t> </a:t>
            </a:r>
            <a:r>
              <a:rPr lang="uk-UA" sz="2600" dirty="0">
                <a:solidFill>
                  <a:schemeClr val="tx1"/>
                </a:solidFill>
                <a:effectLst/>
                <a:latin typeface="Times New Roman" panose="02020603050405020304" pitchFamily="18" charset="0"/>
                <a:ea typeface="Times New Roman" panose="02020603050405020304" pitchFamily="18" charset="0"/>
              </a:rPr>
              <a:t>підприємства;</a:t>
            </a:r>
          </a:p>
          <a:p>
            <a:pPr marL="742950" marR="365125" lvl="1" indent="-285750" algn="just">
              <a:lnSpc>
                <a:spcPct val="110000"/>
              </a:lnSpc>
              <a:spcAft>
                <a:spcPts val="0"/>
              </a:spcAft>
              <a:buSzPts val="1400"/>
              <a:buFont typeface="Times New Roman" panose="02020603050405020304" pitchFamily="18" charset="0"/>
              <a:buAutoNum type="arabicParenR"/>
              <a:tabLst>
                <a:tab pos="1206500" algn="l"/>
              </a:tabLst>
            </a:pPr>
            <a:r>
              <a:rPr lang="uk-UA" sz="2600" dirty="0">
                <a:solidFill>
                  <a:schemeClr val="tx1"/>
                </a:solidFill>
                <a:effectLst/>
                <a:latin typeface="Times New Roman" panose="02020603050405020304" pitchFamily="18" charset="0"/>
                <a:ea typeface="Times New Roman" panose="02020603050405020304" pitchFamily="18" charset="0"/>
              </a:rPr>
              <a:t>рішення про створення підприємства (засновницький договір, протокол зборів засновників), крім випадків створення індивідуального приватного підприємства;</a:t>
            </a:r>
          </a:p>
          <a:p>
            <a:pPr marL="742950" lvl="1" indent="-285750" algn="just">
              <a:lnSpc>
                <a:spcPct val="110000"/>
              </a:lnSpc>
              <a:buSzPts val="1400"/>
              <a:buFont typeface="Times New Roman" panose="02020603050405020304" pitchFamily="18" charset="0"/>
              <a:buAutoNum type="arabicParenR"/>
              <a:tabLst>
                <a:tab pos="1206500" algn="l"/>
              </a:tabLst>
            </a:pPr>
            <a:r>
              <a:rPr lang="uk-UA" sz="2600" dirty="0">
                <a:solidFill>
                  <a:schemeClr val="tx1"/>
                </a:solidFill>
                <a:effectLst/>
                <a:latin typeface="Times New Roman" panose="02020603050405020304" pitchFamily="18" charset="0"/>
                <a:ea typeface="Times New Roman" panose="02020603050405020304" pitchFamily="18" charset="0"/>
              </a:rPr>
              <a:t>квитанція про сплату реєстраційного</a:t>
            </a:r>
            <a:r>
              <a:rPr lang="uk-UA" sz="2600" spc="-20" dirty="0">
                <a:solidFill>
                  <a:schemeClr val="tx1"/>
                </a:solidFill>
                <a:effectLst/>
                <a:latin typeface="Times New Roman" panose="02020603050405020304" pitchFamily="18" charset="0"/>
                <a:ea typeface="Times New Roman" panose="02020603050405020304" pitchFamily="18" charset="0"/>
              </a:rPr>
              <a:t> </a:t>
            </a:r>
            <a:r>
              <a:rPr lang="uk-UA" sz="2600" dirty="0">
                <a:solidFill>
                  <a:schemeClr val="tx1"/>
                </a:solidFill>
                <a:effectLst/>
                <a:latin typeface="Times New Roman" panose="02020603050405020304" pitchFamily="18" charset="0"/>
                <a:ea typeface="Times New Roman" panose="02020603050405020304" pitchFamily="18" charset="0"/>
              </a:rPr>
              <a:t>збору.</a:t>
            </a:r>
            <a:endParaRPr lang="uk-UA" sz="2600" dirty="0">
              <a:solidFill>
                <a:schemeClr val="tx1"/>
              </a:solidFill>
              <a:latin typeface="Times New Roman" panose="02020603050405020304" pitchFamily="18" charset="0"/>
              <a:ea typeface="Times New Roman" panose="02020603050405020304" pitchFamily="18" charset="0"/>
            </a:endParaRPr>
          </a:p>
          <a:p>
            <a:pPr lvl="1" algn="just">
              <a:lnSpc>
                <a:spcPct val="110000"/>
              </a:lnSpc>
              <a:buSzPts val="1400"/>
              <a:tabLst>
                <a:tab pos="1206500" algn="l"/>
              </a:tabLst>
            </a:pPr>
            <a:endParaRPr lang="uk-UA" sz="2600" dirty="0">
              <a:solidFill>
                <a:schemeClr val="tx1"/>
              </a:solidFill>
              <a:effectLst/>
              <a:latin typeface="Times New Roman" panose="02020603050405020304" pitchFamily="18" charset="0"/>
              <a:ea typeface="Times New Roman" panose="02020603050405020304" pitchFamily="18" charset="0"/>
            </a:endParaRPr>
          </a:p>
          <a:p>
            <a:pPr lvl="1" algn="just">
              <a:lnSpc>
                <a:spcPct val="110000"/>
              </a:lnSpc>
              <a:buSzPts val="1400"/>
              <a:tabLst>
                <a:tab pos="1206500" algn="l"/>
              </a:tabLst>
            </a:pPr>
            <a:r>
              <a:rPr lang="uk-UA" sz="2600" dirty="0">
                <a:solidFill>
                  <a:schemeClr val="tx1"/>
                </a:solidFill>
                <a:effectLst/>
                <a:latin typeface="Times New Roman" panose="02020603050405020304" pitchFamily="18" charset="0"/>
                <a:ea typeface="Times New Roman" panose="02020603050405020304" pitchFamily="18" charset="0"/>
              </a:rPr>
              <a:t>Якщо планується провадити бізнес без створення юридичної особи, тобто як ФОП, тоді до органів державної реєстрації подаються такі</a:t>
            </a:r>
            <a:r>
              <a:rPr lang="uk-UA" sz="2600" spc="-120" dirty="0">
                <a:solidFill>
                  <a:schemeClr val="tx1"/>
                </a:solidFill>
                <a:effectLst/>
                <a:latin typeface="Times New Roman" panose="02020603050405020304" pitchFamily="18" charset="0"/>
                <a:ea typeface="Times New Roman" panose="02020603050405020304" pitchFamily="18" charset="0"/>
              </a:rPr>
              <a:t> </a:t>
            </a:r>
            <a:r>
              <a:rPr lang="uk-UA" sz="2600" dirty="0">
                <a:solidFill>
                  <a:schemeClr val="tx1"/>
                </a:solidFill>
                <a:effectLst/>
                <a:latin typeface="Times New Roman" panose="02020603050405020304" pitchFamily="18" charset="0"/>
                <a:ea typeface="Times New Roman" panose="02020603050405020304" pitchFamily="18" charset="0"/>
              </a:rPr>
              <a:t>документи:</a:t>
            </a:r>
          </a:p>
          <a:p>
            <a:pPr marL="800100" marR="365125" lvl="1" indent="-342900" algn="just">
              <a:lnSpc>
                <a:spcPct val="110000"/>
              </a:lnSpc>
              <a:spcBef>
                <a:spcPts val="15"/>
              </a:spcBef>
              <a:buSzPts val="1400"/>
              <a:buFont typeface="Times New Roman" panose="02020603050405020304" pitchFamily="18" charset="0"/>
              <a:buAutoNum type="arabicParenR"/>
              <a:tabLst>
                <a:tab pos="1206500" algn="l"/>
              </a:tabLst>
            </a:pPr>
            <a:r>
              <a:rPr lang="uk-UA" sz="2600" dirty="0">
                <a:solidFill>
                  <a:schemeClr val="tx1"/>
                </a:solidFill>
                <a:effectLst/>
                <a:latin typeface="Times New Roman" panose="02020603050405020304" pitchFamily="18" charset="0"/>
                <a:ea typeface="Times New Roman" panose="02020603050405020304" pitchFamily="18" charset="0"/>
              </a:rPr>
              <a:t>реєстраційну картку встановленого взірця, яка водночас є заявою про державну реєстрацію підприємця - фізичної</a:t>
            </a:r>
            <a:r>
              <a:rPr lang="uk-UA" sz="2600" spc="-45" dirty="0">
                <a:solidFill>
                  <a:schemeClr val="tx1"/>
                </a:solidFill>
                <a:effectLst/>
                <a:latin typeface="Times New Roman" panose="02020603050405020304" pitchFamily="18" charset="0"/>
                <a:ea typeface="Times New Roman" panose="02020603050405020304" pitchFamily="18" charset="0"/>
              </a:rPr>
              <a:t> </a:t>
            </a:r>
            <a:r>
              <a:rPr lang="uk-UA" sz="2600" dirty="0">
                <a:solidFill>
                  <a:schemeClr val="tx1"/>
                </a:solidFill>
                <a:effectLst/>
                <a:latin typeface="Times New Roman" panose="02020603050405020304" pitchFamily="18" charset="0"/>
                <a:ea typeface="Times New Roman" panose="02020603050405020304" pitchFamily="18" charset="0"/>
              </a:rPr>
              <a:t>особи;</a:t>
            </a:r>
          </a:p>
          <a:p>
            <a:pPr marL="800100" lvl="1" indent="-342900" algn="just">
              <a:lnSpc>
                <a:spcPct val="110000"/>
              </a:lnSpc>
              <a:buSzPts val="1400"/>
              <a:buFont typeface="Times New Roman" panose="02020603050405020304" pitchFamily="18" charset="0"/>
              <a:buAutoNum type="arabicParenR"/>
              <a:tabLst>
                <a:tab pos="1206500" algn="l"/>
              </a:tabLst>
            </a:pPr>
            <a:r>
              <a:rPr lang="uk-UA" sz="2600" dirty="0">
                <a:solidFill>
                  <a:schemeClr val="tx1"/>
                </a:solidFill>
                <a:effectLst/>
                <a:latin typeface="Times New Roman" panose="02020603050405020304" pitchFamily="18" charset="0"/>
                <a:ea typeface="Times New Roman" panose="02020603050405020304" pitchFamily="18" charset="0"/>
              </a:rPr>
              <a:t>копію довідки про присвоєння ідентифікаційного номера - фізичної</a:t>
            </a:r>
            <a:r>
              <a:rPr lang="uk-UA" sz="2600" spc="55" dirty="0">
                <a:solidFill>
                  <a:schemeClr val="tx1"/>
                </a:solidFill>
                <a:effectLst/>
                <a:latin typeface="Times New Roman" panose="02020603050405020304" pitchFamily="18" charset="0"/>
                <a:ea typeface="Times New Roman" panose="02020603050405020304" pitchFamily="18" charset="0"/>
              </a:rPr>
              <a:t> </a:t>
            </a:r>
            <a:r>
              <a:rPr lang="uk-UA" sz="2600" dirty="0">
                <a:solidFill>
                  <a:schemeClr val="tx1"/>
                </a:solidFill>
                <a:effectLst/>
                <a:latin typeface="Times New Roman" panose="02020603050405020304" pitchFamily="18" charset="0"/>
                <a:ea typeface="Times New Roman" panose="02020603050405020304" pitchFamily="18" charset="0"/>
              </a:rPr>
              <a:t>особи- платника податків та інших платежів;</a:t>
            </a:r>
          </a:p>
          <a:p>
            <a:pPr marL="800100" lvl="1" indent="-342900" algn="just">
              <a:lnSpc>
                <a:spcPct val="110000"/>
              </a:lnSpc>
              <a:buSzPts val="1400"/>
              <a:buFont typeface="Times New Roman" panose="02020603050405020304" pitchFamily="18" charset="0"/>
              <a:buAutoNum type="arabicParenR"/>
              <a:tabLst>
                <a:tab pos="1206500" algn="l"/>
              </a:tabLst>
            </a:pPr>
            <a:r>
              <a:rPr lang="uk-UA" sz="2600" dirty="0">
                <a:solidFill>
                  <a:schemeClr val="tx1"/>
                </a:solidFill>
                <a:effectLst/>
                <a:latin typeface="Times New Roman" panose="02020603050405020304" pitchFamily="18" charset="0"/>
                <a:ea typeface="Times New Roman" panose="02020603050405020304" pitchFamily="18" charset="0"/>
              </a:rPr>
              <a:t>квитанцію про сплату реєстраційного</a:t>
            </a:r>
            <a:r>
              <a:rPr lang="uk-UA" sz="2600" spc="-5" dirty="0">
                <a:solidFill>
                  <a:schemeClr val="tx1"/>
                </a:solidFill>
                <a:effectLst/>
                <a:latin typeface="Times New Roman" panose="02020603050405020304" pitchFamily="18" charset="0"/>
                <a:ea typeface="Times New Roman" panose="02020603050405020304" pitchFamily="18" charset="0"/>
              </a:rPr>
              <a:t> </a:t>
            </a:r>
            <a:r>
              <a:rPr lang="uk-UA" sz="2600" dirty="0">
                <a:solidFill>
                  <a:schemeClr val="tx1"/>
                </a:solidFill>
                <a:effectLst/>
                <a:latin typeface="Times New Roman" panose="02020603050405020304" pitchFamily="18" charset="0"/>
                <a:ea typeface="Times New Roman" panose="02020603050405020304" pitchFamily="18" charset="0"/>
              </a:rPr>
              <a:t>збору;</a:t>
            </a:r>
          </a:p>
          <a:p>
            <a:pPr marL="800100" lvl="1" indent="-342900" algn="just">
              <a:lnSpc>
                <a:spcPct val="110000"/>
              </a:lnSpc>
              <a:buSzPts val="1400"/>
              <a:buFont typeface="Times New Roman" panose="02020603050405020304" pitchFamily="18" charset="0"/>
              <a:buAutoNum type="arabicParenR"/>
              <a:tabLst>
                <a:tab pos="1206500" algn="l"/>
              </a:tabLst>
            </a:pPr>
            <a:r>
              <a:rPr lang="uk-UA" sz="2600" dirty="0">
                <a:solidFill>
                  <a:schemeClr val="tx1"/>
                </a:solidFill>
                <a:effectLst/>
                <a:latin typeface="Times New Roman" panose="02020603050405020304" pitchFamily="18" charset="0"/>
                <a:ea typeface="Times New Roman" panose="02020603050405020304" pitchFamily="18" charset="0"/>
              </a:rPr>
              <a:t>документ, що посвідчує</a:t>
            </a:r>
            <a:r>
              <a:rPr lang="uk-UA" sz="2600" spc="30" dirty="0">
                <a:solidFill>
                  <a:schemeClr val="tx1"/>
                </a:solidFill>
                <a:effectLst/>
                <a:latin typeface="Times New Roman" panose="02020603050405020304" pitchFamily="18" charset="0"/>
                <a:ea typeface="Times New Roman" panose="02020603050405020304" pitchFamily="18" charset="0"/>
              </a:rPr>
              <a:t> </a:t>
            </a:r>
            <a:r>
              <a:rPr lang="uk-UA" sz="2600" dirty="0">
                <a:solidFill>
                  <a:schemeClr val="tx1"/>
                </a:solidFill>
                <a:effectLst/>
                <a:latin typeface="Times New Roman" panose="02020603050405020304" pitchFamily="18" charset="0"/>
                <a:ea typeface="Times New Roman" panose="02020603050405020304" pitchFamily="18" charset="0"/>
              </a:rPr>
              <a:t>особу.</a:t>
            </a:r>
          </a:p>
          <a:p>
            <a:endParaRPr lang="uk-UA" dirty="0"/>
          </a:p>
        </p:txBody>
      </p:sp>
      <p:pic>
        <p:nvPicPr>
          <p:cNvPr id="3" name="Рисунок 2">
            <a:extLst>
              <a:ext uri="{FF2B5EF4-FFF2-40B4-BE49-F238E27FC236}">
                <a16:creationId xmlns:a16="http://schemas.microsoft.com/office/drawing/2014/main" xmlns="" id="{59322645-C9BB-B93C-6702-ED056FDEE95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52177" y="2079724"/>
            <a:ext cx="3665714" cy="2221872"/>
          </a:xfrm>
          <a:prstGeom prst="rect">
            <a:avLst/>
          </a:prstGeom>
        </p:spPr>
      </p:pic>
    </p:spTree>
    <p:extLst>
      <p:ext uri="{BB962C8B-B14F-4D97-AF65-F5344CB8AC3E}">
        <p14:creationId xmlns:p14="http://schemas.microsoft.com/office/powerpoint/2010/main" xmlns="" val="1072223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234442" y="285687"/>
            <a:ext cx="7263638" cy="6078537"/>
          </a:xfrm>
        </p:spPr>
        <p:txBody>
          <a:bodyPr/>
          <a:lstStyle/>
          <a:p>
            <a:pPr algn="just"/>
            <a:r>
              <a:rPr lang="uk-UA" sz="2000" dirty="0">
                <a:solidFill>
                  <a:schemeClr val="tx1"/>
                </a:solidFill>
                <a:effectLst/>
                <a:latin typeface="Times New Roman" panose="02020603050405020304" pitchFamily="18" charset="0"/>
                <a:ea typeface="Times New Roman" panose="02020603050405020304" pitchFamily="18" charset="0"/>
              </a:rPr>
              <a:t>Виписка з Єдиного державного реєстру - це документ, який містить відомості про юридичну особу та її відокремлені підрозділи, або фізичну особу - підприємця і використовується для їх ідентифікації під час здійснення господарської діяльності та відкриття рахунку в банку.</a:t>
            </a:r>
          </a:p>
          <a:p>
            <a:pPr algn="just"/>
            <a:r>
              <a:rPr lang="uk-UA" sz="2000" dirty="0">
                <a:solidFill>
                  <a:schemeClr val="tx1"/>
                </a:solidFill>
                <a:effectLst/>
                <a:latin typeface="Times New Roman" panose="02020603050405020304" pitchFamily="18" charset="0"/>
                <a:ea typeface="Times New Roman" panose="02020603050405020304" pitchFamily="18" charset="0"/>
              </a:rPr>
              <a:t>У ній зазначаються:</a:t>
            </a:r>
          </a:p>
          <a:p>
            <a:pPr marL="342900" lvl="0" indent="-342900" algn="just">
              <a:lnSpc>
                <a:spcPct val="100000"/>
              </a:lnSpc>
              <a:buSzPts val="1400"/>
              <a:buFont typeface="Times New Roman" panose="02020603050405020304" pitchFamily="18" charset="0"/>
              <a:buChar char="-"/>
              <a:tabLst>
                <a:tab pos="1081405" algn="l"/>
              </a:tabLst>
            </a:pPr>
            <a:r>
              <a:rPr lang="uk-UA" sz="2000" dirty="0">
                <a:solidFill>
                  <a:schemeClr val="tx1"/>
                </a:solidFill>
                <a:effectLst/>
                <a:latin typeface="Times New Roman" panose="02020603050405020304" pitchFamily="18" charset="0"/>
                <a:ea typeface="Times New Roman" panose="02020603050405020304" pitchFamily="18" charset="0"/>
              </a:rPr>
              <a:t>назва об’єкта - юридичної</a:t>
            </a:r>
            <a:r>
              <a:rPr lang="uk-UA" sz="2000" spc="-1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особи;</a:t>
            </a:r>
          </a:p>
          <a:p>
            <a:pPr marL="342900" lvl="0" indent="-342900" algn="just">
              <a:lnSpc>
                <a:spcPct val="100000"/>
              </a:lnSpc>
              <a:buSzPts val="1400"/>
              <a:buFont typeface="Times New Roman" panose="02020603050405020304" pitchFamily="18" charset="0"/>
              <a:buChar char="-"/>
              <a:tabLst>
                <a:tab pos="1081405" algn="l"/>
              </a:tabLst>
            </a:pPr>
            <a:r>
              <a:rPr lang="uk-UA" sz="2000" dirty="0">
                <a:solidFill>
                  <a:schemeClr val="tx1"/>
                </a:solidFill>
                <a:effectLst/>
                <a:latin typeface="Times New Roman" panose="02020603050405020304" pitchFamily="18" charset="0"/>
                <a:ea typeface="Times New Roman" panose="02020603050405020304" pitchFamily="18" charset="0"/>
              </a:rPr>
              <a:t>ідентифікаційний код юридичної</a:t>
            </a:r>
            <a:r>
              <a:rPr lang="uk-UA" sz="2000" spc="-2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особи;</a:t>
            </a:r>
          </a:p>
          <a:p>
            <a:pPr marL="342900" lvl="0" indent="-342900" algn="just">
              <a:lnSpc>
                <a:spcPct val="100000"/>
              </a:lnSpc>
              <a:buSzPts val="1400"/>
              <a:buFont typeface="Times New Roman" panose="02020603050405020304" pitchFamily="18" charset="0"/>
              <a:buChar char="-"/>
              <a:tabLst>
                <a:tab pos="1081405" algn="l"/>
              </a:tabLst>
            </a:pPr>
            <a:r>
              <a:rPr lang="uk-UA" sz="2000" dirty="0">
                <a:solidFill>
                  <a:schemeClr val="tx1"/>
                </a:solidFill>
                <a:effectLst/>
                <a:latin typeface="Times New Roman" panose="02020603050405020304" pitchFamily="18" charset="0"/>
                <a:ea typeface="Times New Roman" panose="02020603050405020304" pitchFamily="18" charset="0"/>
              </a:rPr>
              <a:t>місцезнаходження юридичної</a:t>
            </a:r>
            <a:r>
              <a:rPr lang="uk-UA" sz="2000" spc="-2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особи;</a:t>
            </a:r>
          </a:p>
          <a:p>
            <a:pPr marL="342900" marR="366395" lvl="0" indent="-342900" algn="just">
              <a:lnSpc>
                <a:spcPct val="100000"/>
              </a:lnSpc>
              <a:spcAft>
                <a:spcPts val="0"/>
              </a:spcAft>
              <a:buSzPts val="1400"/>
              <a:buFont typeface="Times New Roman" panose="02020603050405020304" pitchFamily="18" charset="0"/>
              <a:buChar char="-"/>
              <a:tabLst>
                <a:tab pos="1090295" algn="l"/>
              </a:tabLst>
            </a:pPr>
            <a:r>
              <a:rPr lang="uk-UA" sz="2000" dirty="0">
                <a:solidFill>
                  <a:schemeClr val="tx1"/>
                </a:solidFill>
                <a:effectLst/>
                <a:latin typeface="Times New Roman" panose="02020603050405020304" pitchFamily="18" charset="0"/>
                <a:ea typeface="Times New Roman" panose="02020603050405020304" pitchFamily="18" charset="0"/>
              </a:rPr>
              <a:t>прізвище, ім’я, по-батькові осіб, які мають право вчиняти юридичні </a:t>
            </a:r>
            <a:r>
              <a:rPr lang="uk-UA" sz="2000" spc="10" dirty="0">
                <a:solidFill>
                  <a:schemeClr val="tx1"/>
                </a:solidFill>
                <a:effectLst/>
                <a:latin typeface="Times New Roman" panose="02020603050405020304" pitchFamily="18" charset="0"/>
                <a:ea typeface="Times New Roman" panose="02020603050405020304" pitchFamily="18" charset="0"/>
              </a:rPr>
              <a:t>дії </a:t>
            </a:r>
            <a:r>
              <a:rPr lang="uk-UA" sz="2000" dirty="0">
                <a:solidFill>
                  <a:schemeClr val="tx1"/>
                </a:solidFill>
                <a:effectLst/>
                <a:latin typeface="Times New Roman" panose="02020603050405020304" pitchFamily="18" charset="0"/>
                <a:ea typeface="Times New Roman" panose="02020603050405020304" pitchFamily="18" charset="0"/>
              </a:rPr>
              <a:t>від імені юридичної</a:t>
            </a:r>
            <a:r>
              <a:rPr lang="uk-UA" sz="2000" spc="-3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особи;</a:t>
            </a:r>
          </a:p>
          <a:p>
            <a:pPr marL="342900" marR="364490" lvl="0" indent="-342900" algn="just">
              <a:lnSpc>
                <a:spcPct val="100000"/>
              </a:lnSpc>
              <a:spcBef>
                <a:spcPts val="20"/>
              </a:spcBef>
              <a:spcAft>
                <a:spcPts val="0"/>
              </a:spcAft>
              <a:buSzPts val="1400"/>
              <a:buFont typeface="Times New Roman" panose="02020603050405020304" pitchFamily="18" charset="0"/>
              <a:buChar char="-"/>
              <a:tabLst>
                <a:tab pos="1115060" algn="l"/>
              </a:tabLst>
            </a:pPr>
            <a:r>
              <a:rPr lang="uk-UA" sz="2000" dirty="0">
                <a:solidFill>
                  <a:schemeClr val="tx1"/>
                </a:solidFill>
                <a:effectLst/>
                <a:latin typeface="Times New Roman" panose="02020603050405020304" pitchFamily="18" charset="0"/>
                <a:ea typeface="Times New Roman" panose="02020603050405020304" pitchFamily="18" charset="0"/>
              </a:rPr>
              <a:t>відомості з органів державної статистики, доходів і зборів (податкової), Пенсійного фонду України </a:t>
            </a:r>
            <a:r>
              <a:rPr lang="uk-UA" sz="2000" spc="-15" dirty="0">
                <a:solidFill>
                  <a:schemeClr val="tx1"/>
                </a:solidFill>
                <a:effectLst/>
                <a:latin typeface="Times New Roman" panose="02020603050405020304" pitchFamily="18" charset="0"/>
                <a:ea typeface="Times New Roman" panose="02020603050405020304" pitchFamily="18" charset="0"/>
              </a:rPr>
              <a:t>із </a:t>
            </a:r>
            <a:r>
              <a:rPr lang="uk-UA" sz="2000" dirty="0">
                <a:solidFill>
                  <a:schemeClr val="tx1"/>
                </a:solidFill>
                <a:effectLst/>
                <a:latin typeface="Times New Roman" panose="02020603050405020304" pitchFamily="18" charset="0"/>
                <a:ea typeface="Times New Roman" panose="02020603050405020304" pitchFamily="18" charset="0"/>
              </a:rPr>
              <a:t>датами взяття на облік, номерами запису та ідентифікаційними кодами відповідних</a:t>
            </a:r>
            <a:r>
              <a:rPr lang="uk-UA" sz="2000" spc="2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органів;</a:t>
            </a:r>
          </a:p>
          <a:p>
            <a:pPr marL="342900" lvl="0" indent="-342900" algn="just">
              <a:lnSpc>
                <a:spcPct val="100000"/>
              </a:lnSpc>
              <a:spcBef>
                <a:spcPts val="735"/>
              </a:spcBef>
              <a:spcAft>
                <a:spcPts val="0"/>
              </a:spcAft>
              <a:buSzPts val="1400"/>
              <a:buFont typeface="Times New Roman" panose="02020603050405020304" pitchFamily="18" charset="0"/>
              <a:buChar char="-"/>
              <a:tabLst>
                <a:tab pos="1081405" algn="l"/>
              </a:tabLst>
            </a:pPr>
            <a:r>
              <a:rPr lang="uk-UA" sz="2000" dirty="0">
                <a:solidFill>
                  <a:schemeClr val="tx1"/>
                </a:solidFill>
                <a:effectLst/>
                <a:latin typeface="Times New Roman" panose="02020603050405020304" pitchFamily="18" charset="0"/>
                <a:ea typeface="Times New Roman" panose="02020603050405020304" pitchFamily="18" charset="0"/>
              </a:rPr>
              <a:t>дата та номер запису в Єдиному державному</a:t>
            </a:r>
            <a:r>
              <a:rPr lang="uk-UA" sz="2000" spc="-4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реєстрі;</a:t>
            </a:r>
          </a:p>
          <a:p>
            <a:pPr marL="342900" lvl="0" indent="-342900" algn="just">
              <a:lnSpc>
                <a:spcPct val="100000"/>
              </a:lnSpc>
              <a:buSzPts val="1400"/>
              <a:buFont typeface="Times New Roman" panose="02020603050405020304" pitchFamily="18" charset="0"/>
              <a:buChar char="-"/>
              <a:tabLst>
                <a:tab pos="1081405" algn="l"/>
              </a:tabLst>
            </a:pPr>
            <a:r>
              <a:rPr lang="uk-UA" sz="2000" dirty="0">
                <a:solidFill>
                  <a:schemeClr val="tx1"/>
                </a:solidFill>
                <a:effectLst/>
                <a:latin typeface="Times New Roman" panose="02020603050405020304" pitchFamily="18" charset="0"/>
                <a:ea typeface="Times New Roman" panose="02020603050405020304" pitchFamily="18" charset="0"/>
              </a:rPr>
              <a:t>дата видачі</a:t>
            </a:r>
            <a:r>
              <a:rPr lang="uk-UA" sz="2000" spc="-4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виписки.</a:t>
            </a:r>
          </a:p>
          <a:p>
            <a:endParaRPr lang="uk-UA" dirty="0"/>
          </a:p>
        </p:txBody>
      </p:sp>
      <p:pic>
        <p:nvPicPr>
          <p:cNvPr id="3" name="Рисунок 2">
            <a:extLst>
              <a:ext uri="{FF2B5EF4-FFF2-40B4-BE49-F238E27FC236}">
                <a16:creationId xmlns:a16="http://schemas.microsoft.com/office/drawing/2014/main" xmlns="" id="{B6CD9E05-0C9E-8056-9970-D35EFE557EF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21599" y="2384330"/>
            <a:ext cx="4007556" cy="2089340"/>
          </a:xfrm>
          <a:prstGeom prst="rect">
            <a:avLst/>
          </a:prstGeom>
        </p:spPr>
      </p:pic>
    </p:spTree>
    <p:extLst>
      <p:ext uri="{BB962C8B-B14F-4D97-AF65-F5344CB8AC3E}">
        <p14:creationId xmlns:p14="http://schemas.microsoft.com/office/powerpoint/2010/main" xmlns="" val="1252989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284847" y="263110"/>
            <a:ext cx="7263638" cy="6078537"/>
          </a:xfrm>
        </p:spPr>
        <p:txBody>
          <a:bodyPr>
            <a:normAutofit fontScale="92500" lnSpcReduction="10000"/>
          </a:bodyPr>
          <a:lstStyle/>
          <a:p>
            <a:pPr marL="748665" marR="362585" indent="447675" algn="just">
              <a:spcAft>
                <a:spcPts val="0"/>
              </a:spcAft>
            </a:pPr>
            <a:r>
              <a:rPr lang="uk-UA" dirty="0">
                <a:solidFill>
                  <a:schemeClr val="tx1"/>
                </a:solidFill>
                <a:effectLst/>
                <a:latin typeface="Times New Roman" panose="02020603050405020304" pitchFamily="18" charset="0"/>
                <a:ea typeface="Times New Roman" panose="02020603050405020304" pitchFamily="18" charset="0"/>
              </a:rPr>
              <a:t>Завершальним етапом створення та реєстрації підприємства є відкриття розрахункового рахунку у банку за місцем знаходження новоствореного підприємства, отримання дозволу в органах внутрішніх справ на виготовлення печатки, кутового штампа, створення ескізу фірмового бланка, сам процес виготовлення цих атрибутів підприємства.</a:t>
            </a:r>
          </a:p>
          <a:p>
            <a:pPr marL="748665" marR="361315" indent="447675" algn="just">
              <a:spcBef>
                <a:spcPts val="15"/>
              </a:spcBef>
              <a:spcAft>
                <a:spcPts val="0"/>
              </a:spcAft>
            </a:pPr>
            <a:r>
              <a:rPr lang="uk-UA" dirty="0">
                <a:solidFill>
                  <a:schemeClr val="tx1"/>
                </a:solidFill>
                <a:effectLst/>
                <a:latin typeface="Times New Roman" panose="02020603050405020304" pitchFamily="18" charset="0"/>
                <a:ea typeface="Times New Roman" panose="02020603050405020304" pitchFamily="18" charset="0"/>
              </a:rPr>
              <a:t>Підприємства мають право створювати на території України та за її межами свої відокремлені підрозділи без прав юридичної особи: філії, представництва, відділення тощо з правом відкриття поточних та інших рахунків. Такі підрозділи функціонують на основі положень про них, які затверджуються підприємством. Відкриття зазначених підрозділів не потребує їх реєстрації, «материнське» підприємство лише повідомляє про це орган державної реєстрації шляхом внесення додаткової інформації до своєї реєстраційної картки.</a:t>
            </a:r>
          </a:p>
          <a:p>
            <a:endParaRPr lang="uk-UA" dirty="0"/>
          </a:p>
        </p:txBody>
      </p:sp>
      <p:pic>
        <p:nvPicPr>
          <p:cNvPr id="3" name="Рисунок 2">
            <a:extLst>
              <a:ext uri="{FF2B5EF4-FFF2-40B4-BE49-F238E27FC236}">
                <a16:creationId xmlns:a16="http://schemas.microsoft.com/office/drawing/2014/main" xmlns="" id="{A600102A-C72A-DE0E-183C-E026F51324D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78134" y="2080890"/>
            <a:ext cx="4787194" cy="2442976"/>
          </a:xfrm>
          <a:prstGeom prst="rect">
            <a:avLst/>
          </a:prstGeom>
        </p:spPr>
      </p:pic>
    </p:spTree>
    <p:extLst>
      <p:ext uri="{BB962C8B-B14F-4D97-AF65-F5344CB8AC3E}">
        <p14:creationId xmlns:p14="http://schemas.microsoft.com/office/powerpoint/2010/main" xmlns="" val="3900808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234442" y="285687"/>
            <a:ext cx="5455158" cy="6078537"/>
          </a:xfrm>
        </p:spPr>
        <p:txBody>
          <a:bodyPr/>
          <a:lstStyle/>
          <a:p>
            <a:pPr marR="361950" algn="just">
              <a:lnSpc>
                <a:spcPct val="100000"/>
              </a:lnSpc>
              <a:spcBef>
                <a:spcPts val="1190"/>
              </a:spcBef>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Підприємства як організаційні форми господарювання класифікуються за різними ознаками. Основи класифікації підприємств закладені у Господарському кодексі України (розділ ІІ).</a:t>
            </a:r>
          </a:p>
          <a:p>
            <a:pPr lvl="0" algn="just">
              <a:lnSpc>
                <a:spcPct val="100000"/>
              </a:lnSpc>
              <a:spcBef>
                <a:spcPts val="340"/>
              </a:spcBef>
              <a:spcAft>
                <a:spcPts val="0"/>
              </a:spcAft>
              <a:buSzPts val="1400"/>
              <a:tabLst>
                <a:tab pos="1435100" algn="l"/>
              </a:tabLst>
            </a:pPr>
            <a:r>
              <a:rPr lang="uk-UA" sz="2000" dirty="0">
                <a:solidFill>
                  <a:schemeClr val="tx1"/>
                </a:solidFill>
                <a:effectLst/>
                <a:latin typeface="Times New Roman" panose="02020603050405020304" pitchFamily="18" charset="0"/>
                <a:ea typeface="Times New Roman" panose="02020603050405020304" pitchFamily="18" charset="0"/>
              </a:rPr>
              <a:t>1.  Мета і характер</a:t>
            </a:r>
            <a:r>
              <a:rPr lang="uk-UA" sz="2000" spc="1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діяльності:</a:t>
            </a:r>
          </a:p>
          <a:p>
            <a:pPr marL="342900" lvl="0" indent="-342900" algn="just">
              <a:lnSpc>
                <a:spcPct val="100000"/>
              </a:lnSpc>
              <a:buSzPts val="1400"/>
              <a:buFont typeface="Symbol" panose="05050102010706020507" pitchFamily="18" charset="2"/>
              <a:buChar char=""/>
              <a:tabLst>
                <a:tab pos="977900" algn="l"/>
              </a:tabLst>
            </a:pP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комерційні, метою діяльності яких є одержання</a:t>
            </a:r>
            <a:r>
              <a:rPr lang="uk-UA" sz="2000" spc="-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прибутку;</a:t>
            </a:r>
          </a:p>
          <a:p>
            <a:pPr marL="342900" marR="383540" lvl="0" indent="-342900" algn="just">
              <a:lnSpc>
                <a:spcPct val="100000"/>
              </a:lnSpc>
              <a:spcAft>
                <a:spcPts val="0"/>
              </a:spcAft>
              <a:buSzPts val="1400"/>
              <a:buFont typeface="Symbol" panose="05050102010706020507" pitchFamily="18" charset="2"/>
              <a:buChar char=""/>
              <a:tabLst>
                <a:tab pos="977900" algn="l"/>
              </a:tabLst>
            </a:pP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некомерційні, які не ставлять собі за мету отримання грошових економічних результатів, наприклад, громадські організації, обслуговуючі</a:t>
            </a:r>
            <a:r>
              <a:rPr lang="uk-UA" sz="2000" spc="-9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кооперативи.</a:t>
            </a:r>
          </a:p>
          <a:p>
            <a:endParaRPr lang="uk-UA" dirty="0"/>
          </a:p>
        </p:txBody>
      </p:sp>
      <p:pic>
        <p:nvPicPr>
          <p:cNvPr id="3" name="Рисунок 2">
            <a:extLst>
              <a:ext uri="{FF2B5EF4-FFF2-40B4-BE49-F238E27FC236}">
                <a16:creationId xmlns:a16="http://schemas.microsoft.com/office/drawing/2014/main" xmlns="" id="{42E030A9-E130-411E-E6D3-9FE067D7C7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36841" y="2173111"/>
            <a:ext cx="4465383" cy="2511778"/>
          </a:xfrm>
          <a:prstGeom prst="rect">
            <a:avLst/>
          </a:prstGeom>
        </p:spPr>
      </p:pic>
    </p:spTree>
    <p:extLst>
      <p:ext uri="{BB962C8B-B14F-4D97-AF65-F5344CB8AC3E}">
        <p14:creationId xmlns:p14="http://schemas.microsoft.com/office/powerpoint/2010/main" xmlns="" val="3036185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0" y="82487"/>
            <a:ext cx="12192000" cy="6775513"/>
          </a:xfrm>
        </p:spPr>
        <p:txBody>
          <a:bodyPr>
            <a:normAutofit lnSpcReduction="10000"/>
          </a:bodyPr>
          <a:lstStyle/>
          <a:p>
            <a:pPr lvl="0" algn="just">
              <a:lnSpc>
                <a:spcPts val="1595"/>
              </a:lnSpc>
              <a:spcBef>
                <a:spcPts val="10"/>
              </a:spcBef>
              <a:spcAft>
                <a:spcPts val="0"/>
              </a:spcAft>
              <a:buSzPts val="1400"/>
              <a:tabLst>
                <a:tab pos="1375410" algn="l"/>
              </a:tabLst>
            </a:pPr>
            <a:r>
              <a:rPr lang="uk-UA" sz="1800" b="1" dirty="0">
                <a:solidFill>
                  <a:schemeClr val="tx1"/>
                </a:solidFill>
                <a:effectLst/>
                <a:latin typeface="Times New Roman" panose="02020603050405020304" pitchFamily="18" charset="0"/>
                <a:ea typeface="Times New Roman" panose="02020603050405020304" pitchFamily="18" charset="0"/>
              </a:rPr>
              <a:t>2</a:t>
            </a:r>
            <a:r>
              <a:rPr lang="uk-UA" sz="2000" b="1"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Форма</a:t>
            </a:r>
            <a:r>
              <a:rPr lang="uk-UA" sz="2000" spc="1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власності:</a:t>
            </a:r>
          </a:p>
          <a:p>
            <a:pPr marL="342900" marR="361950" lvl="0" indent="-342900" algn="just">
              <a:spcAft>
                <a:spcPts val="0"/>
              </a:spcAft>
              <a:buSzPts val="1400"/>
              <a:buFont typeface="Wingdings" panose="05000000000000000000" pitchFamily="2" charset="2"/>
              <a:buChar char=""/>
              <a:tabLst>
                <a:tab pos="977900" algn="l"/>
              </a:tabLst>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приватні, які, в свою чергу, поділяються на індивідуальні, засновані на власності однієї особи і функціонують виключно завдяки праці власника без права найму робочої сили; сімейні, засновані на власності і праці  однієї сім’ї; приватні, засновані на власності однієї особи з правом найму </a:t>
            </a:r>
            <a:r>
              <a:rPr lang="uk-UA" sz="2000" spc="1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робочої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сили;</a:t>
            </a:r>
            <a:endParaRPr lang="uk-UA" sz="16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endParaRPr>
          </a:p>
          <a:p>
            <a:pPr marL="342900" marR="363855" lvl="0" indent="-342900" algn="just">
              <a:spcAft>
                <a:spcPts val="0"/>
              </a:spcAft>
              <a:buSzPts val="1400"/>
              <a:buFont typeface="Wingdings" panose="05000000000000000000" pitchFamily="2" charset="2"/>
              <a:buChar char=""/>
              <a:tabLst>
                <a:tab pos="977900" algn="l"/>
              </a:tabLst>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колективні - засновані на власності колективу працівників підприємства, кооперативу, організації або об’єднання громадян; до них належать виробничі кооперативи, підприємства споживчої кооперації, підприємства громадських, релігійних організацій та</a:t>
            </a:r>
            <a:r>
              <a:rPr lang="uk-UA" sz="2000" spc="3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ін.;</a:t>
            </a:r>
            <a:endParaRPr lang="uk-UA" sz="16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endParaRPr>
          </a:p>
          <a:p>
            <a:pPr marL="342900" marR="361950" lvl="0" indent="-342900" algn="just">
              <a:spcBef>
                <a:spcPts val="735"/>
              </a:spcBef>
              <a:spcAft>
                <a:spcPts val="0"/>
              </a:spcAft>
              <a:buSzPts val="1400"/>
              <a:buFont typeface="Wingdings" panose="05000000000000000000" pitchFamily="2" charset="2"/>
              <a:buChar char=""/>
              <a:tabLst>
                <a:tab pos="977900" algn="l"/>
              </a:tabLst>
            </a:pPr>
            <a:r>
              <a:rPr lang="uk-UA" sz="2000" dirty="0">
                <a:solidFill>
                  <a:schemeClr val="tx1"/>
                </a:solidFill>
                <a:effectLst/>
                <a:latin typeface="Times New Roman" panose="02020603050405020304" pitchFamily="18" charset="0"/>
                <a:ea typeface="Times New Roman" panose="02020603050405020304" pitchFamily="18" charset="0"/>
              </a:rPr>
              <a:t/>
            </a:r>
            <a:br>
              <a:rPr lang="uk-UA" sz="2000" dirty="0">
                <a:solidFill>
                  <a:schemeClr val="tx1"/>
                </a:solidFill>
                <a:effectLst/>
                <a:latin typeface="Times New Roman" panose="02020603050405020304" pitchFamily="18" charset="0"/>
                <a:ea typeface="Times New Roman" panose="02020603050405020304" pitchFamily="18" charset="0"/>
              </a:rPr>
            </a:b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комунальні - засновані на власності громади адміністративно-територіальної одиниці і утворюються уповноваженим органом місцевого самоврядування на базі відокремленої частини комунальної власності і входять до сфери його</a:t>
            </a:r>
            <a:r>
              <a:rPr lang="uk-UA" sz="2000" spc="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управління;</a:t>
            </a:r>
            <a:endParaRPr lang="uk-UA" sz="16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endParaRPr>
          </a:p>
          <a:p>
            <a:pPr marL="342900" marR="361950" lvl="0" indent="-342900" algn="just">
              <a:spcBef>
                <a:spcPts val="15"/>
              </a:spcBef>
              <a:spcAft>
                <a:spcPts val="0"/>
              </a:spcAft>
              <a:buSzPts val="1400"/>
              <a:buFont typeface="Wingdings" panose="05000000000000000000" pitchFamily="2" charset="2"/>
              <a:buChar char=""/>
              <a:tabLst>
                <a:tab pos="977900" algn="l"/>
              </a:tabLst>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державні - засновані на власності держави і утворюються компетентним органом державної влади на базі відокремленої частини державної власності і входять до сфери його управління; державні підприємства функціонують  у двох</a:t>
            </a:r>
            <a:r>
              <a:rPr lang="uk-UA" sz="2000" spc="2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формах:</a:t>
            </a:r>
            <a:endParaRPr lang="uk-UA" sz="16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endParaRPr>
          </a:p>
          <a:p>
            <a:pPr marL="742950" marR="361950" lvl="1" indent="-285750" algn="just">
              <a:spcAft>
                <a:spcPts val="0"/>
              </a:spcAft>
              <a:buSzPts val="1400"/>
              <a:buFont typeface="Times New Roman" panose="02020603050405020304" pitchFamily="18" charset="0"/>
              <a:buChar char="-"/>
              <a:tabLst>
                <a:tab pos="1120775" algn="l"/>
              </a:tabLst>
            </a:pPr>
            <a:r>
              <a:rPr lang="uk-UA" dirty="0">
                <a:solidFill>
                  <a:schemeClr val="tx1"/>
                </a:solidFill>
                <a:effectLst/>
                <a:latin typeface="Times New Roman" panose="02020603050405020304" pitchFamily="18" charset="0"/>
                <a:ea typeface="Times New Roman" panose="02020603050405020304" pitchFamily="18" charset="0"/>
              </a:rPr>
              <a:t>державні комерційні підприємства, які діють на основі статуту, мають закріплене за ними майно, статутний капітал, утворюють цільові фонди за рахунок прибутку та зобов’язані приймати до виконання державні замовлення і державні</a:t>
            </a:r>
            <a:r>
              <a:rPr lang="uk-UA" spc="-20"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завдання;</a:t>
            </a:r>
            <a:endParaRPr lang="uk-UA" sz="1600" dirty="0">
              <a:solidFill>
                <a:schemeClr val="tx1"/>
              </a:solidFill>
              <a:effectLst/>
              <a:latin typeface="Times New Roman" panose="02020603050405020304" pitchFamily="18" charset="0"/>
              <a:ea typeface="Times New Roman" panose="02020603050405020304" pitchFamily="18" charset="0"/>
            </a:endParaRPr>
          </a:p>
          <a:p>
            <a:pPr marL="742950" marR="362585" lvl="1" indent="-285750" algn="just">
              <a:spcAft>
                <a:spcPts val="0"/>
              </a:spcAft>
              <a:buSzPts val="1400"/>
              <a:buFont typeface="Times New Roman" panose="02020603050405020304" pitchFamily="18" charset="0"/>
              <a:buChar char="-"/>
              <a:tabLst>
                <a:tab pos="1142365" algn="l"/>
              </a:tabLst>
            </a:pPr>
            <a:r>
              <a:rPr lang="uk-UA" dirty="0">
                <a:solidFill>
                  <a:schemeClr val="tx1"/>
                </a:solidFill>
                <a:effectLst/>
                <a:latin typeface="Times New Roman" panose="02020603050405020304" pitchFamily="18" charset="0"/>
                <a:ea typeface="Times New Roman" panose="02020603050405020304" pitchFamily="18" charset="0"/>
              </a:rPr>
              <a:t>казенні підприємства - утворюються за рішенням Кабінету Міністрів України у тих галузях, в яких законодавством дозволена господарська діяльність лише державним підприємствам; цим рішення обумовлюються характер і обсяг основної діяльності підприємства, орган управління підприємством, який затверджує статут підприємства, встановлює виробничі завдання; особливістю таких підприємств є переважаюче виробництво суспільно необхідної, але нерентабельної</a:t>
            </a:r>
            <a:r>
              <a:rPr lang="uk-UA" spc="-15"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продукції;</a:t>
            </a:r>
            <a:endParaRPr lang="uk-UA" sz="1600" dirty="0">
              <a:solidFill>
                <a:schemeClr val="tx1"/>
              </a:solidFill>
              <a:effectLst/>
              <a:latin typeface="Times New Roman" panose="02020603050405020304" pitchFamily="18" charset="0"/>
              <a:ea typeface="Times New Roman" panose="02020603050405020304" pitchFamily="18" charset="0"/>
            </a:endParaRPr>
          </a:p>
          <a:p>
            <a:pPr marL="342900" marR="363220" lvl="0" indent="-342900" algn="just">
              <a:spcAft>
                <a:spcPts val="0"/>
              </a:spcAft>
              <a:buSzPts val="1400"/>
              <a:buFont typeface="Wingdings" panose="05000000000000000000" pitchFamily="2" charset="2"/>
              <a:buChar char=""/>
              <a:tabLst>
                <a:tab pos="977900" algn="l"/>
              </a:tabLst>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змішані, засновані на змішаній формі власності (на основі об’єднання майна різних форм</a:t>
            </a:r>
            <a:r>
              <a:rPr lang="uk-UA" sz="2000" spc="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власності).</a:t>
            </a:r>
            <a:endParaRPr lang="uk-UA" sz="16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endParaRPr>
          </a:p>
          <a:p>
            <a:endParaRPr lang="uk-UA" dirty="0"/>
          </a:p>
        </p:txBody>
      </p:sp>
    </p:spTree>
    <p:extLst>
      <p:ext uri="{BB962C8B-B14F-4D97-AF65-F5344CB8AC3E}">
        <p14:creationId xmlns:p14="http://schemas.microsoft.com/office/powerpoint/2010/main" xmlns="" val="1183641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234442" y="285687"/>
            <a:ext cx="7263638" cy="6078537"/>
          </a:xfrm>
        </p:spPr>
        <p:txBody>
          <a:bodyPr/>
          <a:lstStyle/>
          <a:p>
            <a:pPr lvl="0" algn="just">
              <a:lnSpc>
                <a:spcPts val="1595"/>
              </a:lnSpc>
              <a:spcBef>
                <a:spcPts val="20"/>
              </a:spcBef>
              <a:buSzPts val="1400"/>
              <a:tabLst>
                <a:tab pos="1384935" algn="l"/>
              </a:tabLst>
            </a:pPr>
            <a:r>
              <a:rPr lang="uk-UA" sz="2000" dirty="0">
                <a:solidFill>
                  <a:schemeClr val="tx1"/>
                </a:solidFill>
                <a:effectLst/>
                <a:latin typeface="Times New Roman" panose="02020603050405020304" pitchFamily="18" charset="0"/>
                <a:ea typeface="Times New Roman" panose="02020603050405020304" pitchFamily="18" charset="0"/>
              </a:rPr>
              <a:t>3.  Спосіб утворення та формування статутного</a:t>
            </a:r>
            <a:r>
              <a:rPr lang="uk-UA" sz="2000" spc="-4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капіталу:</a:t>
            </a:r>
          </a:p>
          <a:p>
            <a:pPr marL="342900" marR="363855" lvl="0" indent="-342900" algn="just">
              <a:spcAft>
                <a:spcPts val="0"/>
              </a:spcAft>
              <a:buSzPts val="1400"/>
              <a:buFont typeface="Arial" panose="020B0604020202020204" pitchFamily="34" charset="0"/>
              <a:buChar char="•"/>
              <a:tabLst>
                <a:tab pos="977900" algn="l"/>
              </a:tabLst>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унітарні, які створюються одним засновником, який виділяє необхідне майно, формує статутний капітал, не поділений на частки (паї), затверджує статут, розподіляє доходи, здійснює керівництво та ін.; унітарними можуть бути державні, комунальні, колективні та приватні</a:t>
            </a:r>
            <a:r>
              <a:rPr lang="uk-UA" sz="2000" spc="-1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підприємства;</a:t>
            </a:r>
          </a:p>
          <a:p>
            <a:pPr marL="342900" marR="361950" lvl="0" indent="-342900" algn="just">
              <a:spcAft>
                <a:spcPts val="0"/>
              </a:spcAft>
              <a:buSzPts val="1400"/>
              <a:buFont typeface="Arial" panose="020B0604020202020204" pitchFamily="34" charset="0"/>
              <a:buChar char="•"/>
              <a:tabLst>
                <a:tab pos="977900" algn="l"/>
              </a:tabLst>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корпоративні, які утворюються двома або більше засновниками на основі об’єднання майна, їх спільного управління справами на основі корпоративних прав, участі засновників у розподілі доходів та ризиків підприємства; до корпоративних належать кооперативні підприємства, господарські товариства, а також приватні підприємства, засновані на власності двох або більше</a:t>
            </a:r>
            <a:r>
              <a:rPr lang="uk-UA" sz="2000" spc="-3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осіб.</a:t>
            </a:r>
          </a:p>
          <a:p>
            <a:endParaRPr lang="uk-UA" dirty="0"/>
          </a:p>
        </p:txBody>
      </p:sp>
      <p:pic>
        <p:nvPicPr>
          <p:cNvPr id="3" name="Рисунок 2">
            <a:extLst>
              <a:ext uri="{FF2B5EF4-FFF2-40B4-BE49-F238E27FC236}">
                <a16:creationId xmlns:a16="http://schemas.microsoft.com/office/drawing/2014/main" xmlns="" id="{7A413FDB-B9CB-A206-9727-880B24BD510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73247" y="2074710"/>
            <a:ext cx="3500685" cy="2500489"/>
          </a:xfrm>
          <a:prstGeom prst="rect">
            <a:avLst/>
          </a:prstGeom>
        </p:spPr>
      </p:pic>
    </p:spTree>
    <p:extLst>
      <p:ext uri="{BB962C8B-B14F-4D97-AF65-F5344CB8AC3E}">
        <p14:creationId xmlns:p14="http://schemas.microsoft.com/office/powerpoint/2010/main" xmlns="" val="225766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0" y="0"/>
            <a:ext cx="12192000" cy="6858000"/>
          </a:xfrm>
        </p:spPr>
        <p:txBody>
          <a:bodyPr>
            <a:normAutofit fontScale="55000" lnSpcReduction="20000"/>
          </a:bodyPr>
          <a:lstStyle/>
          <a:p>
            <a:pPr marR="365760" algn="just">
              <a:lnSpc>
                <a:spcPct val="120000"/>
              </a:lnSpc>
              <a:spcBef>
                <a:spcPts val="15"/>
              </a:spcBef>
              <a:buSzPts val="1400"/>
              <a:tabLst>
                <a:tab pos="1465580" algn="l"/>
              </a:tabLst>
            </a:pPr>
            <a:r>
              <a:rPr lang="uk-UA" sz="2000" dirty="0">
                <a:solidFill>
                  <a:schemeClr val="tx1"/>
                </a:solidFill>
                <a:effectLst/>
                <a:latin typeface="Times New Roman" panose="02020603050405020304" pitchFamily="18" charset="0"/>
                <a:ea typeface="Times New Roman" panose="02020603050405020304" pitchFamily="18" charset="0"/>
              </a:rPr>
              <a:t>4.  </a:t>
            </a:r>
            <a:r>
              <a:rPr lang="uk-UA" sz="2300" dirty="0">
                <a:solidFill>
                  <a:schemeClr val="tx1"/>
                </a:solidFill>
                <a:effectLst/>
                <a:latin typeface="Times New Roman" panose="02020603050405020304" pitchFamily="18" charset="0"/>
                <a:ea typeface="Times New Roman" panose="02020603050405020304" pitchFamily="18" charset="0"/>
              </a:rPr>
              <a:t>Розміри підприємств (за чисельністю працюючих та обсягом валового доходу від реалізації продукції за</a:t>
            </a:r>
            <a:r>
              <a:rPr lang="uk-UA" sz="2300" spc="15" dirty="0">
                <a:solidFill>
                  <a:schemeClr val="tx1"/>
                </a:solidFill>
                <a:effectLst/>
                <a:latin typeface="Times New Roman" panose="02020603050405020304" pitchFamily="18" charset="0"/>
                <a:ea typeface="Times New Roman" panose="02020603050405020304" pitchFamily="18" charset="0"/>
              </a:rPr>
              <a:t> </a:t>
            </a:r>
            <a:r>
              <a:rPr lang="uk-UA" sz="2300" dirty="0">
                <a:solidFill>
                  <a:schemeClr val="tx1"/>
                </a:solidFill>
                <a:effectLst/>
                <a:latin typeface="Times New Roman" panose="02020603050405020304" pitchFamily="18" charset="0"/>
                <a:ea typeface="Times New Roman" panose="02020603050405020304" pitchFamily="18" charset="0"/>
              </a:rPr>
              <a:t>рік):</a:t>
            </a:r>
          </a:p>
          <a:p>
            <a:pPr marL="342900" marR="363855" indent="-342900" algn="just">
              <a:lnSpc>
                <a:spcPct val="120000"/>
              </a:lnSpc>
              <a:buSzPts val="1400"/>
              <a:buFont typeface="Symbol" panose="05050102010706020507" pitchFamily="18" charset="2"/>
              <a:buChar char=""/>
              <a:tabLst>
                <a:tab pos="977900" algn="l"/>
              </a:tabLst>
            </a:pPr>
            <a:r>
              <a:rPr lang="uk-UA" sz="23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малі (незалежно від форми власності), у яких середньооблікова чисельність працюючих за звітний рік не перевищує п’ятдесяти осіб, а обсяг валового доходу від реалізації продукції (робіт, послуг) за цей період не перевищує суми, еквівалентної п’ятистам тисячам євро за середньорічним курсом Національного банку щодо гривні; ця група підприємств є найбільш чисельною і найбільш динамічно розвивається; </a:t>
            </a:r>
            <a:r>
              <a:rPr lang="uk-UA" sz="2300" dirty="0">
                <a:solidFill>
                  <a:schemeClr val="tx1"/>
                </a:solidFill>
                <a:effectLst/>
                <a:latin typeface="Times New Roman" panose="02020603050405020304" pitchFamily="18" charset="0"/>
                <a:ea typeface="Times New Roman" panose="02020603050405020304" pitchFamily="18" charset="0"/>
              </a:rPr>
              <a:t>в сучасній економіці малі підприємства виконують важливі</a:t>
            </a:r>
            <a:r>
              <a:rPr lang="uk-UA" sz="2300" spc="-145" dirty="0">
                <a:solidFill>
                  <a:schemeClr val="tx1"/>
                </a:solidFill>
                <a:effectLst/>
                <a:latin typeface="Times New Roman" panose="02020603050405020304" pitchFamily="18" charset="0"/>
                <a:ea typeface="Times New Roman" panose="02020603050405020304" pitchFamily="18" charset="0"/>
              </a:rPr>
              <a:t> </a:t>
            </a:r>
            <a:r>
              <a:rPr lang="uk-UA" sz="2300" dirty="0">
                <a:solidFill>
                  <a:schemeClr val="tx1"/>
                </a:solidFill>
                <a:effectLst/>
                <a:latin typeface="Times New Roman" panose="02020603050405020304" pitchFamily="18" charset="0"/>
                <a:ea typeface="Times New Roman" panose="02020603050405020304" pitchFamily="18" charset="0"/>
              </a:rPr>
              <a:t>функції:</a:t>
            </a:r>
          </a:p>
          <a:p>
            <a:pPr marL="742950" lvl="1" indent="-285750" algn="just">
              <a:lnSpc>
                <a:spcPct val="120000"/>
              </a:lnSpc>
              <a:buSzPts val="1400"/>
              <a:buFont typeface="Times New Roman" panose="02020603050405020304" pitchFamily="18" charset="0"/>
              <a:buChar char="-"/>
              <a:tabLst>
                <a:tab pos="1081405" algn="l"/>
              </a:tabLst>
            </a:pPr>
            <a:r>
              <a:rPr lang="uk-UA" sz="2300" dirty="0">
                <a:solidFill>
                  <a:schemeClr val="tx1"/>
                </a:solidFill>
                <a:effectLst/>
                <a:latin typeface="Times New Roman" panose="02020603050405020304" pitchFamily="18" charset="0"/>
                <a:ea typeface="Times New Roman" panose="02020603050405020304" pitchFamily="18" charset="0"/>
              </a:rPr>
              <a:t>оперативно реагують на коливання ринкової кон’юнктури;</a:t>
            </a:r>
          </a:p>
          <a:p>
            <a:pPr marL="742950" lvl="1" indent="-285750" algn="just">
              <a:lnSpc>
                <a:spcPct val="120000"/>
              </a:lnSpc>
              <a:buSzPts val="1400"/>
              <a:buFont typeface="Times New Roman" panose="02020603050405020304" pitchFamily="18" charset="0"/>
              <a:buChar char="-"/>
              <a:tabLst>
                <a:tab pos="1081405" algn="l"/>
              </a:tabLst>
            </a:pPr>
            <a:r>
              <a:rPr lang="uk-UA" sz="2300" dirty="0">
                <a:solidFill>
                  <a:schemeClr val="tx1"/>
                </a:solidFill>
                <a:effectLst/>
                <a:latin typeface="Times New Roman" panose="02020603050405020304" pitchFamily="18" charset="0"/>
                <a:ea typeface="Times New Roman" panose="02020603050405020304" pitchFamily="18" charset="0"/>
              </a:rPr>
              <a:t>створюють сприятливі умови для конкуренції, послаблюють</a:t>
            </a:r>
            <a:r>
              <a:rPr lang="uk-UA" sz="2300" spc="-50" dirty="0">
                <a:solidFill>
                  <a:schemeClr val="tx1"/>
                </a:solidFill>
                <a:effectLst/>
                <a:latin typeface="Times New Roman" panose="02020603050405020304" pitchFamily="18" charset="0"/>
                <a:ea typeface="Times New Roman" panose="02020603050405020304" pitchFamily="18" charset="0"/>
              </a:rPr>
              <a:t> </a:t>
            </a:r>
            <a:r>
              <a:rPr lang="uk-UA" sz="2300" dirty="0">
                <a:solidFill>
                  <a:schemeClr val="tx1"/>
                </a:solidFill>
                <a:effectLst/>
                <a:latin typeface="Times New Roman" panose="02020603050405020304" pitchFamily="18" charset="0"/>
                <a:ea typeface="Times New Roman" panose="02020603050405020304" pitchFamily="18" charset="0"/>
              </a:rPr>
              <a:t>монополізм;</a:t>
            </a:r>
          </a:p>
          <a:p>
            <a:pPr marL="742950" lvl="1" indent="-285750" algn="just">
              <a:lnSpc>
                <a:spcPct val="120000"/>
              </a:lnSpc>
              <a:buSzPts val="1400"/>
              <a:buFont typeface="Times New Roman" panose="02020603050405020304" pitchFamily="18" charset="0"/>
              <a:buChar char="-"/>
              <a:tabLst>
                <a:tab pos="1081405" algn="l"/>
              </a:tabLst>
            </a:pPr>
            <a:r>
              <a:rPr lang="uk-UA" sz="2300" dirty="0">
                <a:solidFill>
                  <a:schemeClr val="tx1"/>
                </a:solidFill>
                <a:effectLst/>
                <a:latin typeface="Times New Roman" panose="02020603050405020304" pitchFamily="18" charset="0"/>
                <a:ea typeface="Times New Roman" panose="02020603050405020304" pitchFamily="18" charset="0"/>
              </a:rPr>
              <a:t>створюють нові робочі</a:t>
            </a:r>
            <a:r>
              <a:rPr lang="uk-UA" sz="2300" spc="-70" dirty="0">
                <a:solidFill>
                  <a:schemeClr val="tx1"/>
                </a:solidFill>
                <a:effectLst/>
                <a:latin typeface="Times New Roman" panose="02020603050405020304" pitchFamily="18" charset="0"/>
                <a:ea typeface="Times New Roman" panose="02020603050405020304" pitchFamily="18" charset="0"/>
              </a:rPr>
              <a:t> </a:t>
            </a:r>
            <a:r>
              <a:rPr lang="uk-UA" sz="2300" dirty="0">
                <a:solidFill>
                  <a:schemeClr val="tx1"/>
                </a:solidFill>
                <a:effectLst/>
                <a:latin typeface="Times New Roman" panose="02020603050405020304" pitchFamily="18" charset="0"/>
                <a:ea typeface="Times New Roman" panose="02020603050405020304" pitchFamily="18" charset="0"/>
              </a:rPr>
              <a:t>місця;</a:t>
            </a:r>
          </a:p>
          <a:p>
            <a:pPr marL="742950" lvl="1" indent="-285750" algn="just">
              <a:lnSpc>
                <a:spcPct val="120000"/>
              </a:lnSpc>
              <a:buSzPts val="1400"/>
              <a:buFont typeface="Times New Roman" panose="02020603050405020304" pitchFamily="18" charset="0"/>
              <a:buChar char="-"/>
              <a:tabLst>
                <a:tab pos="1081405" algn="l"/>
              </a:tabLst>
            </a:pPr>
            <a:r>
              <a:rPr lang="uk-UA" sz="2300" dirty="0">
                <a:solidFill>
                  <a:schemeClr val="tx1"/>
                </a:solidFill>
                <a:effectLst/>
                <a:latin typeface="Times New Roman" panose="02020603050405020304" pitchFamily="18" charset="0"/>
                <a:ea typeface="Times New Roman" panose="02020603050405020304" pitchFamily="18" charset="0"/>
              </a:rPr>
              <a:t>насичують ринок товарами і послугами відповідно до мінливих</a:t>
            </a:r>
            <a:r>
              <a:rPr lang="uk-UA" sz="2300" spc="-35" dirty="0">
                <a:solidFill>
                  <a:schemeClr val="tx1"/>
                </a:solidFill>
                <a:effectLst/>
                <a:latin typeface="Times New Roman" panose="02020603050405020304" pitchFamily="18" charset="0"/>
                <a:ea typeface="Times New Roman" panose="02020603050405020304" pitchFamily="18" charset="0"/>
              </a:rPr>
              <a:t> </a:t>
            </a:r>
            <a:r>
              <a:rPr lang="uk-UA" sz="2300" dirty="0">
                <a:solidFill>
                  <a:schemeClr val="tx1"/>
                </a:solidFill>
                <a:effectLst/>
                <a:latin typeface="Times New Roman" panose="02020603050405020304" pitchFamily="18" charset="0"/>
                <a:ea typeface="Times New Roman" panose="02020603050405020304" pitchFamily="18" charset="0"/>
              </a:rPr>
              <a:t>потреб;</a:t>
            </a:r>
          </a:p>
          <a:p>
            <a:pPr marL="742950" lvl="1" indent="-285750" algn="just">
              <a:lnSpc>
                <a:spcPct val="120000"/>
              </a:lnSpc>
              <a:buSzPts val="1400"/>
              <a:buFont typeface="Times New Roman" panose="02020603050405020304" pitchFamily="18" charset="0"/>
              <a:buChar char="-"/>
              <a:tabLst>
                <a:tab pos="1081405" algn="l"/>
              </a:tabLst>
            </a:pPr>
            <a:r>
              <a:rPr lang="uk-UA" sz="2300" dirty="0">
                <a:solidFill>
                  <a:schemeClr val="tx1"/>
                </a:solidFill>
                <a:effectLst/>
                <a:latin typeface="Times New Roman" panose="02020603050405020304" pitchFamily="18" charset="0"/>
                <a:ea typeface="Times New Roman" panose="02020603050405020304" pitchFamily="18" charset="0"/>
              </a:rPr>
              <a:t>чутливі до</a:t>
            </a:r>
            <a:r>
              <a:rPr lang="uk-UA" sz="2300" spc="-5" dirty="0">
                <a:solidFill>
                  <a:schemeClr val="tx1"/>
                </a:solidFill>
                <a:effectLst/>
                <a:latin typeface="Times New Roman" panose="02020603050405020304" pitchFamily="18" charset="0"/>
                <a:ea typeface="Times New Roman" panose="02020603050405020304" pitchFamily="18" charset="0"/>
              </a:rPr>
              <a:t> </a:t>
            </a:r>
            <a:r>
              <a:rPr lang="uk-UA" sz="2300" dirty="0">
                <a:solidFill>
                  <a:schemeClr val="tx1"/>
                </a:solidFill>
                <a:effectLst/>
                <a:latin typeface="Times New Roman" panose="02020603050405020304" pitchFamily="18" charset="0"/>
                <a:ea typeface="Times New Roman" panose="02020603050405020304" pitchFamily="18" charset="0"/>
              </a:rPr>
              <a:t>інновацій;</a:t>
            </a:r>
          </a:p>
          <a:p>
            <a:pPr marL="742950" lvl="1" indent="-285750" algn="just">
              <a:lnSpc>
                <a:spcPct val="120000"/>
              </a:lnSpc>
              <a:buSzPts val="1400"/>
              <a:buFont typeface="Times New Roman" panose="02020603050405020304" pitchFamily="18" charset="0"/>
              <a:buChar char="-"/>
              <a:tabLst>
                <a:tab pos="1081405" algn="l"/>
              </a:tabLst>
            </a:pPr>
            <a:r>
              <a:rPr lang="uk-UA" sz="2300" dirty="0">
                <a:solidFill>
                  <a:schemeClr val="tx1"/>
                </a:solidFill>
                <a:effectLst/>
                <a:latin typeface="Times New Roman" panose="02020603050405020304" pitchFamily="18" charset="0"/>
                <a:ea typeface="Times New Roman" panose="02020603050405020304" pitchFamily="18" charset="0"/>
              </a:rPr>
              <a:t>є основою формування середнього</a:t>
            </a:r>
            <a:r>
              <a:rPr lang="uk-UA" sz="2300" spc="25" dirty="0">
                <a:solidFill>
                  <a:schemeClr val="tx1"/>
                </a:solidFill>
                <a:effectLst/>
                <a:latin typeface="Times New Roman" panose="02020603050405020304" pitchFamily="18" charset="0"/>
                <a:ea typeface="Times New Roman" panose="02020603050405020304" pitchFamily="18" charset="0"/>
              </a:rPr>
              <a:t> </a:t>
            </a:r>
            <a:r>
              <a:rPr lang="uk-UA" sz="2300" dirty="0">
                <a:solidFill>
                  <a:schemeClr val="tx1"/>
                </a:solidFill>
                <a:effectLst/>
                <a:latin typeface="Times New Roman" panose="02020603050405020304" pitchFamily="18" charset="0"/>
                <a:ea typeface="Times New Roman" panose="02020603050405020304" pitchFamily="18" charset="0"/>
              </a:rPr>
              <a:t>класу.</a:t>
            </a:r>
          </a:p>
          <a:p>
            <a:pPr marL="342900" marR="361950" indent="-342900" algn="just">
              <a:lnSpc>
                <a:spcPct val="120000"/>
              </a:lnSpc>
              <a:buSzPts val="1400"/>
              <a:buFont typeface="Symbol" panose="05050102010706020507" pitchFamily="18" charset="2"/>
              <a:buChar char=""/>
              <a:tabLst>
                <a:tab pos="977900" algn="l"/>
              </a:tabLst>
            </a:pPr>
            <a:r>
              <a:rPr lang="uk-UA" sz="23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великі, у </a:t>
            </a:r>
            <a:r>
              <a:rPr lang="uk-UA" sz="2300" spc="1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яких </a:t>
            </a:r>
            <a:r>
              <a:rPr lang="uk-UA" sz="23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середньооблікова чисельність працюючих за звітний рік перевищує тисячу осіб, а обсяг валового доходу від реалізації продукції (робіт, послуг) за рік перевищує суму, еквівалентну п’яти мільйонам  євро  за середньорічним курсом Національного банку щодо</a:t>
            </a:r>
            <a:r>
              <a:rPr lang="uk-UA" sz="2300" spc="2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3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гривні;</a:t>
            </a:r>
            <a:r>
              <a:rPr lang="uk-UA" sz="2300" dirty="0">
                <a:solidFill>
                  <a:schemeClr val="tx1"/>
                </a:solidFill>
                <a:latin typeface="Times New Roman" panose="02020603050405020304" pitchFamily="18" charset="0"/>
                <a:ea typeface="Symbol" panose="05050102010706020507" pitchFamily="18" charset="2"/>
                <a:cs typeface="Symbol" panose="05050102010706020507" pitchFamily="18" charset="2"/>
              </a:rPr>
              <a:t> </a:t>
            </a:r>
            <a:r>
              <a:rPr lang="uk-UA" sz="2300" dirty="0">
                <a:solidFill>
                  <a:schemeClr val="tx1"/>
                </a:solidFill>
                <a:effectLst/>
                <a:latin typeface="Times New Roman" panose="02020603050405020304" pitchFamily="18" charset="0"/>
                <a:ea typeface="Times New Roman" panose="02020603050405020304" pitchFamily="18" charset="0"/>
              </a:rPr>
              <a:t>перевагами великих підприємств є:</a:t>
            </a:r>
          </a:p>
          <a:p>
            <a:pPr marL="742950" lvl="1" indent="-285750" algn="just">
              <a:lnSpc>
                <a:spcPct val="120000"/>
              </a:lnSpc>
              <a:buSzPts val="1400"/>
              <a:buFont typeface="Times New Roman" panose="02020603050405020304" pitchFamily="18" charset="0"/>
              <a:buChar char="-"/>
              <a:tabLst>
                <a:tab pos="1206500" algn="l"/>
              </a:tabLst>
            </a:pPr>
            <a:r>
              <a:rPr lang="uk-UA" sz="2300" dirty="0">
                <a:solidFill>
                  <a:schemeClr val="tx1"/>
                </a:solidFill>
                <a:effectLst/>
                <a:latin typeface="Times New Roman" panose="02020603050405020304" pitchFamily="18" charset="0"/>
                <a:ea typeface="Times New Roman" panose="02020603050405020304" pitchFamily="18" charset="0"/>
              </a:rPr>
              <a:t>економія на масштабах</a:t>
            </a:r>
            <a:r>
              <a:rPr lang="uk-UA" sz="2300" spc="-10" dirty="0">
                <a:solidFill>
                  <a:schemeClr val="tx1"/>
                </a:solidFill>
                <a:effectLst/>
                <a:latin typeface="Times New Roman" panose="02020603050405020304" pitchFamily="18" charset="0"/>
                <a:ea typeface="Times New Roman" panose="02020603050405020304" pitchFamily="18" charset="0"/>
              </a:rPr>
              <a:t> </a:t>
            </a:r>
            <a:r>
              <a:rPr lang="uk-UA" sz="2300" dirty="0">
                <a:solidFill>
                  <a:schemeClr val="tx1"/>
                </a:solidFill>
                <a:effectLst/>
                <a:latin typeface="Times New Roman" panose="02020603050405020304" pitchFamily="18" charset="0"/>
                <a:ea typeface="Times New Roman" panose="02020603050405020304" pitchFamily="18" charset="0"/>
              </a:rPr>
              <a:t>виробництва;</a:t>
            </a:r>
          </a:p>
          <a:p>
            <a:pPr marL="742950" marR="363855" lvl="1" indent="-285750" algn="just">
              <a:lnSpc>
                <a:spcPct val="120000"/>
              </a:lnSpc>
              <a:buSzPts val="1400"/>
              <a:buFont typeface="Times New Roman" panose="02020603050405020304" pitchFamily="18" charset="0"/>
              <a:buChar char="-"/>
              <a:tabLst>
                <a:tab pos="1205865" algn="l"/>
                <a:tab pos="1206500" algn="l"/>
              </a:tabLst>
            </a:pPr>
            <a:r>
              <a:rPr lang="uk-UA" sz="2300" dirty="0">
                <a:solidFill>
                  <a:schemeClr val="tx1"/>
                </a:solidFill>
                <a:effectLst/>
                <a:latin typeface="Times New Roman" panose="02020603050405020304" pitchFamily="18" charset="0"/>
                <a:ea typeface="Times New Roman" panose="02020603050405020304" pitchFamily="18" charset="0"/>
              </a:rPr>
              <a:t>кращі технологічні та фінансові можливості для використання досягнень НТП та виробничих</a:t>
            </a:r>
            <a:r>
              <a:rPr lang="uk-UA" sz="2300" spc="-40" dirty="0">
                <a:solidFill>
                  <a:schemeClr val="tx1"/>
                </a:solidFill>
                <a:effectLst/>
                <a:latin typeface="Times New Roman" panose="02020603050405020304" pitchFamily="18" charset="0"/>
                <a:ea typeface="Times New Roman" panose="02020603050405020304" pitchFamily="18" charset="0"/>
              </a:rPr>
              <a:t> </a:t>
            </a:r>
            <a:r>
              <a:rPr lang="uk-UA" sz="2300" dirty="0">
                <a:solidFill>
                  <a:schemeClr val="tx1"/>
                </a:solidFill>
                <a:effectLst/>
                <a:latin typeface="Times New Roman" panose="02020603050405020304" pitchFamily="18" charset="0"/>
                <a:ea typeface="Times New Roman" panose="02020603050405020304" pitchFamily="18" charset="0"/>
              </a:rPr>
              <a:t>ресурсів;</a:t>
            </a:r>
          </a:p>
          <a:p>
            <a:pPr marL="742950" lvl="1" indent="-285750" algn="just">
              <a:lnSpc>
                <a:spcPct val="120000"/>
              </a:lnSpc>
              <a:buSzPts val="1400"/>
              <a:buFont typeface="Times New Roman" panose="02020603050405020304" pitchFamily="18" charset="0"/>
              <a:buChar char="-"/>
              <a:tabLst>
                <a:tab pos="1205865" algn="l"/>
                <a:tab pos="1206500" algn="l"/>
              </a:tabLst>
            </a:pPr>
            <a:r>
              <a:rPr lang="uk-UA" sz="2300" dirty="0">
                <a:solidFill>
                  <a:schemeClr val="tx1"/>
                </a:solidFill>
                <a:effectLst/>
                <a:latin typeface="Times New Roman" panose="02020603050405020304" pitchFamily="18" charset="0"/>
                <a:ea typeface="Times New Roman" panose="02020603050405020304" pitchFamily="18" charset="0"/>
              </a:rPr>
              <a:t>більші можливості у сфері</a:t>
            </a:r>
            <a:r>
              <a:rPr lang="uk-UA" sz="2300" spc="-90" dirty="0">
                <a:solidFill>
                  <a:schemeClr val="tx1"/>
                </a:solidFill>
                <a:effectLst/>
                <a:latin typeface="Times New Roman" panose="02020603050405020304" pitchFamily="18" charset="0"/>
                <a:ea typeface="Times New Roman" panose="02020603050405020304" pitchFamily="18" charset="0"/>
              </a:rPr>
              <a:t> </a:t>
            </a:r>
            <a:r>
              <a:rPr lang="uk-UA" sz="2300" dirty="0">
                <a:solidFill>
                  <a:schemeClr val="tx1"/>
                </a:solidFill>
                <a:effectLst/>
                <a:latin typeface="Times New Roman" panose="02020603050405020304" pitchFamily="18" charset="0"/>
                <a:ea typeface="Times New Roman" panose="02020603050405020304" pitchFamily="18" charset="0"/>
              </a:rPr>
              <a:t>обігу;</a:t>
            </a:r>
          </a:p>
          <a:p>
            <a:pPr marL="742950" lvl="1" indent="-285750" algn="just">
              <a:lnSpc>
                <a:spcPct val="120000"/>
              </a:lnSpc>
              <a:buSzPts val="1400"/>
              <a:buFont typeface="Times New Roman" panose="02020603050405020304" pitchFamily="18" charset="0"/>
              <a:buChar char="-"/>
              <a:tabLst>
                <a:tab pos="1205865" algn="l"/>
                <a:tab pos="1206500" algn="l"/>
              </a:tabLst>
            </a:pPr>
            <a:r>
              <a:rPr lang="uk-UA" sz="2300" dirty="0">
                <a:solidFill>
                  <a:schemeClr val="tx1"/>
                </a:solidFill>
                <a:effectLst/>
                <a:latin typeface="Times New Roman" panose="02020603050405020304" pitchFamily="18" charset="0"/>
                <a:ea typeface="Times New Roman" panose="02020603050405020304" pitchFamily="18" charset="0"/>
              </a:rPr>
              <a:t>кращі умови для безпосереднього поєднання науки і</a:t>
            </a:r>
            <a:r>
              <a:rPr lang="uk-UA" sz="2300" spc="-70" dirty="0">
                <a:solidFill>
                  <a:schemeClr val="tx1"/>
                </a:solidFill>
                <a:effectLst/>
                <a:latin typeface="Times New Roman" panose="02020603050405020304" pitchFamily="18" charset="0"/>
                <a:ea typeface="Times New Roman" panose="02020603050405020304" pitchFamily="18" charset="0"/>
              </a:rPr>
              <a:t> </a:t>
            </a:r>
            <a:r>
              <a:rPr lang="uk-UA" sz="2300" dirty="0">
                <a:solidFill>
                  <a:schemeClr val="tx1"/>
                </a:solidFill>
                <a:effectLst/>
                <a:latin typeface="Times New Roman" panose="02020603050405020304" pitchFamily="18" charset="0"/>
                <a:ea typeface="Times New Roman" panose="02020603050405020304" pitchFamily="18" charset="0"/>
              </a:rPr>
              <a:t>виробництва;</a:t>
            </a:r>
          </a:p>
          <a:p>
            <a:pPr marL="742950" lvl="1" indent="-285750" algn="just">
              <a:lnSpc>
                <a:spcPct val="120000"/>
              </a:lnSpc>
              <a:buSzPts val="1400"/>
              <a:buFont typeface="Times New Roman" panose="02020603050405020304" pitchFamily="18" charset="0"/>
              <a:buChar char="-"/>
              <a:tabLst>
                <a:tab pos="1205865" algn="l"/>
                <a:tab pos="1206500" algn="l"/>
              </a:tabLst>
            </a:pPr>
            <a:r>
              <a:rPr lang="uk-UA" sz="2300" dirty="0">
                <a:solidFill>
                  <a:schemeClr val="tx1"/>
                </a:solidFill>
                <a:effectLst/>
                <a:latin typeface="Times New Roman" panose="02020603050405020304" pitchFamily="18" charset="0"/>
                <a:ea typeface="Times New Roman" panose="02020603050405020304" pitchFamily="18" charset="0"/>
              </a:rPr>
              <a:t>стабільніші та стійкіші, ніж малі і середні</a:t>
            </a:r>
            <a:r>
              <a:rPr lang="uk-UA" sz="2300" spc="-65" dirty="0">
                <a:solidFill>
                  <a:schemeClr val="tx1"/>
                </a:solidFill>
                <a:effectLst/>
                <a:latin typeface="Times New Roman" panose="02020603050405020304" pitchFamily="18" charset="0"/>
                <a:ea typeface="Times New Roman" panose="02020603050405020304" pitchFamily="18" charset="0"/>
              </a:rPr>
              <a:t> </a:t>
            </a:r>
            <a:r>
              <a:rPr lang="uk-UA" sz="2300" dirty="0">
                <a:solidFill>
                  <a:schemeClr val="tx1"/>
                </a:solidFill>
                <a:effectLst/>
                <a:latin typeface="Times New Roman" panose="02020603050405020304" pitchFamily="18" charset="0"/>
                <a:ea typeface="Times New Roman" panose="02020603050405020304" pitchFamily="18" charset="0"/>
              </a:rPr>
              <a:t>підприємства;</a:t>
            </a:r>
          </a:p>
          <a:p>
            <a:pPr marL="742950" lvl="1" indent="-285750" algn="just">
              <a:lnSpc>
                <a:spcPct val="120000"/>
              </a:lnSpc>
              <a:buSzPts val="1400"/>
              <a:buFont typeface="Times New Roman" panose="02020603050405020304" pitchFamily="18" charset="0"/>
              <a:buChar char="-"/>
              <a:tabLst>
                <a:tab pos="1205865" algn="l"/>
                <a:tab pos="1206500" algn="l"/>
              </a:tabLst>
            </a:pPr>
            <a:r>
              <a:rPr lang="uk-UA" sz="2300" dirty="0">
                <a:solidFill>
                  <a:schemeClr val="tx1"/>
                </a:solidFill>
                <a:effectLst/>
                <a:latin typeface="Times New Roman" panose="02020603050405020304" pitchFamily="18" charset="0"/>
                <a:ea typeface="Times New Roman" panose="02020603050405020304" pitchFamily="18" charset="0"/>
              </a:rPr>
              <a:t>недоліки великих підприємств:</a:t>
            </a:r>
          </a:p>
          <a:p>
            <a:pPr marL="742950" lvl="1" indent="-285750" algn="just">
              <a:lnSpc>
                <a:spcPct val="120000"/>
              </a:lnSpc>
              <a:spcBef>
                <a:spcPts val="20"/>
              </a:spcBef>
              <a:buSzPts val="1400"/>
              <a:buFont typeface="Times New Roman" panose="02020603050405020304" pitchFamily="18" charset="0"/>
              <a:buChar char="-"/>
              <a:tabLst>
                <a:tab pos="1205865" algn="l"/>
                <a:tab pos="1206500" algn="l"/>
              </a:tabLst>
            </a:pPr>
            <a:r>
              <a:rPr lang="uk-UA" sz="2300" dirty="0">
                <a:solidFill>
                  <a:schemeClr val="tx1"/>
                </a:solidFill>
                <a:effectLst/>
                <a:latin typeface="Times New Roman" panose="02020603050405020304" pitchFamily="18" charset="0"/>
                <a:ea typeface="Times New Roman" panose="02020603050405020304" pitchFamily="18" charset="0"/>
              </a:rPr>
              <a:t>потребують для свого створення значних капіталовкладень і затрат</a:t>
            </a:r>
            <a:r>
              <a:rPr lang="uk-UA" sz="2300" spc="-55" dirty="0">
                <a:solidFill>
                  <a:schemeClr val="tx1"/>
                </a:solidFill>
                <a:effectLst/>
                <a:latin typeface="Times New Roman" panose="02020603050405020304" pitchFamily="18" charset="0"/>
                <a:ea typeface="Times New Roman" panose="02020603050405020304" pitchFamily="18" charset="0"/>
              </a:rPr>
              <a:t> </a:t>
            </a:r>
            <a:r>
              <a:rPr lang="uk-UA" sz="2300" dirty="0">
                <a:solidFill>
                  <a:schemeClr val="tx1"/>
                </a:solidFill>
                <a:effectLst/>
                <a:latin typeface="Times New Roman" panose="02020603050405020304" pitchFamily="18" charset="0"/>
                <a:ea typeface="Times New Roman" panose="02020603050405020304" pitchFamily="18" charset="0"/>
              </a:rPr>
              <a:t>часу;</a:t>
            </a:r>
          </a:p>
          <a:p>
            <a:pPr marL="742950" lvl="1" indent="-285750" algn="just">
              <a:lnSpc>
                <a:spcPct val="120000"/>
              </a:lnSpc>
              <a:buSzPts val="1400"/>
              <a:buFont typeface="Times New Roman" panose="02020603050405020304" pitchFamily="18" charset="0"/>
              <a:buChar char="-"/>
              <a:tabLst>
                <a:tab pos="1205865" algn="l"/>
                <a:tab pos="1206500" algn="l"/>
              </a:tabLst>
            </a:pPr>
            <a:r>
              <a:rPr lang="uk-UA" sz="2300" dirty="0">
                <a:solidFill>
                  <a:schemeClr val="tx1"/>
                </a:solidFill>
                <a:effectLst/>
                <a:latin typeface="Times New Roman" panose="02020603050405020304" pitchFamily="18" charset="0"/>
                <a:ea typeface="Times New Roman" panose="02020603050405020304" pitchFamily="18" charset="0"/>
              </a:rPr>
              <a:t>негнучкі і неповороткі щодо швидкого оновлення</a:t>
            </a:r>
            <a:r>
              <a:rPr lang="uk-UA" sz="2300" spc="-25" dirty="0">
                <a:solidFill>
                  <a:schemeClr val="tx1"/>
                </a:solidFill>
                <a:effectLst/>
                <a:latin typeface="Times New Roman" panose="02020603050405020304" pitchFamily="18" charset="0"/>
                <a:ea typeface="Times New Roman" panose="02020603050405020304" pitchFamily="18" charset="0"/>
              </a:rPr>
              <a:t> </a:t>
            </a:r>
            <a:r>
              <a:rPr lang="uk-UA" sz="2300" dirty="0">
                <a:solidFill>
                  <a:schemeClr val="tx1"/>
                </a:solidFill>
                <a:effectLst/>
                <a:latin typeface="Times New Roman" panose="02020603050405020304" pitchFamily="18" charset="0"/>
                <a:ea typeface="Times New Roman" panose="02020603050405020304" pitchFamily="18" charset="0"/>
              </a:rPr>
              <a:t>продукції;</a:t>
            </a:r>
          </a:p>
          <a:p>
            <a:pPr marL="742950" marR="365760" lvl="1" indent="-285750" algn="just">
              <a:lnSpc>
                <a:spcPct val="120000"/>
              </a:lnSpc>
              <a:buSzPts val="1400"/>
              <a:buFont typeface="Times New Roman" panose="02020603050405020304" pitchFamily="18" charset="0"/>
              <a:buChar char="-"/>
              <a:tabLst>
                <a:tab pos="1205865" algn="l"/>
                <a:tab pos="1206500" algn="l"/>
                <a:tab pos="2205355" algn="l"/>
                <a:tab pos="2354580" algn="l"/>
                <a:tab pos="2961005" algn="l"/>
                <a:tab pos="4049395" algn="l"/>
                <a:tab pos="4820285" algn="l"/>
                <a:tab pos="5411470" algn="l"/>
                <a:tab pos="5822950" algn="l"/>
                <a:tab pos="6743065" algn="l"/>
              </a:tabLst>
            </a:pPr>
            <a:r>
              <a:rPr lang="uk-UA" sz="2300" dirty="0">
                <a:solidFill>
                  <a:schemeClr val="tx1"/>
                </a:solidFill>
                <a:effectLst/>
                <a:latin typeface="Times New Roman" panose="02020603050405020304" pitchFamily="18" charset="0"/>
                <a:ea typeface="Times New Roman" panose="02020603050405020304" pitchFamily="18" charset="0"/>
              </a:rPr>
              <a:t>вимагають	великої	чисельності	робочої	сили,	що	пов’язане	</a:t>
            </a:r>
            <a:r>
              <a:rPr lang="uk-UA" sz="2300" spc="-45" dirty="0">
                <a:solidFill>
                  <a:schemeClr val="tx1"/>
                </a:solidFill>
                <a:effectLst/>
                <a:latin typeface="Times New Roman" panose="02020603050405020304" pitchFamily="18" charset="0"/>
                <a:ea typeface="Times New Roman" panose="02020603050405020304" pitchFamily="18" charset="0"/>
              </a:rPr>
              <a:t>із </a:t>
            </a:r>
            <a:r>
              <a:rPr lang="uk-UA" sz="2300" dirty="0">
                <a:solidFill>
                  <a:schemeClr val="tx1"/>
                </a:solidFill>
                <a:effectLst/>
                <a:latin typeface="Times New Roman" panose="02020603050405020304" pitchFamily="18" charset="0"/>
                <a:ea typeface="Times New Roman" panose="02020603050405020304" pitchFamily="18" charset="0"/>
              </a:rPr>
              <a:t>виникненням	ряду соціальних</a:t>
            </a:r>
            <a:r>
              <a:rPr lang="uk-UA" sz="2300" spc="-35" dirty="0">
                <a:solidFill>
                  <a:schemeClr val="tx1"/>
                </a:solidFill>
                <a:effectLst/>
                <a:latin typeface="Times New Roman" panose="02020603050405020304" pitchFamily="18" charset="0"/>
                <a:ea typeface="Times New Roman" panose="02020603050405020304" pitchFamily="18" charset="0"/>
              </a:rPr>
              <a:t> </a:t>
            </a:r>
            <a:r>
              <a:rPr lang="uk-UA" sz="2300" dirty="0">
                <a:solidFill>
                  <a:schemeClr val="tx1"/>
                </a:solidFill>
                <a:effectLst/>
                <a:latin typeface="Times New Roman" panose="02020603050405020304" pitchFamily="18" charset="0"/>
                <a:ea typeface="Times New Roman" panose="02020603050405020304" pitchFamily="18" charset="0"/>
              </a:rPr>
              <a:t>проблем;</a:t>
            </a:r>
          </a:p>
          <a:p>
            <a:pPr marL="742950" lvl="1" indent="-285750" algn="just">
              <a:lnSpc>
                <a:spcPct val="120000"/>
              </a:lnSpc>
              <a:buSzPts val="1400"/>
              <a:buFont typeface="Times New Roman" panose="02020603050405020304" pitchFamily="18" charset="0"/>
              <a:buChar char="-"/>
              <a:tabLst>
                <a:tab pos="1217930" algn="l"/>
                <a:tab pos="1218565" algn="l"/>
              </a:tabLst>
            </a:pPr>
            <a:r>
              <a:rPr lang="uk-UA" sz="2300" dirty="0">
                <a:solidFill>
                  <a:schemeClr val="tx1"/>
                </a:solidFill>
                <a:effectLst/>
                <a:latin typeface="Times New Roman" panose="02020603050405020304" pitchFamily="18" charset="0"/>
                <a:ea typeface="Times New Roman" panose="02020603050405020304" pitchFamily="18" charset="0"/>
              </a:rPr>
              <a:t>мають громіздку і часто неефективну систему</a:t>
            </a:r>
            <a:r>
              <a:rPr lang="uk-UA" sz="2300" spc="-40" dirty="0">
                <a:solidFill>
                  <a:schemeClr val="tx1"/>
                </a:solidFill>
                <a:effectLst/>
                <a:latin typeface="Times New Roman" panose="02020603050405020304" pitchFamily="18" charset="0"/>
                <a:ea typeface="Times New Roman" panose="02020603050405020304" pitchFamily="18" charset="0"/>
              </a:rPr>
              <a:t> </a:t>
            </a:r>
            <a:r>
              <a:rPr lang="uk-UA" sz="2300" dirty="0">
                <a:solidFill>
                  <a:schemeClr val="tx1"/>
                </a:solidFill>
                <a:effectLst/>
                <a:latin typeface="Times New Roman" panose="02020603050405020304" pitchFamily="18" charset="0"/>
                <a:ea typeface="Times New Roman" panose="02020603050405020304" pitchFamily="18" charset="0"/>
              </a:rPr>
              <a:t>управління;</a:t>
            </a:r>
          </a:p>
          <a:p>
            <a:pPr marL="742950" lvl="1" indent="-285750" algn="just">
              <a:lnSpc>
                <a:spcPct val="120000"/>
              </a:lnSpc>
              <a:buSzPts val="1400"/>
              <a:buFont typeface="Times New Roman" panose="02020603050405020304" pitchFamily="18" charset="0"/>
              <a:buChar char="-"/>
              <a:tabLst>
                <a:tab pos="1217930" algn="l"/>
                <a:tab pos="1218565" algn="l"/>
              </a:tabLst>
            </a:pPr>
            <a:r>
              <a:rPr lang="uk-UA" sz="2300" dirty="0">
                <a:solidFill>
                  <a:schemeClr val="tx1"/>
                </a:solidFill>
                <a:effectLst/>
                <a:latin typeface="Times New Roman" panose="02020603050405020304" pitchFamily="18" charset="0"/>
                <a:ea typeface="Times New Roman" panose="02020603050405020304" pitchFamily="18" charset="0"/>
              </a:rPr>
              <a:t>несуть </a:t>
            </a:r>
            <a:r>
              <a:rPr lang="uk-UA" sz="2300" spc="-15" dirty="0">
                <a:solidFill>
                  <a:schemeClr val="tx1"/>
                </a:solidFill>
                <a:effectLst/>
                <a:latin typeface="Times New Roman" panose="02020603050405020304" pitchFamily="18" charset="0"/>
                <a:ea typeface="Times New Roman" panose="02020603050405020304" pitchFamily="18" charset="0"/>
              </a:rPr>
              <a:t>із </a:t>
            </a:r>
            <a:r>
              <a:rPr lang="uk-UA" sz="2300" dirty="0">
                <a:solidFill>
                  <a:schemeClr val="tx1"/>
                </a:solidFill>
                <a:effectLst/>
                <a:latin typeface="Times New Roman" panose="02020603050405020304" pitchFamily="18" charset="0"/>
                <a:ea typeface="Times New Roman" panose="02020603050405020304" pitchFamily="18" charset="0"/>
              </a:rPr>
              <a:t>собою загрозу</a:t>
            </a:r>
            <a:r>
              <a:rPr lang="uk-UA" sz="2300" spc="15" dirty="0">
                <a:solidFill>
                  <a:schemeClr val="tx1"/>
                </a:solidFill>
                <a:effectLst/>
                <a:latin typeface="Times New Roman" panose="02020603050405020304" pitchFamily="18" charset="0"/>
                <a:ea typeface="Times New Roman" panose="02020603050405020304" pitchFamily="18" charset="0"/>
              </a:rPr>
              <a:t> </a:t>
            </a:r>
            <a:r>
              <a:rPr lang="uk-UA" sz="2300" dirty="0">
                <a:solidFill>
                  <a:schemeClr val="tx1"/>
                </a:solidFill>
                <a:effectLst/>
                <a:latin typeface="Times New Roman" panose="02020603050405020304" pitchFamily="18" charset="0"/>
                <a:ea typeface="Times New Roman" panose="02020603050405020304" pitchFamily="18" charset="0"/>
              </a:rPr>
              <a:t>монополізму.</a:t>
            </a:r>
          </a:p>
          <a:p>
            <a:pPr marL="342900" marR="361950" indent="-342900" algn="just">
              <a:lnSpc>
                <a:spcPct val="120000"/>
              </a:lnSpc>
              <a:buSzPts val="1400"/>
              <a:buFont typeface="Symbol" panose="05050102010706020507" pitchFamily="18" charset="2"/>
              <a:buChar char=""/>
              <a:tabLst>
                <a:tab pos="1206500" algn="l"/>
              </a:tabLst>
            </a:pPr>
            <a:r>
              <a:rPr lang="uk-UA" sz="23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середні, які не належать до малих або великих; зосереджуються на виробництві невеликої, але стійкої номенклатури продукції; фактично займають той сегмент економіки, який не вигідний великим і не під </a:t>
            </a:r>
            <a:r>
              <a:rPr lang="uk-UA" sz="2300" spc="1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силу </a:t>
            </a:r>
            <a:r>
              <a:rPr lang="uk-UA" sz="23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малим підприємствам; такі підприємства забезпечують конкурентне середовище для великих підприємств, прагнуть зайняти свою нішу у певних ринкових</a:t>
            </a:r>
            <a:r>
              <a:rPr lang="uk-UA" sz="2300" spc="-4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3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сегментах.</a:t>
            </a:r>
          </a:p>
          <a:p>
            <a:endParaRPr lang="uk-UA" dirty="0"/>
          </a:p>
        </p:txBody>
      </p:sp>
    </p:spTree>
    <p:extLst>
      <p:ext uri="{BB962C8B-B14F-4D97-AF65-F5344CB8AC3E}">
        <p14:creationId xmlns:p14="http://schemas.microsoft.com/office/powerpoint/2010/main" xmlns="" val="4229759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0" y="0"/>
            <a:ext cx="12192000" cy="6858000"/>
          </a:xfrm>
        </p:spPr>
        <p:txBody>
          <a:bodyPr>
            <a:normAutofit/>
          </a:bodyPr>
          <a:lstStyle/>
          <a:p>
            <a:pPr lvl="0" algn="just">
              <a:lnSpc>
                <a:spcPct val="100000"/>
              </a:lnSpc>
              <a:spcBef>
                <a:spcPts val="25"/>
              </a:spcBef>
              <a:spcAft>
                <a:spcPts val="0"/>
              </a:spcAft>
              <a:buSzPts val="1400"/>
              <a:tabLst>
                <a:tab pos="1376680" algn="l"/>
              </a:tabLst>
            </a:pPr>
            <a:r>
              <a:rPr lang="uk-UA" sz="1800" dirty="0">
                <a:solidFill>
                  <a:schemeClr val="tx1"/>
                </a:solidFill>
                <a:effectLst/>
                <a:latin typeface="Times New Roman" panose="02020603050405020304" pitchFamily="18" charset="0"/>
                <a:ea typeface="Times New Roman" panose="02020603050405020304" pitchFamily="18" charset="0"/>
              </a:rPr>
              <a:t>5.  Форма</a:t>
            </a:r>
            <a:r>
              <a:rPr lang="uk-UA" sz="1800" spc="10" dirty="0">
                <a:solidFill>
                  <a:schemeClr val="tx1"/>
                </a:solidFill>
                <a:effectLst/>
                <a:latin typeface="Times New Roman" panose="02020603050405020304" pitchFamily="18" charset="0"/>
                <a:ea typeface="Times New Roman" panose="02020603050405020304" pitchFamily="18" charset="0"/>
              </a:rPr>
              <a:t> </a:t>
            </a:r>
            <a:r>
              <a:rPr lang="uk-UA" sz="1800" dirty="0">
                <a:solidFill>
                  <a:schemeClr val="tx1"/>
                </a:solidFill>
                <a:effectLst/>
                <a:latin typeface="Times New Roman" panose="02020603050405020304" pitchFamily="18" charset="0"/>
                <a:ea typeface="Times New Roman" panose="02020603050405020304" pitchFamily="18" charset="0"/>
              </a:rPr>
              <a:t>господарювання:</a:t>
            </a:r>
          </a:p>
          <a:p>
            <a:pPr marL="342900" marR="365125" lvl="0" indent="-342900" algn="just">
              <a:lnSpc>
                <a:spcPct val="100000"/>
              </a:lnSpc>
              <a:spcBef>
                <a:spcPts val="35"/>
              </a:spcBef>
              <a:spcAft>
                <a:spcPts val="0"/>
              </a:spcAft>
              <a:buSzPts val="1400"/>
              <a:buFont typeface="Courier New" panose="02070309020205020404" pitchFamily="49" charset="0"/>
              <a:buChar char="o"/>
              <a:tabLst>
                <a:tab pos="1206500" algn="l"/>
              </a:tabLst>
            </a:pPr>
            <a:r>
              <a:rPr lang="uk-UA" sz="1800" dirty="0">
                <a:solidFill>
                  <a:schemeClr val="tx1"/>
                </a:solidFill>
                <a:effectLst/>
                <a:latin typeface="Times New Roman" panose="02020603050405020304" pitchFamily="18" charset="0"/>
                <a:ea typeface="Courier New" panose="02070309020205020404" pitchFamily="49" charset="0"/>
              </a:rPr>
              <a:t>одноосібні приватні підприємства - власником є фізична особа або сім’я; отримує дохід (прибуток), несе весь тягар відповідальності </a:t>
            </a:r>
            <a:r>
              <a:rPr lang="uk-UA" sz="1800" spc="10" dirty="0">
                <a:solidFill>
                  <a:schemeClr val="tx1"/>
                </a:solidFill>
                <a:effectLst/>
                <a:latin typeface="Times New Roman" panose="02020603050405020304" pitchFamily="18" charset="0"/>
                <a:ea typeface="Courier New" panose="02070309020205020404" pitchFamily="49" charset="0"/>
              </a:rPr>
              <a:t>за </a:t>
            </a:r>
            <a:r>
              <a:rPr lang="uk-UA" sz="1800" dirty="0">
                <a:solidFill>
                  <a:schemeClr val="tx1"/>
                </a:solidFill>
                <a:effectLst/>
                <a:latin typeface="Times New Roman" panose="02020603050405020304" pitchFamily="18" charset="0"/>
                <a:ea typeface="Courier New" panose="02070309020205020404" pitchFamily="49" charset="0"/>
              </a:rPr>
              <a:t>бізнес та</a:t>
            </a:r>
            <a:r>
              <a:rPr lang="uk-UA" sz="1800" spc="10" dirty="0">
                <a:solidFill>
                  <a:schemeClr val="tx1"/>
                </a:solidFill>
                <a:effectLst/>
                <a:latin typeface="Times New Roman" panose="02020603050405020304" pitchFamily="18" charset="0"/>
                <a:ea typeface="Courier New" panose="02070309020205020404" pitchFamily="49" charset="0"/>
              </a:rPr>
              <a:t> </a:t>
            </a:r>
            <a:r>
              <a:rPr lang="uk-UA" sz="1800" dirty="0">
                <a:solidFill>
                  <a:schemeClr val="tx1"/>
                </a:solidFill>
                <a:effectLst/>
                <a:latin typeface="Times New Roman" panose="02020603050405020304" pitchFamily="18" charset="0"/>
                <a:ea typeface="Courier New" panose="02070309020205020404" pitchFamily="49" charset="0"/>
              </a:rPr>
              <a:t>ризики;</a:t>
            </a:r>
            <a:endParaRPr lang="uk-UA" sz="1400" dirty="0">
              <a:solidFill>
                <a:schemeClr val="tx1"/>
              </a:solidFill>
              <a:latin typeface="Times New Roman" panose="02020603050405020304" pitchFamily="18" charset="0"/>
              <a:ea typeface="Courier New" panose="02070309020205020404" pitchFamily="49" charset="0"/>
            </a:endParaRPr>
          </a:p>
          <a:p>
            <a:pPr marR="365125" lvl="0" algn="just">
              <a:lnSpc>
                <a:spcPct val="100000"/>
              </a:lnSpc>
              <a:spcBef>
                <a:spcPts val="35"/>
              </a:spcBef>
              <a:spcAft>
                <a:spcPts val="0"/>
              </a:spcAft>
              <a:buSzPts val="1400"/>
              <a:tabLst>
                <a:tab pos="1206500" algn="l"/>
              </a:tabLst>
            </a:pPr>
            <a:r>
              <a:rPr lang="uk-UA" sz="1400" dirty="0">
                <a:solidFill>
                  <a:schemeClr val="tx1"/>
                </a:solidFill>
                <a:effectLst/>
                <a:latin typeface="Times New Roman" panose="02020603050405020304" pitchFamily="18" charset="0"/>
                <a:ea typeface="Times New Roman" panose="02020603050405020304" pitchFamily="18" charset="0"/>
              </a:rPr>
              <a:t>            </a:t>
            </a:r>
            <a:r>
              <a:rPr lang="uk-UA" sz="1800" dirty="0">
                <a:solidFill>
                  <a:schemeClr val="tx1"/>
                </a:solidFill>
                <a:effectLst/>
                <a:latin typeface="Times New Roman" panose="02020603050405020304" pitchFamily="18" charset="0"/>
                <a:ea typeface="Times New Roman" panose="02020603050405020304" pitchFamily="18" charset="0"/>
              </a:rPr>
              <a:t>перевагами такої форми підприємства є:</a:t>
            </a:r>
            <a:endParaRPr lang="uk-UA" sz="1400" dirty="0">
              <a:solidFill>
                <a:schemeClr val="tx1"/>
              </a:solidFill>
              <a:effectLst/>
              <a:latin typeface="Times New Roman" panose="02020603050405020304" pitchFamily="18" charset="0"/>
              <a:ea typeface="Times New Roman" panose="02020603050405020304" pitchFamily="18" charset="0"/>
            </a:endParaRPr>
          </a:p>
          <a:p>
            <a:pPr marL="742950" lvl="1" indent="-285750" algn="just">
              <a:lnSpc>
                <a:spcPct val="100000"/>
              </a:lnSpc>
              <a:buSzPts val="1400"/>
              <a:buFont typeface="Times New Roman" panose="02020603050405020304" pitchFamily="18" charset="0"/>
              <a:buChar char="-"/>
              <a:tabLst>
                <a:tab pos="1434465" algn="l"/>
                <a:tab pos="1435100" algn="l"/>
              </a:tabLst>
            </a:pPr>
            <a:r>
              <a:rPr lang="uk-UA" sz="1800" dirty="0">
                <a:solidFill>
                  <a:schemeClr val="tx1"/>
                </a:solidFill>
                <a:effectLst/>
                <a:latin typeface="Times New Roman" panose="02020603050405020304" pitchFamily="18" charset="0"/>
                <a:ea typeface="Times New Roman" panose="02020603050405020304" pitchFamily="18" charset="0"/>
              </a:rPr>
              <a:t>простота</a:t>
            </a:r>
            <a:r>
              <a:rPr lang="uk-UA" sz="1800" spc="-10" dirty="0">
                <a:solidFill>
                  <a:schemeClr val="tx1"/>
                </a:solidFill>
                <a:effectLst/>
                <a:latin typeface="Times New Roman" panose="02020603050405020304" pitchFamily="18" charset="0"/>
                <a:ea typeface="Times New Roman" panose="02020603050405020304" pitchFamily="18" charset="0"/>
              </a:rPr>
              <a:t> </a:t>
            </a:r>
            <a:r>
              <a:rPr lang="uk-UA" sz="1800" dirty="0">
                <a:solidFill>
                  <a:schemeClr val="tx1"/>
                </a:solidFill>
                <a:effectLst/>
                <a:latin typeface="Times New Roman" panose="02020603050405020304" pitchFamily="18" charset="0"/>
                <a:ea typeface="Times New Roman" panose="02020603050405020304" pitchFamily="18" charset="0"/>
              </a:rPr>
              <a:t>заснування;</a:t>
            </a:r>
            <a:endParaRPr lang="uk-UA" sz="1400" dirty="0">
              <a:solidFill>
                <a:schemeClr val="tx1"/>
              </a:solidFill>
              <a:effectLst/>
              <a:latin typeface="Times New Roman" panose="02020603050405020304" pitchFamily="18" charset="0"/>
              <a:ea typeface="Times New Roman" panose="02020603050405020304" pitchFamily="18" charset="0"/>
            </a:endParaRPr>
          </a:p>
          <a:p>
            <a:pPr marL="742950" lvl="1" indent="-285750" algn="just">
              <a:lnSpc>
                <a:spcPct val="100000"/>
              </a:lnSpc>
              <a:buSzPts val="1400"/>
              <a:buFont typeface="Times New Roman" panose="02020603050405020304" pitchFamily="18" charset="0"/>
              <a:buChar char="-"/>
              <a:tabLst>
                <a:tab pos="1434465" algn="l"/>
                <a:tab pos="1435100" algn="l"/>
              </a:tabLst>
            </a:pPr>
            <a:r>
              <a:rPr lang="uk-UA" sz="1800" dirty="0">
                <a:solidFill>
                  <a:schemeClr val="tx1"/>
                </a:solidFill>
                <a:effectLst/>
                <a:latin typeface="Times New Roman" panose="02020603050405020304" pitchFamily="18" charset="0"/>
                <a:ea typeface="Times New Roman" panose="02020603050405020304" pitchFamily="18" charset="0"/>
              </a:rPr>
              <a:t>порівняно незначні витрати на засновницько-реєстраційні</a:t>
            </a:r>
            <a:r>
              <a:rPr lang="uk-UA" sz="1800" spc="-70" dirty="0">
                <a:solidFill>
                  <a:schemeClr val="tx1"/>
                </a:solidFill>
                <a:effectLst/>
                <a:latin typeface="Times New Roman" panose="02020603050405020304" pitchFamily="18" charset="0"/>
                <a:ea typeface="Times New Roman" panose="02020603050405020304" pitchFamily="18" charset="0"/>
              </a:rPr>
              <a:t> </a:t>
            </a:r>
            <a:r>
              <a:rPr lang="uk-UA" sz="1800" dirty="0">
                <a:solidFill>
                  <a:schemeClr val="tx1"/>
                </a:solidFill>
                <a:effectLst/>
                <a:latin typeface="Times New Roman" panose="02020603050405020304" pitchFamily="18" charset="0"/>
                <a:ea typeface="Times New Roman" panose="02020603050405020304" pitchFamily="18" charset="0"/>
              </a:rPr>
              <a:t>операції;</a:t>
            </a:r>
            <a:endParaRPr lang="uk-UA" sz="1400" dirty="0">
              <a:solidFill>
                <a:schemeClr val="tx1"/>
              </a:solidFill>
              <a:effectLst/>
              <a:latin typeface="Times New Roman" panose="02020603050405020304" pitchFamily="18" charset="0"/>
              <a:ea typeface="Times New Roman" panose="02020603050405020304" pitchFamily="18" charset="0"/>
            </a:endParaRPr>
          </a:p>
          <a:p>
            <a:pPr marL="742950" lvl="1" indent="-285750" algn="just">
              <a:lnSpc>
                <a:spcPct val="100000"/>
              </a:lnSpc>
              <a:buSzPts val="1400"/>
              <a:buFont typeface="Times New Roman" panose="02020603050405020304" pitchFamily="18" charset="0"/>
              <a:buChar char="-"/>
              <a:tabLst>
                <a:tab pos="1434465" algn="l"/>
                <a:tab pos="1435100" algn="l"/>
              </a:tabLst>
            </a:pPr>
            <a:r>
              <a:rPr lang="uk-UA" sz="1800" dirty="0">
                <a:solidFill>
                  <a:schemeClr val="tx1"/>
                </a:solidFill>
                <a:effectLst/>
                <a:latin typeface="Times New Roman" panose="02020603050405020304" pitchFamily="18" charset="0"/>
                <a:ea typeface="Times New Roman" panose="02020603050405020304" pitchFamily="18" charset="0"/>
              </a:rPr>
              <a:t>повна самостійність, оперативність і свобода підприємницьких</a:t>
            </a:r>
            <a:r>
              <a:rPr lang="uk-UA" sz="1800" spc="-50" dirty="0">
                <a:solidFill>
                  <a:schemeClr val="tx1"/>
                </a:solidFill>
                <a:effectLst/>
                <a:latin typeface="Times New Roman" panose="02020603050405020304" pitchFamily="18" charset="0"/>
                <a:ea typeface="Times New Roman" panose="02020603050405020304" pitchFamily="18" charset="0"/>
              </a:rPr>
              <a:t> </a:t>
            </a:r>
            <a:r>
              <a:rPr lang="uk-UA" sz="1800" dirty="0">
                <a:solidFill>
                  <a:schemeClr val="tx1"/>
                </a:solidFill>
                <a:effectLst/>
                <a:latin typeface="Times New Roman" panose="02020603050405020304" pitchFamily="18" charset="0"/>
                <a:ea typeface="Times New Roman" panose="02020603050405020304" pitchFamily="18" charset="0"/>
              </a:rPr>
              <a:t>дій;</a:t>
            </a:r>
            <a:endParaRPr lang="uk-UA" sz="1400" dirty="0">
              <a:solidFill>
                <a:schemeClr val="tx1"/>
              </a:solidFill>
              <a:effectLst/>
              <a:latin typeface="Times New Roman" panose="02020603050405020304" pitchFamily="18" charset="0"/>
              <a:ea typeface="Times New Roman" panose="02020603050405020304" pitchFamily="18" charset="0"/>
            </a:endParaRPr>
          </a:p>
          <a:p>
            <a:pPr marL="742950" lvl="1" indent="-285750" algn="just">
              <a:lnSpc>
                <a:spcPct val="100000"/>
              </a:lnSpc>
              <a:buSzPts val="1400"/>
              <a:buFont typeface="Times New Roman" panose="02020603050405020304" pitchFamily="18" charset="0"/>
              <a:buChar char="-"/>
              <a:tabLst>
                <a:tab pos="1434465" algn="l"/>
                <a:tab pos="1435100" algn="l"/>
              </a:tabLst>
            </a:pPr>
            <a:r>
              <a:rPr lang="uk-UA" sz="1800" dirty="0">
                <a:solidFill>
                  <a:schemeClr val="tx1"/>
                </a:solidFill>
                <a:effectLst/>
                <a:latin typeface="Times New Roman" panose="02020603050405020304" pitchFamily="18" charset="0"/>
                <a:ea typeface="Times New Roman" panose="02020603050405020304" pitchFamily="18" charset="0"/>
              </a:rPr>
              <a:t>відносно низькі витрати на організацію</a:t>
            </a:r>
            <a:r>
              <a:rPr lang="uk-UA" sz="1800" spc="-40" dirty="0">
                <a:solidFill>
                  <a:schemeClr val="tx1"/>
                </a:solidFill>
                <a:effectLst/>
                <a:latin typeface="Times New Roman" panose="02020603050405020304" pitchFamily="18" charset="0"/>
                <a:ea typeface="Times New Roman" panose="02020603050405020304" pitchFamily="18" charset="0"/>
              </a:rPr>
              <a:t> </a:t>
            </a:r>
            <a:r>
              <a:rPr lang="uk-UA" sz="1800" dirty="0">
                <a:solidFill>
                  <a:schemeClr val="tx1"/>
                </a:solidFill>
                <a:effectLst/>
                <a:latin typeface="Times New Roman" panose="02020603050405020304" pitchFamily="18" charset="0"/>
                <a:ea typeface="Times New Roman" panose="02020603050405020304" pitchFamily="18" charset="0"/>
              </a:rPr>
              <a:t>виробництва;</a:t>
            </a:r>
            <a:endParaRPr lang="uk-UA" sz="1400" dirty="0">
              <a:solidFill>
                <a:schemeClr val="tx1"/>
              </a:solidFill>
              <a:effectLst/>
              <a:latin typeface="Times New Roman" panose="02020603050405020304" pitchFamily="18" charset="0"/>
              <a:ea typeface="Times New Roman" panose="02020603050405020304" pitchFamily="18" charset="0"/>
            </a:endParaRPr>
          </a:p>
          <a:p>
            <a:pPr marL="742950" lvl="1" indent="-285750" algn="just">
              <a:lnSpc>
                <a:spcPct val="100000"/>
              </a:lnSpc>
              <a:buSzPts val="1400"/>
              <a:buFont typeface="Times New Roman" panose="02020603050405020304" pitchFamily="18" charset="0"/>
              <a:buChar char="-"/>
              <a:tabLst>
                <a:tab pos="1434465" algn="l"/>
                <a:tab pos="1435100" algn="l"/>
              </a:tabLst>
            </a:pPr>
            <a:r>
              <a:rPr lang="uk-UA" sz="1800" dirty="0">
                <a:solidFill>
                  <a:schemeClr val="tx1"/>
                </a:solidFill>
                <a:effectLst/>
                <a:latin typeface="Times New Roman" panose="02020603050405020304" pitchFamily="18" charset="0"/>
                <a:ea typeface="Times New Roman" panose="02020603050405020304" pitchFamily="18" charset="0"/>
              </a:rPr>
              <a:t>прибуток повністю належить</a:t>
            </a:r>
            <a:r>
              <a:rPr lang="uk-UA" sz="1800" spc="-30" dirty="0">
                <a:solidFill>
                  <a:schemeClr val="tx1"/>
                </a:solidFill>
                <a:effectLst/>
                <a:latin typeface="Times New Roman" panose="02020603050405020304" pitchFamily="18" charset="0"/>
                <a:ea typeface="Times New Roman" panose="02020603050405020304" pitchFamily="18" charset="0"/>
              </a:rPr>
              <a:t> </a:t>
            </a:r>
            <a:r>
              <a:rPr lang="uk-UA" sz="1800" dirty="0">
                <a:solidFill>
                  <a:schemeClr val="tx1"/>
                </a:solidFill>
                <a:effectLst/>
                <a:latin typeface="Times New Roman" panose="02020603050405020304" pitchFamily="18" charset="0"/>
                <a:ea typeface="Times New Roman" panose="02020603050405020304" pitchFamily="18" charset="0"/>
              </a:rPr>
              <a:t>власникові;</a:t>
            </a:r>
            <a:endParaRPr lang="uk-UA" sz="1400" dirty="0">
              <a:solidFill>
                <a:schemeClr val="tx1"/>
              </a:solidFill>
              <a:latin typeface="Times New Roman" panose="02020603050405020304" pitchFamily="18" charset="0"/>
              <a:ea typeface="Times New Roman" panose="02020603050405020304" pitchFamily="18" charset="0"/>
            </a:endParaRPr>
          </a:p>
          <a:p>
            <a:pPr lvl="1" algn="just">
              <a:lnSpc>
                <a:spcPct val="100000"/>
              </a:lnSpc>
              <a:buSzPts val="1400"/>
              <a:tabLst>
                <a:tab pos="1434465" algn="l"/>
                <a:tab pos="1435100" algn="l"/>
              </a:tabLst>
            </a:pPr>
            <a:r>
              <a:rPr lang="uk-UA" sz="1800" dirty="0">
                <a:solidFill>
                  <a:schemeClr val="tx1"/>
                </a:solidFill>
                <a:effectLst/>
                <a:latin typeface="Times New Roman" panose="02020603050405020304" pitchFamily="18" charset="0"/>
                <a:ea typeface="Times New Roman" panose="02020603050405020304" pitchFamily="18" charset="0"/>
              </a:rPr>
              <a:t>недоліки:</a:t>
            </a:r>
            <a:endParaRPr lang="uk-UA" sz="1400" dirty="0">
              <a:solidFill>
                <a:schemeClr val="tx1"/>
              </a:solidFill>
              <a:effectLst/>
              <a:latin typeface="Times New Roman" panose="02020603050405020304" pitchFamily="18" charset="0"/>
              <a:ea typeface="Times New Roman" panose="02020603050405020304" pitchFamily="18" charset="0"/>
            </a:endParaRPr>
          </a:p>
          <a:p>
            <a:pPr marL="742950" lvl="1" indent="-285750" algn="just">
              <a:lnSpc>
                <a:spcPct val="100000"/>
              </a:lnSpc>
              <a:buSzPts val="1400"/>
              <a:buFont typeface="Times New Roman" panose="02020603050405020304" pitchFamily="18" charset="0"/>
              <a:buChar char="-"/>
              <a:tabLst>
                <a:tab pos="1434465" algn="l"/>
                <a:tab pos="1435100" algn="l"/>
              </a:tabLst>
            </a:pPr>
            <a:r>
              <a:rPr lang="uk-UA" sz="1800" dirty="0">
                <a:solidFill>
                  <a:schemeClr val="tx1"/>
                </a:solidFill>
                <a:effectLst/>
                <a:latin typeface="Times New Roman" panose="02020603050405020304" pitchFamily="18" charset="0"/>
                <a:ea typeface="Times New Roman" panose="02020603050405020304" pitchFamily="18" charset="0"/>
              </a:rPr>
              <a:t>обмежені можливості для розширення</a:t>
            </a:r>
            <a:r>
              <a:rPr lang="uk-UA" sz="1800" spc="-20" dirty="0">
                <a:solidFill>
                  <a:schemeClr val="tx1"/>
                </a:solidFill>
                <a:effectLst/>
                <a:latin typeface="Times New Roman" panose="02020603050405020304" pitchFamily="18" charset="0"/>
                <a:ea typeface="Times New Roman" panose="02020603050405020304" pitchFamily="18" charset="0"/>
              </a:rPr>
              <a:t> </a:t>
            </a:r>
            <a:r>
              <a:rPr lang="uk-UA" sz="1800" dirty="0">
                <a:solidFill>
                  <a:schemeClr val="tx1"/>
                </a:solidFill>
                <a:effectLst/>
                <a:latin typeface="Times New Roman" panose="02020603050405020304" pitchFamily="18" charset="0"/>
                <a:ea typeface="Times New Roman" panose="02020603050405020304" pitchFamily="18" charset="0"/>
              </a:rPr>
              <a:t>капіталу;</a:t>
            </a:r>
            <a:endParaRPr lang="uk-UA" sz="1400" dirty="0">
              <a:solidFill>
                <a:schemeClr val="tx1"/>
              </a:solidFill>
              <a:effectLst/>
              <a:latin typeface="Times New Roman" panose="02020603050405020304" pitchFamily="18" charset="0"/>
              <a:ea typeface="Times New Roman" panose="02020603050405020304" pitchFamily="18" charset="0"/>
            </a:endParaRPr>
          </a:p>
          <a:p>
            <a:pPr marL="742950" lvl="1" indent="-285750" algn="just">
              <a:lnSpc>
                <a:spcPct val="100000"/>
              </a:lnSpc>
              <a:spcBef>
                <a:spcPts val="20"/>
              </a:spcBef>
              <a:spcAft>
                <a:spcPts val="0"/>
              </a:spcAft>
              <a:buSzPts val="1400"/>
              <a:buFont typeface="Times New Roman" panose="02020603050405020304" pitchFamily="18" charset="0"/>
              <a:buChar char="-"/>
              <a:tabLst>
                <a:tab pos="1434465" algn="l"/>
                <a:tab pos="1435100" algn="l"/>
              </a:tabLst>
            </a:pPr>
            <a:r>
              <a:rPr lang="uk-UA" sz="1800" dirty="0">
                <a:solidFill>
                  <a:schemeClr val="tx1"/>
                </a:solidFill>
                <a:effectLst/>
                <a:latin typeface="Times New Roman" panose="02020603050405020304" pitchFamily="18" charset="0"/>
                <a:ea typeface="Times New Roman" panose="02020603050405020304" pitchFamily="18" charset="0"/>
              </a:rPr>
              <a:t>повна відповідальність за борги;</a:t>
            </a:r>
            <a:endParaRPr lang="uk-UA" sz="1400" dirty="0">
              <a:solidFill>
                <a:schemeClr val="tx1"/>
              </a:solidFill>
              <a:effectLst/>
              <a:latin typeface="Times New Roman" panose="02020603050405020304" pitchFamily="18" charset="0"/>
              <a:ea typeface="Times New Roman" panose="02020603050405020304" pitchFamily="18" charset="0"/>
            </a:endParaRPr>
          </a:p>
          <a:p>
            <a:pPr marL="742950" lvl="1" indent="-285750" algn="just">
              <a:lnSpc>
                <a:spcPct val="100000"/>
              </a:lnSpc>
              <a:buSzPts val="1400"/>
              <a:buFont typeface="Times New Roman" panose="02020603050405020304" pitchFamily="18" charset="0"/>
              <a:buChar char="-"/>
              <a:tabLst>
                <a:tab pos="1434465" algn="l"/>
                <a:tab pos="1435100" algn="l"/>
              </a:tabLst>
            </a:pPr>
            <a:r>
              <a:rPr lang="uk-UA" sz="1800" dirty="0">
                <a:solidFill>
                  <a:schemeClr val="tx1"/>
                </a:solidFill>
                <a:effectLst/>
                <a:latin typeface="Times New Roman" panose="02020603050405020304" pitchFamily="18" charset="0"/>
                <a:ea typeface="Times New Roman" panose="02020603050405020304" pitchFamily="18" charset="0"/>
              </a:rPr>
              <a:t>відсутність спеціалізованого</a:t>
            </a:r>
            <a:r>
              <a:rPr lang="uk-UA" sz="1800" spc="-15" dirty="0">
                <a:solidFill>
                  <a:schemeClr val="tx1"/>
                </a:solidFill>
                <a:effectLst/>
                <a:latin typeface="Times New Roman" panose="02020603050405020304" pitchFamily="18" charset="0"/>
                <a:ea typeface="Times New Roman" panose="02020603050405020304" pitchFamily="18" charset="0"/>
              </a:rPr>
              <a:t> </a:t>
            </a:r>
            <a:r>
              <a:rPr lang="uk-UA" sz="1800" dirty="0">
                <a:solidFill>
                  <a:schemeClr val="tx1"/>
                </a:solidFill>
                <a:effectLst/>
                <a:latin typeface="Times New Roman" panose="02020603050405020304" pitchFamily="18" charset="0"/>
                <a:ea typeface="Times New Roman" panose="02020603050405020304" pitchFamily="18" charset="0"/>
              </a:rPr>
              <a:t>менеджменту;</a:t>
            </a:r>
            <a:endParaRPr lang="uk-UA" sz="1400" dirty="0">
              <a:solidFill>
                <a:schemeClr val="tx1"/>
              </a:solidFill>
              <a:effectLst/>
              <a:latin typeface="Times New Roman" panose="02020603050405020304" pitchFamily="18" charset="0"/>
              <a:ea typeface="Times New Roman" panose="02020603050405020304" pitchFamily="18" charset="0"/>
            </a:endParaRPr>
          </a:p>
          <a:p>
            <a:pPr marL="742950" marR="361315" lvl="1" indent="-285750" algn="just">
              <a:lnSpc>
                <a:spcPct val="100000"/>
              </a:lnSpc>
              <a:spcAft>
                <a:spcPts val="0"/>
              </a:spcAft>
              <a:buSzPts val="1400"/>
              <a:buFont typeface="Times New Roman" panose="02020603050405020304" pitchFamily="18" charset="0"/>
              <a:buChar char="-"/>
              <a:tabLst>
                <a:tab pos="1435100" algn="l"/>
              </a:tabLst>
            </a:pPr>
            <a:r>
              <a:rPr lang="uk-UA" sz="1800" dirty="0">
                <a:solidFill>
                  <a:schemeClr val="tx1"/>
                </a:solidFill>
                <a:effectLst/>
                <a:latin typeface="Times New Roman" panose="02020603050405020304" pitchFamily="18" charset="0"/>
                <a:ea typeface="Times New Roman" panose="02020603050405020304" pitchFamily="18" charset="0"/>
              </a:rPr>
              <a:t>невизначеність терміну функціонування, оскільки підприємство юридично припиняє свою діяльність у разі смерті, позбавлення </a:t>
            </a:r>
            <a:r>
              <a:rPr lang="uk-UA" sz="1800" spc="10" dirty="0">
                <a:solidFill>
                  <a:schemeClr val="tx1"/>
                </a:solidFill>
                <a:effectLst/>
                <a:latin typeface="Times New Roman" panose="02020603050405020304" pitchFamily="18" charset="0"/>
                <a:ea typeface="Times New Roman" panose="02020603050405020304" pitchFamily="18" charset="0"/>
              </a:rPr>
              <a:t>волі </a:t>
            </a:r>
            <a:r>
              <a:rPr lang="uk-UA" sz="1800" dirty="0">
                <a:solidFill>
                  <a:schemeClr val="tx1"/>
                </a:solidFill>
                <a:effectLst/>
                <a:latin typeface="Times New Roman" panose="02020603050405020304" pitchFamily="18" charset="0"/>
                <a:ea typeface="Times New Roman" panose="02020603050405020304" pitchFamily="18" charset="0"/>
              </a:rPr>
              <a:t>або психічного захворювання одноосібного</a:t>
            </a:r>
            <a:r>
              <a:rPr lang="uk-UA" sz="1800" spc="5" dirty="0">
                <a:solidFill>
                  <a:schemeClr val="tx1"/>
                </a:solidFill>
                <a:effectLst/>
                <a:latin typeface="Times New Roman" panose="02020603050405020304" pitchFamily="18" charset="0"/>
                <a:ea typeface="Times New Roman" panose="02020603050405020304" pitchFamily="18" charset="0"/>
              </a:rPr>
              <a:t> </a:t>
            </a:r>
            <a:r>
              <a:rPr lang="uk-UA" sz="1800" dirty="0">
                <a:solidFill>
                  <a:schemeClr val="tx1"/>
                </a:solidFill>
                <a:effectLst/>
                <a:latin typeface="Times New Roman" panose="02020603050405020304" pitchFamily="18" charset="0"/>
                <a:ea typeface="Times New Roman" panose="02020603050405020304" pitchFamily="18" charset="0"/>
              </a:rPr>
              <a:t>власника;</a:t>
            </a:r>
            <a:endParaRPr lang="uk-UA" sz="1400" dirty="0">
              <a:solidFill>
                <a:schemeClr val="tx1"/>
              </a:solidFill>
              <a:effectLst/>
              <a:latin typeface="Times New Roman" panose="02020603050405020304" pitchFamily="18" charset="0"/>
              <a:ea typeface="Times New Roman" panose="02020603050405020304" pitchFamily="18" charset="0"/>
            </a:endParaRPr>
          </a:p>
          <a:p>
            <a:pPr marL="342900" marR="365760" lvl="0" indent="-342900" algn="just">
              <a:lnSpc>
                <a:spcPct val="100000"/>
              </a:lnSpc>
              <a:spcBef>
                <a:spcPts val="80"/>
              </a:spcBef>
              <a:spcAft>
                <a:spcPts val="0"/>
              </a:spcAft>
              <a:buSzPts val="1400"/>
              <a:buFont typeface="Courier New" panose="02070309020205020404" pitchFamily="49" charset="0"/>
              <a:buChar char="o"/>
              <a:tabLst>
                <a:tab pos="1206500" algn="l"/>
              </a:tabLst>
            </a:pPr>
            <a:r>
              <a:rPr lang="uk-UA" sz="1800" dirty="0">
                <a:solidFill>
                  <a:schemeClr val="tx1"/>
                </a:solidFill>
                <a:effectLst/>
                <a:latin typeface="Times New Roman" panose="02020603050405020304" pitchFamily="18" charset="0"/>
                <a:ea typeface="Courier New" panose="02070309020205020404" pitchFamily="49" charset="0"/>
              </a:rPr>
              <a:t>кооперативні підприємства - це добровільні об’єднання громадян з метою спільного ведення господарської діяльності та</a:t>
            </a:r>
            <a:r>
              <a:rPr lang="uk-UA" sz="1800" spc="100" dirty="0">
                <a:solidFill>
                  <a:schemeClr val="tx1"/>
                </a:solidFill>
                <a:effectLst/>
                <a:latin typeface="Times New Roman" panose="02020603050405020304" pitchFamily="18" charset="0"/>
                <a:ea typeface="Courier New" panose="02070309020205020404" pitchFamily="49" charset="0"/>
              </a:rPr>
              <a:t> </a:t>
            </a:r>
            <a:r>
              <a:rPr lang="uk-UA" sz="1800" dirty="0">
                <a:solidFill>
                  <a:schemeClr val="tx1"/>
                </a:solidFill>
                <a:effectLst/>
                <a:latin typeface="Times New Roman" panose="02020603050405020304" pitchFamily="18" charset="0"/>
                <a:ea typeface="Courier New" panose="02070309020205020404" pitchFamily="49" charset="0"/>
              </a:rPr>
              <a:t>вирішення </a:t>
            </a:r>
            <a:r>
              <a:rPr lang="uk-UA" sz="1800" dirty="0">
                <a:solidFill>
                  <a:schemeClr val="tx1"/>
                </a:solidFill>
                <a:effectLst/>
                <a:latin typeface="Times New Roman" panose="02020603050405020304" pitchFamily="18" charset="0"/>
                <a:ea typeface="Times New Roman" panose="02020603050405020304" pitchFamily="18" charset="0"/>
              </a:rPr>
              <a:t>економічних, соціально-побутових та інших питань; можуть утворюватись у різних галузях - виробничі, житлові, споживчі кооперативи</a:t>
            </a:r>
            <a:r>
              <a:rPr lang="uk-UA" sz="1800" spc="-10" dirty="0">
                <a:solidFill>
                  <a:schemeClr val="tx1"/>
                </a:solidFill>
                <a:effectLst/>
                <a:latin typeface="Times New Roman" panose="02020603050405020304" pitchFamily="18" charset="0"/>
                <a:ea typeface="Times New Roman" panose="02020603050405020304" pitchFamily="18" charset="0"/>
              </a:rPr>
              <a:t> </a:t>
            </a:r>
            <a:r>
              <a:rPr lang="uk-UA" sz="1800" dirty="0">
                <a:solidFill>
                  <a:schemeClr val="tx1"/>
                </a:solidFill>
                <a:effectLst/>
                <a:latin typeface="Times New Roman" panose="02020603050405020304" pitchFamily="18" charset="0"/>
                <a:ea typeface="Times New Roman" panose="02020603050405020304" pitchFamily="18" charset="0"/>
              </a:rPr>
              <a:t>тощо;</a:t>
            </a:r>
          </a:p>
          <a:p>
            <a:pPr marR="365760" lvl="0" algn="just">
              <a:lnSpc>
                <a:spcPct val="100000"/>
              </a:lnSpc>
              <a:spcBef>
                <a:spcPts val="80"/>
              </a:spcBef>
              <a:spcAft>
                <a:spcPts val="0"/>
              </a:spcAft>
              <a:buSzPts val="1400"/>
              <a:tabLst>
                <a:tab pos="1206500" algn="l"/>
              </a:tabLst>
            </a:pPr>
            <a:r>
              <a:rPr lang="uk-UA" sz="1800" dirty="0">
                <a:solidFill>
                  <a:schemeClr val="tx1"/>
                </a:solidFill>
                <a:effectLst/>
                <a:latin typeface="Times New Roman" panose="02020603050405020304" pitchFamily="18" charset="0"/>
                <a:ea typeface="Times New Roman" panose="02020603050405020304" pitchFamily="18" charset="0"/>
              </a:rPr>
              <a:t>         перевагами таких підприємств є:</a:t>
            </a:r>
            <a:endParaRPr lang="uk-UA" sz="1400" dirty="0">
              <a:solidFill>
                <a:schemeClr val="tx1"/>
              </a:solidFill>
              <a:effectLst/>
              <a:latin typeface="Times New Roman" panose="02020603050405020304" pitchFamily="18" charset="0"/>
              <a:ea typeface="Times New Roman" panose="02020603050405020304" pitchFamily="18" charset="0"/>
            </a:endParaRPr>
          </a:p>
          <a:p>
            <a:pPr marL="742950" lvl="1" indent="-285750" algn="just">
              <a:lnSpc>
                <a:spcPct val="100000"/>
              </a:lnSpc>
              <a:spcBef>
                <a:spcPts val="20"/>
              </a:spcBef>
              <a:spcAft>
                <a:spcPts val="0"/>
              </a:spcAft>
              <a:buSzPts val="1400"/>
              <a:buFont typeface="Times New Roman" panose="02020603050405020304" pitchFamily="18" charset="0"/>
              <a:buChar char="-"/>
              <a:tabLst>
                <a:tab pos="1435100" algn="l"/>
              </a:tabLst>
            </a:pPr>
            <a:r>
              <a:rPr lang="uk-UA" sz="1800" dirty="0">
                <a:solidFill>
                  <a:schemeClr val="tx1"/>
                </a:solidFill>
                <a:effectLst/>
                <a:latin typeface="Times New Roman" panose="02020603050405020304" pitchFamily="18" charset="0"/>
                <a:ea typeface="Times New Roman" panose="02020603050405020304" pitchFamily="18" charset="0"/>
              </a:rPr>
              <a:t>збільшення їх економічних можливостей щодо розширення</a:t>
            </a:r>
            <a:r>
              <a:rPr lang="uk-UA" sz="1800" spc="-50" dirty="0">
                <a:solidFill>
                  <a:schemeClr val="tx1"/>
                </a:solidFill>
                <a:effectLst/>
                <a:latin typeface="Times New Roman" panose="02020603050405020304" pitchFamily="18" charset="0"/>
                <a:ea typeface="Times New Roman" panose="02020603050405020304" pitchFamily="18" charset="0"/>
              </a:rPr>
              <a:t> </a:t>
            </a:r>
            <a:r>
              <a:rPr lang="uk-UA" sz="1800" dirty="0">
                <a:solidFill>
                  <a:schemeClr val="tx1"/>
                </a:solidFill>
                <a:effectLst/>
                <a:latin typeface="Times New Roman" panose="02020603050405020304" pitchFamily="18" charset="0"/>
                <a:ea typeface="Times New Roman" panose="02020603050405020304" pitchFamily="18" charset="0"/>
              </a:rPr>
              <a:t>бізнесу;</a:t>
            </a:r>
            <a:endParaRPr lang="uk-UA" sz="1400" dirty="0">
              <a:solidFill>
                <a:schemeClr val="tx1"/>
              </a:solidFill>
              <a:effectLst/>
              <a:latin typeface="Times New Roman" panose="02020603050405020304" pitchFamily="18" charset="0"/>
              <a:ea typeface="Times New Roman" panose="02020603050405020304" pitchFamily="18" charset="0"/>
            </a:endParaRPr>
          </a:p>
          <a:p>
            <a:pPr marL="742950" marR="365760" lvl="1" indent="-285750" algn="just">
              <a:lnSpc>
                <a:spcPct val="100000"/>
              </a:lnSpc>
              <a:spcAft>
                <a:spcPts val="0"/>
              </a:spcAft>
              <a:buSzPts val="1400"/>
              <a:buFont typeface="Times New Roman" panose="02020603050405020304" pitchFamily="18" charset="0"/>
              <a:buChar char="-"/>
              <a:tabLst>
                <a:tab pos="1435100" algn="l"/>
              </a:tabLst>
            </a:pPr>
            <a:r>
              <a:rPr lang="uk-UA" sz="1800" dirty="0">
                <a:solidFill>
                  <a:schemeClr val="tx1"/>
                </a:solidFill>
                <a:effectLst/>
                <a:latin typeface="Times New Roman" panose="02020603050405020304" pitchFamily="18" charset="0"/>
                <a:ea typeface="Times New Roman" panose="02020603050405020304" pitchFamily="18" charset="0"/>
              </a:rPr>
              <a:t>диференціація виконуваних функцій окремими працівниками (виробничих, збутових,</a:t>
            </a:r>
            <a:r>
              <a:rPr lang="uk-UA" sz="1800" spc="20" dirty="0">
                <a:solidFill>
                  <a:schemeClr val="tx1"/>
                </a:solidFill>
                <a:effectLst/>
                <a:latin typeface="Times New Roman" panose="02020603050405020304" pitchFamily="18" charset="0"/>
                <a:ea typeface="Times New Roman" panose="02020603050405020304" pitchFamily="18" charset="0"/>
              </a:rPr>
              <a:t> </a:t>
            </a:r>
            <a:r>
              <a:rPr lang="uk-UA" sz="1800" dirty="0">
                <a:solidFill>
                  <a:schemeClr val="tx1"/>
                </a:solidFill>
                <a:effectLst/>
                <a:latin typeface="Times New Roman" panose="02020603050405020304" pitchFamily="18" charset="0"/>
                <a:ea typeface="Times New Roman" panose="02020603050405020304" pitchFamily="18" charset="0"/>
              </a:rPr>
              <a:t>адміністративних);</a:t>
            </a:r>
            <a:endParaRPr lang="uk-UA" sz="1400" dirty="0">
              <a:solidFill>
                <a:schemeClr val="tx1"/>
              </a:solidFill>
              <a:latin typeface="Times New Roman" panose="02020603050405020304" pitchFamily="18" charset="0"/>
              <a:ea typeface="Times New Roman" panose="02020603050405020304" pitchFamily="18" charset="0"/>
            </a:endParaRPr>
          </a:p>
          <a:p>
            <a:pPr marR="365760" lvl="1" algn="just">
              <a:lnSpc>
                <a:spcPct val="100000"/>
              </a:lnSpc>
              <a:spcAft>
                <a:spcPts val="0"/>
              </a:spcAft>
              <a:buSzPts val="1400"/>
              <a:tabLst>
                <a:tab pos="1435100" algn="l"/>
              </a:tabLst>
            </a:pPr>
            <a:r>
              <a:rPr lang="uk-UA" sz="1800" dirty="0">
                <a:solidFill>
                  <a:schemeClr val="tx1"/>
                </a:solidFill>
                <a:effectLst/>
                <a:latin typeface="Times New Roman" panose="02020603050405020304" pitchFamily="18" charset="0"/>
                <a:ea typeface="Times New Roman" panose="02020603050405020304" pitchFamily="18" charset="0"/>
              </a:rPr>
              <a:t>недоліки: протиріччя економічних та інших інтересів окремих членів кооперативу;</a:t>
            </a:r>
          </a:p>
          <a:p>
            <a:endParaRPr lang="uk-UA" dirty="0"/>
          </a:p>
        </p:txBody>
      </p:sp>
    </p:spTree>
    <p:extLst>
      <p:ext uri="{BB962C8B-B14F-4D97-AF65-F5344CB8AC3E}">
        <p14:creationId xmlns:p14="http://schemas.microsoft.com/office/powerpoint/2010/main" xmlns="" val="189348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132841" y="804199"/>
            <a:ext cx="7263638" cy="4633825"/>
          </a:xfrm>
        </p:spPr>
        <p:txBody>
          <a:bodyPr/>
          <a:lstStyle/>
          <a:p>
            <a:pPr marL="748665" marR="365760" algn="just">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Підприємства в Україні як суб’єкти господарювання утворюються, реєструються та здійснюють свою діяльність у встановленому законодавством порядку.</a:t>
            </a:r>
          </a:p>
          <a:p>
            <a:pPr marL="748665" marR="365760" algn="just">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Законодавство у сфері господарської діяльності формується на основі Конституції України та є сукупністю законодавчих актів та підзаконних нормативних актів.</a:t>
            </a:r>
          </a:p>
          <a:p>
            <a:pPr marL="748665" marR="361950" algn="just">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До законодавчих актів належать нормативні акти Верховної Ради України та Кабінету Міністрів України. До підзаконних нормативних актів - укази та розпорядження Президента України, постанови та розпорядження Кабінету Міністрів, нормативні акти міністерств, відомств (накази, інструкції, положення), нормативні акти місцевих рад народних депутатів та місцевих адміністрацій.</a:t>
            </a:r>
          </a:p>
          <a:p>
            <a:endParaRPr lang="uk-UA" dirty="0"/>
          </a:p>
        </p:txBody>
      </p:sp>
      <p:pic>
        <p:nvPicPr>
          <p:cNvPr id="8" name="Рисунок 7">
            <a:extLst>
              <a:ext uri="{FF2B5EF4-FFF2-40B4-BE49-F238E27FC236}">
                <a16:creationId xmlns:a16="http://schemas.microsoft.com/office/drawing/2014/main" xmlns="" id="{AB52934B-A077-E7C7-424D-9EEC85DF04A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03994" y="1941687"/>
            <a:ext cx="3544715" cy="2358847"/>
          </a:xfrm>
          <a:prstGeom prst="rect">
            <a:avLst/>
          </a:prstGeom>
        </p:spPr>
      </p:pic>
    </p:spTree>
    <p:extLst>
      <p:ext uri="{BB962C8B-B14F-4D97-AF65-F5344CB8AC3E}">
        <p14:creationId xmlns:p14="http://schemas.microsoft.com/office/powerpoint/2010/main" xmlns="" val="3926262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223152" y="389731"/>
            <a:ext cx="8367691" cy="6078537"/>
          </a:xfrm>
        </p:spPr>
        <p:txBody>
          <a:bodyPr>
            <a:normAutofit fontScale="92500"/>
          </a:bodyPr>
          <a:lstStyle/>
          <a:p>
            <a:pPr marL="342900" marR="365125" lvl="0" indent="-342900" algn="just">
              <a:lnSpc>
                <a:spcPct val="110000"/>
              </a:lnSpc>
              <a:spcBef>
                <a:spcPts val="15"/>
              </a:spcBef>
              <a:spcAft>
                <a:spcPts val="0"/>
              </a:spcAft>
              <a:buSzPts val="1400"/>
              <a:buFont typeface="Courier New" panose="02070309020205020404" pitchFamily="49" charset="0"/>
              <a:buChar char="o"/>
              <a:tabLst>
                <a:tab pos="1206500" algn="l"/>
              </a:tabLst>
            </a:pPr>
            <a:r>
              <a:rPr lang="uk-UA" sz="2000" dirty="0">
                <a:solidFill>
                  <a:schemeClr val="tx1"/>
                </a:solidFill>
                <a:effectLst/>
                <a:latin typeface="Times New Roman" panose="02020603050405020304" pitchFamily="18" charset="0"/>
                <a:ea typeface="Courier New" panose="02070309020205020404" pitchFamily="49" charset="0"/>
              </a:rPr>
              <a:t>орендні підприємства - створюються з метою здійснення підприємницької діяльності на основі оренди майна існуючого державного або комунального підприємства; орендарем є юридична особа, утворена членами трудового колективу підприємства або підрозділу, майно якого</a:t>
            </a:r>
            <a:r>
              <a:rPr lang="uk-UA" sz="2000" spc="15" dirty="0">
                <a:solidFill>
                  <a:schemeClr val="tx1"/>
                </a:solidFill>
                <a:effectLst/>
                <a:latin typeface="Times New Roman" panose="02020603050405020304" pitchFamily="18" charset="0"/>
                <a:ea typeface="Courier New" panose="02070309020205020404" pitchFamily="49" charset="0"/>
              </a:rPr>
              <a:t> </a:t>
            </a:r>
            <a:r>
              <a:rPr lang="uk-UA" sz="2000" dirty="0">
                <a:solidFill>
                  <a:schemeClr val="tx1"/>
                </a:solidFill>
                <a:effectLst/>
                <a:latin typeface="Times New Roman" panose="02020603050405020304" pitchFamily="18" charset="0"/>
                <a:ea typeface="Courier New" panose="02070309020205020404" pitchFamily="49" charset="0"/>
              </a:rPr>
              <a:t>орендується;</a:t>
            </a:r>
          </a:p>
          <a:p>
            <a:pPr marR="365125" lvl="0" algn="just">
              <a:lnSpc>
                <a:spcPct val="110000"/>
              </a:lnSpc>
              <a:spcBef>
                <a:spcPts val="15"/>
              </a:spcBef>
              <a:spcAft>
                <a:spcPts val="0"/>
              </a:spcAft>
              <a:buSzPts val="1400"/>
              <a:tabLst>
                <a:tab pos="1206500" algn="l"/>
              </a:tabLst>
            </a:pPr>
            <a:r>
              <a:rPr lang="uk-UA" sz="2000" dirty="0">
                <a:solidFill>
                  <a:schemeClr val="tx1"/>
                </a:solidFill>
                <a:effectLst/>
                <a:latin typeface="Times New Roman" panose="02020603050405020304" pitchFamily="18" charset="0"/>
                <a:ea typeface="Times New Roman" panose="02020603050405020304" pitchFamily="18" charset="0"/>
              </a:rPr>
              <a:t>        переваги:</a:t>
            </a:r>
          </a:p>
          <a:p>
            <a:pPr marL="742950" lvl="1" indent="-285750" algn="just">
              <a:lnSpc>
                <a:spcPct val="110000"/>
              </a:lnSpc>
              <a:buSzPts val="1400"/>
              <a:buFont typeface="Times New Roman" panose="02020603050405020304" pitchFamily="18" charset="0"/>
              <a:buChar char="-"/>
              <a:tabLst>
                <a:tab pos="1434465" algn="l"/>
                <a:tab pos="1435100" algn="l"/>
              </a:tabLst>
            </a:pPr>
            <a:r>
              <a:rPr lang="uk-UA" dirty="0">
                <a:solidFill>
                  <a:schemeClr val="tx1"/>
                </a:solidFill>
                <a:effectLst/>
                <a:latin typeface="Times New Roman" panose="02020603050405020304" pitchFamily="18" charset="0"/>
                <a:ea typeface="Times New Roman" panose="02020603050405020304" pitchFamily="18" charset="0"/>
              </a:rPr>
              <a:t>не вимагають значних коштів для придбання</a:t>
            </a:r>
            <a:r>
              <a:rPr lang="uk-UA" spc="-20"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майна;</a:t>
            </a:r>
          </a:p>
          <a:p>
            <a:pPr marL="742950" marR="366395" lvl="1" indent="-285750" algn="just">
              <a:lnSpc>
                <a:spcPct val="110000"/>
              </a:lnSpc>
              <a:spcAft>
                <a:spcPts val="0"/>
              </a:spcAft>
              <a:buSzPts val="1400"/>
              <a:buFont typeface="Times New Roman" panose="02020603050405020304" pitchFamily="18" charset="0"/>
              <a:buChar char="-"/>
              <a:tabLst>
                <a:tab pos="1434465" algn="l"/>
                <a:tab pos="1435100" algn="l"/>
              </a:tabLst>
            </a:pPr>
            <a:r>
              <a:rPr lang="uk-UA" dirty="0">
                <a:solidFill>
                  <a:schemeClr val="tx1"/>
                </a:solidFill>
                <a:effectLst/>
                <a:latin typeface="Times New Roman" panose="02020603050405020304" pitchFamily="18" charset="0"/>
                <a:ea typeface="Times New Roman" panose="02020603050405020304" pitchFamily="18" charset="0"/>
              </a:rPr>
              <a:t>мінімізовані ризики за техніко-економічне старіння основних фондів, їх несе орендодавець;</a:t>
            </a:r>
          </a:p>
          <a:p>
            <a:pPr marR="366395" lvl="1" algn="just">
              <a:lnSpc>
                <a:spcPct val="110000"/>
              </a:lnSpc>
              <a:spcAft>
                <a:spcPts val="0"/>
              </a:spcAft>
              <a:buSzPts val="1400"/>
              <a:tabLst>
                <a:tab pos="1434465" algn="l"/>
                <a:tab pos="1435100" algn="l"/>
              </a:tabLst>
            </a:pPr>
            <a:r>
              <a:rPr lang="uk-UA" sz="2000" dirty="0">
                <a:solidFill>
                  <a:schemeClr val="tx1"/>
                </a:solidFill>
                <a:effectLst/>
                <a:latin typeface="Times New Roman" panose="02020603050405020304" pitchFamily="18" charset="0"/>
                <a:ea typeface="Times New Roman" panose="02020603050405020304" pitchFamily="18" charset="0"/>
              </a:rPr>
              <a:t>недоліки: обмежується свобода підприємницької діяльності орендаря, який не є власником</a:t>
            </a:r>
            <a:r>
              <a:rPr lang="uk-UA" sz="2000" spc="3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майна;</a:t>
            </a:r>
          </a:p>
          <a:p>
            <a:pPr marL="342900" marR="361950" lvl="0" indent="-342900" algn="just">
              <a:lnSpc>
                <a:spcPct val="110000"/>
              </a:lnSpc>
              <a:spcBef>
                <a:spcPts val="5"/>
              </a:spcBef>
              <a:spcAft>
                <a:spcPts val="0"/>
              </a:spcAft>
              <a:buSzPts val="1400"/>
              <a:buFont typeface="Courier New" panose="02070309020205020404" pitchFamily="49" charset="0"/>
              <a:buChar char="o"/>
              <a:tabLst>
                <a:tab pos="1242695" algn="l"/>
              </a:tabLst>
            </a:pPr>
            <a:r>
              <a:rPr lang="uk-UA" sz="2000" dirty="0">
                <a:solidFill>
                  <a:schemeClr val="tx1"/>
                </a:solidFill>
                <a:effectLst/>
                <a:latin typeface="Times New Roman" panose="02020603050405020304" pitchFamily="18" charset="0"/>
                <a:ea typeface="Courier New" panose="02070309020205020404" pitchFamily="49" charset="0"/>
              </a:rPr>
              <a:t>	господарські товариства - створені юридичними та (або) фізичними особами шляхом об’єднання їх майна та участі в підприємницькій діяльності з метою одержання прибутку. Господарські товариства є юридичними особами і можуть здійснювати будь-яку підприємницьку діяльність, яка не суперечить</a:t>
            </a:r>
            <a:r>
              <a:rPr lang="uk-UA" sz="2000" spc="-5" dirty="0">
                <a:solidFill>
                  <a:schemeClr val="tx1"/>
                </a:solidFill>
                <a:effectLst/>
                <a:latin typeface="Times New Roman" panose="02020603050405020304" pitchFamily="18" charset="0"/>
                <a:ea typeface="Courier New" panose="02070309020205020404" pitchFamily="49" charset="0"/>
              </a:rPr>
              <a:t> </a:t>
            </a:r>
            <a:r>
              <a:rPr lang="uk-UA" sz="2000" dirty="0">
                <a:solidFill>
                  <a:schemeClr val="tx1"/>
                </a:solidFill>
                <a:effectLst/>
                <a:latin typeface="Times New Roman" panose="02020603050405020304" pitchFamily="18" charset="0"/>
                <a:ea typeface="Courier New" panose="02070309020205020404" pitchFamily="49" charset="0"/>
              </a:rPr>
              <a:t>законодавству.</a:t>
            </a:r>
            <a:endParaRPr lang="uk-UA" sz="2000" dirty="0">
              <a:solidFill>
                <a:schemeClr val="tx1"/>
              </a:solidFill>
              <a:latin typeface="Times New Roman" panose="02020603050405020304" pitchFamily="18" charset="0"/>
              <a:ea typeface="Courier New" panose="02070309020205020404" pitchFamily="49" charset="0"/>
            </a:endParaRPr>
          </a:p>
          <a:p>
            <a:pPr marR="361950" lvl="0" algn="just">
              <a:lnSpc>
                <a:spcPct val="110000"/>
              </a:lnSpc>
              <a:spcBef>
                <a:spcPts val="5"/>
              </a:spcBef>
              <a:spcAft>
                <a:spcPts val="0"/>
              </a:spcAft>
              <a:buSzPts val="1400"/>
              <a:tabLst>
                <a:tab pos="1242695" algn="l"/>
              </a:tabLst>
            </a:pPr>
            <a:r>
              <a:rPr lang="uk-UA" sz="2000" dirty="0">
                <a:solidFill>
                  <a:schemeClr val="tx1"/>
                </a:solidFill>
                <a:effectLst/>
                <a:latin typeface="Times New Roman" panose="02020603050405020304" pitchFamily="18" charset="0"/>
                <a:ea typeface="Times New Roman" panose="02020603050405020304" pitchFamily="18" charset="0"/>
              </a:rPr>
              <a:t>Діяльність господарських товариств регулюється Господарським кодексом України та Законом України «Про господарські товариства» (1991 р.).</a:t>
            </a:r>
          </a:p>
          <a:p>
            <a:endParaRPr lang="uk-UA" dirty="0"/>
          </a:p>
        </p:txBody>
      </p:sp>
      <p:pic>
        <p:nvPicPr>
          <p:cNvPr id="3" name="Рисунок 2">
            <a:extLst>
              <a:ext uri="{FF2B5EF4-FFF2-40B4-BE49-F238E27FC236}">
                <a16:creationId xmlns:a16="http://schemas.microsoft.com/office/drawing/2014/main" xmlns="" id="{22F84617-8DE4-072C-3B0C-D3F7E89C3BC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590843" y="2217535"/>
            <a:ext cx="3376436" cy="2249159"/>
          </a:xfrm>
          <a:prstGeom prst="rect">
            <a:avLst/>
          </a:prstGeom>
        </p:spPr>
      </p:pic>
    </p:spTree>
    <p:extLst>
      <p:ext uri="{BB962C8B-B14F-4D97-AF65-F5344CB8AC3E}">
        <p14:creationId xmlns:p14="http://schemas.microsoft.com/office/powerpoint/2010/main" xmlns="" val="1061125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234442" y="285687"/>
            <a:ext cx="7263638" cy="6078537"/>
          </a:xfrm>
        </p:spPr>
        <p:txBody>
          <a:bodyPr/>
          <a:lstStyle/>
          <a:p>
            <a:pPr marL="748665" marR="365760" algn="just">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За ступенем участі партнерів - засновників у діяльності підприємства та відповідальності за її результати розрізняють:</a:t>
            </a:r>
          </a:p>
          <a:p>
            <a:pPr algn="just"/>
            <a:r>
              <a:rPr lang="uk-UA" sz="2000" b="1" i="1" dirty="0">
                <a:solidFill>
                  <a:schemeClr val="tx1"/>
                </a:solidFill>
                <a:effectLst/>
                <a:latin typeface="Times New Roman" panose="02020603050405020304" pitchFamily="18" charset="0"/>
                <a:ea typeface="Times New Roman" panose="02020603050405020304" pitchFamily="18" charset="0"/>
              </a:rPr>
              <a:t>1.  акціонерне товариство </a:t>
            </a:r>
            <a:r>
              <a:rPr lang="uk-UA" sz="2000" dirty="0">
                <a:solidFill>
                  <a:schemeClr val="tx1"/>
                </a:solidFill>
                <a:effectLst/>
                <a:latin typeface="Times New Roman" panose="02020603050405020304" pitchFamily="18" charset="0"/>
                <a:ea typeface="Times New Roman" panose="02020603050405020304" pitchFamily="18" charset="0"/>
              </a:rPr>
              <a:t>- господарське товариство, яке має статутний фонд, поділений на визначену кількість акцій однакової номінальної вартості, і несе відповідальність за зобов’язаннями тільки майном товариства, а акціонери несуть ризик збитків, пов’язаних з діяльністю товариства, в межах вартості належних </a:t>
            </a:r>
            <a:r>
              <a:rPr lang="uk-UA" sz="2000" spc="-15" dirty="0">
                <a:solidFill>
                  <a:schemeClr val="tx1"/>
                </a:solidFill>
                <a:effectLst/>
                <a:latin typeface="Times New Roman" panose="02020603050405020304" pitchFamily="18" charset="0"/>
                <a:ea typeface="Times New Roman" panose="02020603050405020304" pitchFamily="18" charset="0"/>
              </a:rPr>
              <a:t>їм </a:t>
            </a:r>
            <a:r>
              <a:rPr lang="uk-UA" sz="2000" dirty="0">
                <a:solidFill>
                  <a:schemeClr val="tx1"/>
                </a:solidFill>
                <a:effectLst/>
                <a:latin typeface="Times New Roman" panose="02020603050405020304" pitchFamily="18" charset="0"/>
                <a:ea typeface="Times New Roman" panose="02020603050405020304" pitchFamily="18" charset="0"/>
              </a:rPr>
              <a:t>акцій.</a:t>
            </a:r>
          </a:p>
          <a:p>
            <a:pPr algn="just"/>
            <a:r>
              <a:rPr lang="uk-UA" sz="2000" dirty="0">
                <a:solidFill>
                  <a:schemeClr val="tx1"/>
                </a:solidFill>
                <a:effectLst/>
                <a:latin typeface="Times New Roman" panose="02020603050405020304" pitchFamily="18" charset="0"/>
                <a:ea typeface="Times New Roman" panose="02020603050405020304" pitchFamily="18" charset="0"/>
              </a:rPr>
              <a:t>Акціонерні товариства можуть бути відкритими або закритими.</a:t>
            </a:r>
          </a:p>
          <a:p>
            <a:pPr marL="285750" indent="-285750" algn="jus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Акції </a:t>
            </a:r>
            <a:r>
              <a:rPr lang="uk-UA" sz="2000" i="1" dirty="0">
                <a:solidFill>
                  <a:schemeClr val="tx1"/>
                </a:solidFill>
                <a:effectLst/>
                <a:latin typeface="Times New Roman" panose="02020603050405020304" pitchFamily="18" charset="0"/>
                <a:ea typeface="Times New Roman" panose="02020603050405020304" pitchFamily="18" charset="0"/>
              </a:rPr>
              <a:t>відкритого акціонерного товариства </a:t>
            </a:r>
            <a:r>
              <a:rPr lang="uk-UA" sz="2000" dirty="0">
                <a:solidFill>
                  <a:schemeClr val="tx1"/>
                </a:solidFill>
                <a:effectLst/>
                <a:latin typeface="Times New Roman" panose="02020603050405020304" pitchFamily="18" charset="0"/>
                <a:ea typeface="Times New Roman" panose="02020603050405020304" pitchFamily="18" charset="0"/>
              </a:rPr>
              <a:t>можуть розповсюджуватись шляхом відкритої підписки та купівлі - продажу на біржах. Акціонери відкритого товариства можуть відчужувати належні їм акції без згоди інших акціонерів і товариств.</a:t>
            </a:r>
          </a:p>
          <a:p>
            <a:pPr marL="285750" indent="-285750" algn="jus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Акції </a:t>
            </a:r>
            <a:r>
              <a:rPr lang="uk-UA" sz="2000" i="1" dirty="0">
                <a:solidFill>
                  <a:schemeClr val="tx1"/>
                </a:solidFill>
                <a:effectLst/>
                <a:latin typeface="Times New Roman" panose="02020603050405020304" pitchFamily="18" charset="0"/>
                <a:ea typeface="Times New Roman" panose="02020603050405020304" pitchFamily="18" charset="0"/>
              </a:rPr>
              <a:t>закритого акціонерного товариства </a:t>
            </a:r>
            <a:r>
              <a:rPr lang="uk-UA" sz="2000" dirty="0">
                <a:solidFill>
                  <a:schemeClr val="tx1"/>
                </a:solidFill>
                <a:effectLst/>
                <a:latin typeface="Times New Roman" panose="02020603050405020304" pitchFamily="18" charset="0"/>
                <a:ea typeface="Times New Roman" panose="02020603050405020304" pitchFamily="18" charset="0"/>
              </a:rPr>
              <a:t>розподіляються між засновниками або серед заздалегідь визначеного кола осіб. Вони не можуть розповсюджуватись шляхом підписки, купуватися або продаватися на біржі.</a:t>
            </a:r>
          </a:p>
          <a:p>
            <a:endParaRPr lang="uk-UA" dirty="0"/>
          </a:p>
        </p:txBody>
      </p:sp>
      <p:pic>
        <p:nvPicPr>
          <p:cNvPr id="3" name="Рисунок 2">
            <a:extLst>
              <a:ext uri="{FF2B5EF4-FFF2-40B4-BE49-F238E27FC236}">
                <a16:creationId xmlns:a16="http://schemas.microsoft.com/office/drawing/2014/main" xmlns="" id="{CECEEC00-5B10-C3E7-FB2D-CB02895D877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05044" y="2181955"/>
            <a:ext cx="3810000" cy="2286000"/>
          </a:xfrm>
          <a:prstGeom prst="rect">
            <a:avLst/>
          </a:prstGeom>
        </p:spPr>
      </p:pic>
    </p:spTree>
    <p:extLst>
      <p:ext uri="{BB962C8B-B14F-4D97-AF65-F5344CB8AC3E}">
        <p14:creationId xmlns:p14="http://schemas.microsoft.com/office/powerpoint/2010/main" xmlns="" val="1854608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234441" y="285687"/>
            <a:ext cx="7250091" cy="6078537"/>
          </a:xfrm>
        </p:spPr>
        <p:txBody>
          <a:bodyPr>
            <a:normAutofit/>
          </a:bodyPr>
          <a:lstStyle/>
          <a:p>
            <a:pPr marR="365125" lvl="0" algn="just">
              <a:spcBef>
                <a:spcPts val="735"/>
              </a:spcBef>
              <a:spcAft>
                <a:spcPts val="0"/>
              </a:spcAft>
              <a:tabLst>
                <a:tab pos="949960" algn="l"/>
              </a:tabLst>
            </a:pPr>
            <a:r>
              <a:rPr lang="uk-UA" sz="2000" dirty="0">
                <a:solidFill>
                  <a:schemeClr val="tx1"/>
                </a:solidFill>
                <a:effectLst/>
                <a:latin typeface="Times New Roman" panose="02020603050405020304" pitchFamily="18" charset="0"/>
                <a:ea typeface="Times New Roman" panose="02020603050405020304" pitchFamily="18" charset="0"/>
              </a:rPr>
              <a:t>2. товариство з обмеженою відповідальністю - господарське товариство, що має статутний капітал, поділений на частки, розмір яких визначається установчими документами; таке товариство несе відповідальність за своїми зобов’язаннями тільки своїм майном, а учасники товариства можуть понести збитки від його діяльності тільки в межах своїх</a:t>
            </a:r>
            <a:r>
              <a:rPr lang="uk-UA" sz="2000" spc="-2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вкладів;</a:t>
            </a:r>
          </a:p>
          <a:p>
            <a:pPr marL="457200" marR="365125" lvl="0" indent="-457200" algn="just">
              <a:spcBef>
                <a:spcPts val="735"/>
              </a:spcBef>
              <a:spcAft>
                <a:spcPts val="0"/>
              </a:spcAft>
              <a:buFont typeface="+mj-lt"/>
              <a:buAutoNum type="arabicPeriod"/>
              <a:tabLst>
                <a:tab pos="949960" algn="l"/>
              </a:tabLst>
            </a:pPr>
            <a:endParaRPr lang="uk-UA" sz="2000" dirty="0">
              <a:solidFill>
                <a:schemeClr val="tx1"/>
              </a:solidFill>
              <a:effectLst/>
              <a:latin typeface="Times New Roman" panose="02020603050405020304" pitchFamily="18" charset="0"/>
              <a:ea typeface="Times New Roman" panose="02020603050405020304" pitchFamily="18" charset="0"/>
            </a:endParaRPr>
          </a:p>
          <a:p>
            <a:pPr marR="361950" lvl="0" algn="just">
              <a:spcBef>
                <a:spcPts val="15"/>
              </a:spcBef>
              <a:spcAft>
                <a:spcPts val="0"/>
              </a:spcAft>
              <a:tabLst>
                <a:tab pos="941070" algn="l"/>
              </a:tabLst>
            </a:pPr>
            <a:r>
              <a:rPr lang="uk-UA" sz="2000" dirty="0">
                <a:solidFill>
                  <a:schemeClr val="tx1"/>
                </a:solidFill>
                <a:effectLst/>
                <a:latin typeface="Times New Roman" panose="02020603050405020304" pitchFamily="18" charset="0"/>
                <a:ea typeface="Times New Roman" panose="02020603050405020304" pitchFamily="18" charset="0"/>
              </a:rPr>
              <a:t>3. товариство з додатковою відповідальністю є господарським товариством, статутний капітал якого поділений на частки, розмір яких визначається установчими документами; воно несе відповідальність за своїми зобов’язаннями власним майном, а в разі його недостатності учасники товариства несуть солідарну відповідальність у розмірах, кратних до вкладу кожного </a:t>
            </a:r>
            <a:r>
              <a:rPr lang="uk-UA" sz="2000" spc="-15" dirty="0">
                <a:solidFill>
                  <a:schemeClr val="tx1"/>
                </a:solidFill>
                <a:effectLst/>
                <a:latin typeface="Times New Roman" panose="02020603050405020304" pitchFamily="18" charset="0"/>
                <a:ea typeface="Times New Roman" panose="02020603050405020304" pitchFamily="18" charset="0"/>
              </a:rPr>
              <a:t>із</a:t>
            </a:r>
            <a:r>
              <a:rPr lang="uk-UA" sz="2000" spc="6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них;</a:t>
            </a:r>
          </a:p>
          <a:p>
            <a:pPr marR="361950" lvl="0" algn="just">
              <a:spcBef>
                <a:spcPts val="15"/>
              </a:spcBef>
              <a:spcAft>
                <a:spcPts val="0"/>
              </a:spcAft>
              <a:tabLst>
                <a:tab pos="941070" algn="l"/>
              </a:tabLst>
            </a:pPr>
            <a:endParaRPr lang="uk-UA" sz="2000" dirty="0">
              <a:solidFill>
                <a:schemeClr val="tx1"/>
              </a:solidFill>
              <a:effectLst/>
              <a:latin typeface="Times New Roman" panose="02020603050405020304" pitchFamily="18" charset="0"/>
              <a:ea typeface="Times New Roman" panose="02020603050405020304" pitchFamily="18" charset="0"/>
            </a:endParaRPr>
          </a:p>
          <a:p>
            <a:pPr marR="361315" lvl="0" algn="just">
              <a:spcAft>
                <a:spcPts val="0"/>
              </a:spcAft>
              <a:tabLst>
                <a:tab pos="1014095" algn="l"/>
              </a:tabLst>
            </a:pPr>
            <a:r>
              <a:rPr lang="uk-UA" sz="2000" dirty="0">
                <a:solidFill>
                  <a:schemeClr val="tx1"/>
                </a:solidFill>
                <a:effectLst/>
                <a:latin typeface="Times New Roman" panose="02020603050405020304" pitchFamily="18" charset="0"/>
                <a:ea typeface="Times New Roman" panose="02020603050405020304" pitchFamily="18" charset="0"/>
              </a:rPr>
              <a:t>4.  повне товариство – це господарське товариство, всі учасники якого відповідно до укладеного між ними договору здійснюють підприємницьку діяльність від імені товариства  і несуть додаткову солідарну відповідальність за зобов’язаннями товариства усім своїм</a:t>
            </a:r>
            <a:r>
              <a:rPr lang="uk-UA" sz="2000" spc="6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майном;</a:t>
            </a:r>
          </a:p>
          <a:p>
            <a:endParaRPr lang="uk-UA" dirty="0"/>
          </a:p>
        </p:txBody>
      </p:sp>
      <p:pic>
        <p:nvPicPr>
          <p:cNvPr id="3" name="Рисунок 2">
            <a:extLst>
              <a:ext uri="{FF2B5EF4-FFF2-40B4-BE49-F238E27FC236}">
                <a16:creationId xmlns:a16="http://schemas.microsoft.com/office/drawing/2014/main" xmlns="" id="{DE785A65-E129-0901-F551-B795871CDD0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43471" y="2268361"/>
            <a:ext cx="4062237" cy="2321278"/>
          </a:xfrm>
          <a:prstGeom prst="rect">
            <a:avLst/>
          </a:prstGeom>
        </p:spPr>
      </p:pic>
    </p:spTree>
    <p:extLst>
      <p:ext uri="{BB962C8B-B14F-4D97-AF65-F5344CB8AC3E}">
        <p14:creationId xmlns:p14="http://schemas.microsoft.com/office/powerpoint/2010/main" xmlns="" val="3576025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177997" y="213399"/>
            <a:ext cx="9112758" cy="6431202"/>
          </a:xfrm>
        </p:spPr>
        <p:txBody>
          <a:bodyPr>
            <a:normAutofit fontScale="92500" lnSpcReduction="20000"/>
          </a:bodyPr>
          <a:lstStyle/>
          <a:p>
            <a:pPr marR="361950" lvl="0" algn="just">
              <a:spcAft>
                <a:spcPts val="0"/>
              </a:spcAft>
              <a:tabLst>
                <a:tab pos="977900" algn="l"/>
              </a:tabLst>
            </a:pPr>
            <a:r>
              <a:rPr lang="uk-UA" sz="2200" dirty="0">
                <a:solidFill>
                  <a:schemeClr val="tx1"/>
                </a:solidFill>
                <a:effectLst/>
                <a:latin typeface="Times New Roman" panose="02020603050405020304" pitchFamily="18" charset="0"/>
                <a:ea typeface="Times New Roman" panose="02020603050405020304" pitchFamily="18" charset="0"/>
              </a:rPr>
              <a:t>5. командитним товариством є господарське товариство, в </a:t>
            </a:r>
            <a:r>
              <a:rPr lang="uk-UA" sz="2200" spc="10" dirty="0">
                <a:solidFill>
                  <a:schemeClr val="tx1"/>
                </a:solidFill>
                <a:effectLst/>
                <a:latin typeface="Times New Roman" panose="02020603050405020304" pitchFamily="18" charset="0"/>
                <a:ea typeface="Times New Roman" panose="02020603050405020304" pitchFamily="18" charset="0"/>
              </a:rPr>
              <a:t>якому </a:t>
            </a:r>
            <a:r>
              <a:rPr lang="uk-UA" sz="2200" dirty="0">
                <a:solidFill>
                  <a:schemeClr val="tx1"/>
                </a:solidFill>
                <a:effectLst/>
                <a:latin typeface="Times New Roman" panose="02020603050405020304" pitchFamily="18" charset="0"/>
                <a:ea typeface="Times New Roman" panose="02020603050405020304" pitchFamily="18" charset="0"/>
              </a:rPr>
              <a:t>один або декілька учасників здійснюють від імені товариства  підприємницьку  діяльність і несуть за його зобов’язаннями додаткову солідарну відповідальність усім своїм майном (повні учасники), а інші учасники беруть участь в діяльності товариства лише своїми</a:t>
            </a:r>
            <a:r>
              <a:rPr lang="uk-UA" sz="2200" spc="325" dirty="0">
                <a:solidFill>
                  <a:schemeClr val="tx1"/>
                </a:solidFill>
                <a:effectLst/>
                <a:latin typeface="Times New Roman" panose="02020603050405020304" pitchFamily="18" charset="0"/>
                <a:ea typeface="Times New Roman" panose="02020603050405020304" pitchFamily="18" charset="0"/>
              </a:rPr>
              <a:t> </a:t>
            </a:r>
            <a:r>
              <a:rPr lang="uk-UA" sz="2200" dirty="0">
                <a:solidFill>
                  <a:schemeClr val="tx1"/>
                </a:solidFill>
                <a:effectLst/>
                <a:latin typeface="Times New Roman" panose="02020603050405020304" pitchFamily="18" charset="0"/>
                <a:ea typeface="Times New Roman" panose="02020603050405020304" pitchFamily="18" charset="0"/>
              </a:rPr>
              <a:t>вкладами.</a:t>
            </a:r>
          </a:p>
          <a:p>
            <a:pPr marR="361950" lvl="0" algn="just">
              <a:spcAft>
                <a:spcPts val="0"/>
              </a:spcAft>
              <a:tabLst>
                <a:tab pos="977900" algn="l"/>
              </a:tabLst>
            </a:pPr>
            <a:r>
              <a:rPr lang="uk-UA" sz="2200" dirty="0">
                <a:solidFill>
                  <a:schemeClr val="tx1"/>
                </a:solidFill>
                <a:effectLst/>
                <a:latin typeface="Times New Roman" panose="02020603050405020304" pitchFamily="18" charset="0"/>
                <a:ea typeface="Times New Roman" panose="02020603050405020304" pitchFamily="18" charset="0"/>
              </a:rPr>
              <a:t>Учасниками повного або командитного товариства можуть бути лише особи, зареєстровані як суб’єкти підприємництва.</a:t>
            </a:r>
          </a:p>
          <a:p>
            <a:pPr marL="748665" algn="just">
              <a:lnSpc>
                <a:spcPts val="1605"/>
              </a:lnSpc>
            </a:pPr>
            <a:r>
              <a:rPr lang="uk-UA" sz="2200" dirty="0">
                <a:solidFill>
                  <a:schemeClr val="tx1"/>
                </a:solidFill>
                <a:effectLst/>
                <a:latin typeface="Times New Roman" panose="02020603050405020304" pitchFamily="18" charset="0"/>
                <a:ea typeface="Times New Roman" panose="02020603050405020304" pitchFamily="18" charset="0"/>
              </a:rPr>
              <a:t>Перевагами господарських товариств є:</a:t>
            </a:r>
          </a:p>
          <a:p>
            <a:pPr marL="342900" lvl="0" indent="-342900" algn="just">
              <a:lnSpc>
                <a:spcPts val="1610"/>
              </a:lnSpc>
              <a:buSzPts val="1400"/>
              <a:buFont typeface="Times New Roman" panose="02020603050405020304" pitchFamily="18" charset="0"/>
              <a:buChar char="-"/>
              <a:tabLst>
                <a:tab pos="977900" algn="l"/>
              </a:tabLst>
            </a:pPr>
            <a:r>
              <a:rPr lang="uk-UA" sz="2200" dirty="0">
                <a:solidFill>
                  <a:schemeClr val="tx1"/>
                </a:solidFill>
                <a:effectLst/>
                <a:latin typeface="Times New Roman" panose="02020603050405020304" pitchFamily="18" charset="0"/>
                <a:ea typeface="Times New Roman" panose="02020603050405020304" pitchFamily="18" charset="0"/>
              </a:rPr>
              <a:t>більш широкі можливості для розширення</a:t>
            </a:r>
            <a:r>
              <a:rPr lang="uk-UA" sz="2200" spc="-40" dirty="0">
                <a:solidFill>
                  <a:schemeClr val="tx1"/>
                </a:solidFill>
                <a:effectLst/>
                <a:latin typeface="Times New Roman" panose="02020603050405020304" pitchFamily="18" charset="0"/>
                <a:ea typeface="Times New Roman" panose="02020603050405020304" pitchFamily="18" charset="0"/>
              </a:rPr>
              <a:t> </a:t>
            </a:r>
            <a:r>
              <a:rPr lang="uk-UA" sz="2200" dirty="0">
                <a:solidFill>
                  <a:schemeClr val="tx1"/>
                </a:solidFill>
                <a:effectLst/>
                <a:latin typeface="Times New Roman" panose="02020603050405020304" pitchFamily="18" charset="0"/>
                <a:ea typeface="Times New Roman" panose="02020603050405020304" pitchFamily="18" charset="0"/>
              </a:rPr>
              <a:t>виробництва;</a:t>
            </a:r>
          </a:p>
          <a:p>
            <a:pPr marL="342900" marR="363855" lvl="0" indent="-342900" algn="just">
              <a:spcAft>
                <a:spcPts val="0"/>
              </a:spcAft>
              <a:buSzPts val="1400"/>
              <a:buFont typeface="Times New Roman" panose="02020603050405020304" pitchFamily="18" charset="0"/>
              <a:buChar char="-"/>
              <a:tabLst>
                <a:tab pos="977900" algn="l"/>
              </a:tabLst>
            </a:pPr>
            <a:r>
              <a:rPr lang="uk-UA" sz="2200" dirty="0">
                <a:solidFill>
                  <a:schemeClr val="tx1"/>
                </a:solidFill>
                <a:effectLst/>
                <a:latin typeface="Times New Roman" panose="02020603050405020304" pitchFamily="18" charset="0"/>
                <a:ea typeface="Times New Roman" panose="02020603050405020304" pitchFamily="18" charset="0"/>
              </a:rPr>
              <a:t>збільшення фінансової незалежності та дієздатності шляхом злиття капіталів партнерів;</a:t>
            </a:r>
          </a:p>
          <a:p>
            <a:pPr marL="342900" lvl="0" indent="-342900" algn="just">
              <a:lnSpc>
                <a:spcPts val="1605"/>
              </a:lnSpc>
              <a:buSzPts val="1400"/>
              <a:buFont typeface="Times New Roman" panose="02020603050405020304" pitchFamily="18" charset="0"/>
              <a:buChar char="-"/>
              <a:tabLst>
                <a:tab pos="977900" algn="l"/>
              </a:tabLst>
            </a:pPr>
            <a:r>
              <a:rPr lang="uk-UA" sz="2200" dirty="0">
                <a:solidFill>
                  <a:schemeClr val="tx1"/>
                </a:solidFill>
                <a:effectLst/>
                <a:latin typeface="Times New Roman" panose="02020603050405020304" pitchFamily="18" charset="0"/>
                <a:ea typeface="Times New Roman" panose="02020603050405020304" pitchFamily="18" charset="0"/>
              </a:rPr>
              <a:t>можливість залучення до управління професійних</a:t>
            </a:r>
            <a:r>
              <a:rPr lang="uk-UA" sz="2200" spc="-10" dirty="0">
                <a:solidFill>
                  <a:schemeClr val="tx1"/>
                </a:solidFill>
                <a:effectLst/>
                <a:latin typeface="Times New Roman" panose="02020603050405020304" pitchFamily="18" charset="0"/>
                <a:ea typeface="Times New Roman" panose="02020603050405020304" pitchFamily="18" charset="0"/>
              </a:rPr>
              <a:t> </a:t>
            </a:r>
            <a:r>
              <a:rPr lang="uk-UA" sz="2200" dirty="0">
                <a:solidFill>
                  <a:schemeClr val="tx1"/>
                </a:solidFill>
                <a:effectLst/>
                <a:latin typeface="Times New Roman" panose="02020603050405020304" pitchFamily="18" charset="0"/>
                <a:ea typeface="Times New Roman" panose="02020603050405020304" pitchFamily="18" charset="0"/>
              </a:rPr>
              <a:t>менеджерів;</a:t>
            </a:r>
          </a:p>
          <a:p>
            <a:pPr marL="342900" marR="361950" lvl="0" indent="-342900" algn="just">
              <a:lnSpc>
                <a:spcPct val="100000"/>
              </a:lnSpc>
              <a:spcAft>
                <a:spcPts val="0"/>
              </a:spcAft>
              <a:buSzPts val="1400"/>
              <a:buFont typeface="Times New Roman" panose="02020603050405020304" pitchFamily="18" charset="0"/>
              <a:buChar char="-"/>
              <a:tabLst>
                <a:tab pos="977900" algn="l"/>
              </a:tabLst>
            </a:pPr>
            <a:r>
              <a:rPr lang="uk-UA" sz="2200" dirty="0">
                <a:solidFill>
                  <a:schemeClr val="tx1"/>
                </a:solidFill>
                <a:effectLst/>
                <a:latin typeface="Times New Roman" panose="02020603050405020304" pitchFamily="18" charset="0"/>
                <a:ea typeface="Times New Roman" panose="02020603050405020304" pitchFamily="18" charset="0"/>
              </a:rPr>
              <a:t>для акціонерних товариств - реальна можливість залучення необхідних інвестицій через ринок цінних паперів, акціонери не можуть  зазнати більших втрат, ніж ними було вкладено в</a:t>
            </a:r>
            <a:r>
              <a:rPr lang="uk-UA" sz="2200" spc="5" dirty="0">
                <a:solidFill>
                  <a:schemeClr val="tx1"/>
                </a:solidFill>
                <a:effectLst/>
                <a:latin typeface="Times New Roman" panose="02020603050405020304" pitchFamily="18" charset="0"/>
                <a:ea typeface="Times New Roman" panose="02020603050405020304" pitchFamily="18" charset="0"/>
              </a:rPr>
              <a:t> </a:t>
            </a:r>
            <a:r>
              <a:rPr lang="uk-UA" sz="2200" dirty="0">
                <a:solidFill>
                  <a:schemeClr val="tx1"/>
                </a:solidFill>
                <a:effectLst/>
                <a:latin typeface="Times New Roman" panose="02020603050405020304" pitchFamily="18" charset="0"/>
                <a:ea typeface="Times New Roman" panose="02020603050405020304" pitchFamily="18" charset="0"/>
              </a:rPr>
              <a:t>акції.</a:t>
            </a:r>
          </a:p>
          <a:p>
            <a:pPr marL="748665" algn="just">
              <a:lnSpc>
                <a:spcPts val="1580"/>
              </a:lnSpc>
            </a:pPr>
            <a:r>
              <a:rPr lang="uk-UA" sz="2200" dirty="0">
                <a:solidFill>
                  <a:schemeClr val="tx1"/>
                </a:solidFill>
                <a:effectLst/>
                <a:latin typeface="Times New Roman" panose="02020603050405020304" pitchFamily="18" charset="0"/>
                <a:ea typeface="Times New Roman" panose="02020603050405020304" pitchFamily="18" charset="0"/>
              </a:rPr>
              <a:t>Недоліками господарських товариств є:</a:t>
            </a:r>
          </a:p>
          <a:p>
            <a:pPr marL="342900" marR="365760" lvl="0" indent="-342900" algn="just">
              <a:spcAft>
                <a:spcPts val="0"/>
              </a:spcAft>
              <a:buSzPts val="1400"/>
              <a:buFont typeface="Times New Roman" panose="02020603050405020304" pitchFamily="18" charset="0"/>
              <a:buChar char="-"/>
              <a:tabLst>
                <a:tab pos="977900" algn="l"/>
              </a:tabLst>
            </a:pPr>
            <a:r>
              <a:rPr lang="uk-UA" sz="2200" dirty="0">
                <a:solidFill>
                  <a:schemeClr val="tx1"/>
                </a:solidFill>
                <a:effectLst/>
                <a:latin typeface="Times New Roman" panose="02020603050405020304" pitchFamily="18" charset="0"/>
                <a:ea typeface="Times New Roman" panose="02020603050405020304" pitchFamily="18" charset="0"/>
              </a:rPr>
              <a:t>виникають протиріччя між інтересами партнерів, що спричиняє малоефективну діяльність, а колективний менеджмент - негнучке управління;</a:t>
            </a:r>
          </a:p>
          <a:p>
            <a:pPr marL="342900" marR="362585" lvl="0" indent="-342900" algn="just">
              <a:spcAft>
                <a:spcPts val="0"/>
              </a:spcAft>
              <a:buSzPts val="1400"/>
              <a:buFont typeface="Times New Roman" panose="02020603050405020304" pitchFamily="18" charset="0"/>
              <a:buChar char="-"/>
              <a:tabLst>
                <a:tab pos="977900" algn="l"/>
              </a:tabLst>
            </a:pPr>
            <a:r>
              <a:rPr lang="uk-UA" sz="2200" dirty="0">
                <a:solidFill>
                  <a:schemeClr val="tx1"/>
                </a:solidFill>
                <a:effectLst/>
                <a:latin typeface="Times New Roman" panose="02020603050405020304" pitchFamily="18" charset="0"/>
                <a:ea typeface="Times New Roman" panose="02020603050405020304" pitchFamily="18" charset="0"/>
              </a:rPr>
              <a:t>для акціонерних товариств - є розбіжності між функціями власності та контролю, виникають суперечності між акціонерами та менеджерами, має місце подвійне оподаткування (спочатку прибутку акціонерного товариства, а потім дивідендів</a:t>
            </a:r>
            <a:r>
              <a:rPr lang="uk-UA" sz="2200" spc="20" dirty="0">
                <a:solidFill>
                  <a:schemeClr val="tx1"/>
                </a:solidFill>
                <a:effectLst/>
                <a:latin typeface="Times New Roman" panose="02020603050405020304" pitchFamily="18" charset="0"/>
                <a:ea typeface="Times New Roman" panose="02020603050405020304" pitchFamily="18" charset="0"/>
              </a:rPr>
              <a:t> </a:t>
            </a:r>
            <a:r>
              <a:rPr lang="uk-UA" sz="2200" dirty="0">
                <a:solidFill>
                  <a:schemeClr val="tx1"/>
                </a:solidFill>
                <a:effectLst/>
                <a:latin typeface="Times New Roman" panose="02020603050405020304" pitchFamily="18" charset="0"/>
                <a:ea typeface="Times New Roman" panose="02020603050405020304" pitchFamily="18" charset="0"/>
              </a:rPr>
              <a:t>акціонерів).</a:t>
            </a:r>
          </a:p>
          <a:p>
            <a:endParaRPr lang="uk-UA" dirty="0"/>
          </a:p>
        </p:txBody>
      </p:sp>
      <p:pic>
        <p:nvPicPr>
          <p:cNvPr id="3" name="Рисунок 2">
            <a:extLst>
              <a:ext uri="{FF2B5EF4-FFF2-40B4-BE49-F238E27FC236}">
                <a16:creationId xmlns:a16="http://schemas.microsoft.com/office/drawing/2014/main" xmlns="" id="{39FDD5E0-8F1E-5E70-7C3F-331D574BE9A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55288" y="2451100"/>
            <a:ext cx="2607733" cy="1955800"/>
          </a:xfrm>
          <a:prstGeom prst="rect">
            <a:avLst/>
          </a:prstGeom>
        </p:spPr>
      </p:pic>
    </p:spTree>
    <p:extLst>
      <p:ext uri="{BB962C8B-B14F-4D97-AF65-F5344CB8AC3E}">
        <p14:creationId xmlns:p14="http://schemas.microsoft.com/office/powerpoint/2010/main" xmlns="" val="4135174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0" y="274398"/>
            <a:ext cx="8977291" cy="6078537"/>
          </a:xfrm>
        </p:spPr>
        <p:txBody>
          <a:bodyPr>
            <a:normAutofit lnSpcReduction="10000"/>
          </a:bodyPr>
          <a:lstStyle/>
          <a:p>
            <a:pPr algn="just"/>
            <a:r>
              <a:rPr lang="uk-UA" dirty="0">
                <a:solidFill>
                  <a:schemeClr val="tx1"/>
                </a:solidFill>
                <a:effectLst/>
                <a:latin typeface="Times New Roman" panose="02020603050405020304" pitchFamily="18" charset="0"/>
                <a:ea typeface="Times New Roman" panose="02020603050405020304" pitchFamily="18" charset="0"/>
              </a:rPr>
              <a:t>Установчими документами акціонерного товариства, товариства з обмеженою відповідальністю і товариства з додатковою відповідальністю є статут, а повного товариства і командитного товариства – засновницький договір.</a:t>
            </a:r>
          </a:p>
          <a:p>
            <a:pPr marL="748665" marR="364490" algn="just">
              <a:spcBef>
                <a:spcPts val="735"/>
              </a:spcBef>
              <a:spcAft>
                <a:spcPts val="0"/>
              </a:spcAft>
            </a:pPr>
            <a:r>
              <a:rPr lang="uk-UA" dirty="0">
                <a:solidFill>
                  <a:schemeClr val="tx1"/>
                </a:solidFill>
                <a:effectLst/>
                <a:latin typeface="Times New Roman" panose="02020603050405020304" pitchFamily="18" charset="0"/>
                <a:ea typeface="Times New Roman" panose="02020603050405020304" pitchFamily="18" charset="0"/>
              </a:rPr>
              <a:t>Для акціонерних товариств Законом України «Про господарські товариства» передбачені обов’язкові вимоги до змісту їх установчих документів, а саме:</a:t>
            </a:r>
            <a:endParaRPr lang="uk-UA" sz="1800" dirty="0">
              <a:solidFill>
                <a:schemeClr val="tx1"/>
              </a:solidFill>
              <a:effectLst/>
              <a:latin typeface="Times New Roman" panose="02020603050405020304" pitchFamily="18" charset="0"/>
              <a:ea typeface="Times New Roman" panose="02020603050405020304" pitchFamily="18" charset="0"/>
            </a:endParaRPr>
          </a:p>
          <a:p>
            <a:pPr marL="742950" lvl="1" indent="-285750" algn="just">
              <a:lnSpc>
                <a:spcPct val="100000"/>
              </a:lnSpc>
              <a:buSzPts val="1400"/>
              <a:buFont typeface="Symbol" panose="05050102010706020507" pitchFamily="18" charset="2"/>
              <a:buChar char=""/>
              <a:tabLst>
                <a:tab pos="1650365" algn="l"/>
                <a:tab pos="1651635" algn="l"/>
              </a:tabLst>
            </a:pP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вид</a:t>
            </a:r>
            <a:r>
              <a:rPr lang="uk-UA" sz="2400" spc="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товариства;</a:t>
            </a:r>
            <a:endParaRPr lang="uk-UA" sz="18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endParaRPr>
          </a:p>
          <a:p>
            <a:pPr marL="742950" lvl="1" indent="-285750" algn="just">
              <a:lnSpc>
                <a:spcPct val="100000"/>
              </a:lnSpc>
              <a:spcBef>
                <a:spcPts val="10"/>
              </a:spcBef>
              <a:spcAft>
                <a:spcPts val="0"/>
              </a:spcAft>
              <a:buSzPts val="1400"/>
              <a:buFont typeface="Symbol" panose="05050102010706020507" pitchFamily="18" charset="2"/>
              <a:buChar char=""/>
              <a:tabLst>
                <a:tab pos="1650365" algn="l"/>
                <a:tab pos="1651635" algn="l"/>
              </a:tabLst>
            </a:pP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предмет і мета</a:t>
            </a:r>
            <a:r>
              <a:rPr lang="uk-UA" sz="2400" spc="-2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діяльності;</a:t>
            </a:r>
            <a:endParaRPr lang="uk-UA" sz="18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endParaRPr>
          </a:p>
          <a:p>
            <a:pPr marL="742950" lvl="1" indent="-285750" algn="just">
              <a:lnSpc>
                <a:spcPct val="100000"/>
              </a:lnSpc>
              <a:buSzPts val="1400"/>
              <a:buFont typeface="Symbol" panose="05050102010706020507" pitchFamily="18" charset="2"/>
              <a:buChar char=""/>
              <a:tabLst>
                <a:tab pos="1650365" algn="l"/>
                <a:tab pos="1651635" algn="l"/>
              </a:tabLst>
            </a:pP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склад засновників і учасників</a:t>
            </a:r>
            <a:r>
              <a:rPr lang="uk-UA" sz="2400" spc="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(членів);</a:t>
            </a:r>
            <a:endParaRPr lang="uk-UA" sz="18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endParaRPr>
          </a:p>
          <a:p>
            <a:pPr marL="742950" lvl="1" indent="-285750" algn="just">
              <a:lnSpc>
                <a:spcPct val="100000"/>
              </a:lnSpc>
              <a:buSzPts val="1400"/>
              <a:buFont typeface="Symbol" panose="05050102010706020507" pitchFamily="18" charset="2"/>
              <a:buChar char=""/>
              <a:tabLst>
                <a:tab pos="1650365" algn="l"/>
                <a:tab pos="1651635" algn="l"/>
              </a:tabLst>
            </a:pP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повна назва і</a:t>
            </a:r>
            <a:r>
              <a:rPr lang="uk-UA" sz="2400" spc="2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місцезнаходження;</a:t>
            </a:r>
            <a:endParaRPr lang="uk-UA" sz="18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endParaRPr>
          </a:p>
          <a:p>
            <a:pPr marL="742950" lvl="1" indent="-285750" algn="just">
              <a:lnSpc>
                <a:spcPct val="100000"/>
              </a:lnSpc>
              <a:spcBef>
                <a:spcPts val="15"/>
              </a:spcBef>
              <a:spcAft>
                <a:spcPts val="0"/>
              </a:spcAft>
              <a:buSzPts val="1400"/>
              <a:buFont typeface="Symbol" panose="05050102010706020507" pitchFamily="18" charset="2"/>
              <a:buChar char=""/>
              <a:tabLst>
                <a:tab pos="1650365" algn="l"/>
                <a:tab pos="1651635" algn="l"/>
              </a:tabLst>
            </a:pP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розмір і порядок формування статутного капіталу</a:t>
            </a:r>
            <a:r>
              <a:rPr lang="uk-UA" sz="2400" spc="-2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товариства;</a:t>
            </a:r>
            <a:endParaRPr lang="uk-UA" sz="18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endParaRPr>
          </a:p>
          <a:p>
            <a:pPr marL="742950" lvl="1" indent="-285750" algn="just">
              <a:lnSpc>
                <a:spcPct val="100000"/>
              </a:lnSpc>
              <a:buSzPts val="1400"/>
              <a:buFont typeface="Symbol" panose="05050102010706020507" pitchFamily="18" charset="2"/>
              <a:buChar char=""/>
              <a:tabLst>
                <a:tab pos="1650365" algn="l"/>
                <a:tab pos="1651635" algn="l"/>
              </a:tabLst>
            </a:pP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порядок розподілу доходів та</a:t>
            </a:r>
            <a:r>
              <a:rPr lang="uk-UA" sz="2400" spc="-2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збитків;</a:t>
            </a:r>
            <a:endParaRPr lang="uk-UA" sz="18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endParaRPr>
          </a:p>
          <a:p>
            <a:pPr marL="742950" lvl="1" indent="-285750" algn="just">
              <a:lnSpc>
                <a:spcPct val="100000"/>
              </a:lnSpc>
              <a:buSzPts val="1400"/>
              <a:buFont typeface="Symbol" panose="05050102010706020507" pitchFamily="18" charset="2"/>
              <a:buChar char=""/>
              <a:tabLst>
                <a:tab pos="1650365" algn="l"/>
                <a:tab pos="1651635" algn="l"/>
              </a:tabLst>
            </a:pP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склад і компетенції органів</a:t>
            </a:r>
            <a:r>
              <a:rPr lang="uk-UA" sz="2400" spc="-2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управління;</a:t>
            </a:r>
            <a:endParaRPr lang="uk-UA" sz="18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endParaRPr>
          </a:p>
          <a:p>
            <a:pPr marL="742950" marR="365125" lvl="1" indent="-285750" algn="just">
              <a:lnSpc>
                <a:spcPct val="100000"/>
              </a:lnSpc>
              <a:spcAft>
                <a:spcPts val="0"/>
              </a:spcAft>
              <a:buSzPts val="1400"/>
              <a:buFont typeface="Symbol" panose="05050102010706020507" pitchFamily="18" charset="2"/>
              <a:buChar char=""/>
              <a:tabLst>
                <a:tab pos="1650365" algn="l"/>
                <a:tab pos="1651635" algn="l"/>
              </a:tabLst>
            </a:pP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порядок прийняття рішень щодо внесення змін у документи про заснування, а також про ліквідацію або реорганізацію</a:t>
            </a:r>
            <a:r>
              <a:rPr lang="uk-UA" sz="2400" spc="-8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товариства.</a:t>
            </a:r>
            <a:endParaRPr lang="uk-UA" sz="18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endParaRPr>
          </a:p>
          <a:p>
            <a:endParaRPr lang="uk-UA" dirty="0"/>
          </a:p>
        </p:txBody>
      </p:sp>
      <p:pic>
        <p:nvPicPr>
          <p:cNvPr id="3" name="Рисунок 2">
            <a:extLst>
              <a:ext uri="{FF2B5EF4-FFF2-40B4-BE49-F238E27FC236}">
                <a16:creationId xmlns:a16="http://schemas.microsoft.com/office/drawing/2014/main" xmlns="" id="{62F026EE-02AD-5947-06DF-3177420BBC2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95178" y="2195689"/>
            <a:ext cx="2466622" cy="2466622"/>
          </a:xfrm>
          <a:prstGeom prst="rect">
            <a:avLst/>
          </a:prstGeom>
        </p:spPr>
      </p:pic>
    </p:spTree>
    <p:extLst>
      <p:ext uri="{BB962C8B-B14F-4D97-AF65-F5344CB8AC3E}">
        <p14:creationId xmlns:p14="http://schemas.microsoft.com/office/powerpoint/2010/main" xmlns="" val="2965790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234442" y="285687"/>
            <a:ext cx="7263638" cy="6078537"/>
          </a:xfrm>
        </p:spPr>
        <p:txBody>
          <a:bodyPr/>
          <a:lstStyle/>
          <a:p>
            <a:pPr algn="just"/>
            <a:r>
              <a:rPr lang="uk-UA" sz="2000" dirty="0">
                <a:solidFill>
                  <a:schemeClr val="tx1"/>
                </a:solidFill>
                <a:effectLst/>
                <a:latin typeface="Times New Roman" panose="02020603050405020304" pitchFamily="18" charset="0"/>
                <a:ea typeface="Times New Roman" panose="02020603050405020304" pitchFamily="18" charset="0"/>
              </a:rPr>
              <a:t>Залежно від порядку заснування об’єднання підприємств можуть утворюватись як господарські об’єднання, або як державні (комунальні) господарські об’єднання. Господарські об’єднання є добровільними, а державні (комунальні) - інституційними.</a:t>
            </a:r>
          </a:p>
          <a:p>
            <a:pPr marL="1091565" marR="361950" indent="-342900" algn="just">
              <a:spcBef>
                <a:spcPts val="735"/>
              </a:spcBef>
              <a:spcAft>
                <a:spcPts val="0"/>
              </a:spcAf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Господарське об’єднання – це об’єднання підприємств, утворене за ініціативою підприємств, незалежно від їх виду, які на добровільних засадах об’єднали свою господарську діяльність. Господарські об’єднання діють на основі установчого договору та (або) статуту, які затверджуються їх засновниками.</a:t>
            </a:r>
          </a:p>
          <a:p>
            <a:pPr marL="1091565" marR="365125" indent="-342900" algn="just">
              <a:spcBef>
                <a:spcPts val="15"/>
              </a:spcBef>
              <a:spcAft>
                <a:spcPts val="0"/>
              </a:spcAf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Державне (комунальне) господарське об’єднання – це об’єднання підприємств, утворене державними (комунальними) підприємствами за рішеннями Кабінету Міністрів України, міністерств або органів місцевого самоврядування. Таке підприємство діє на основі рішення про його  утворення  і статуту, який затверджується органом, що прийняв рішення про утворення об’єднання.</a:t>
            </a:r>
          </a:p>
          <a:p>
            <a:endParaRPr lang="uk-UA" dirty="0"/>
          </a:p>
        </p:txBody>
      </p:sp>
      <p:pic>
        <p:nvPicPr>
          <p:cNvPr id="3" name="Рисунок 2">
            <a:extLst>
              <a:ext uri="{FF2B5EF4-FFF2-40B4-BE49-F238E27FC236}">
                <a16:creationId xmlns:a16="http://schemas.microsoft.com/office/drawing/2014/main" xmlns="" id="{E5BD29D2-C850-AE5C-254D-B76ECC6186E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08623" y="2266139"/>
            <a:ext cx="3074458" cy="1917099"/>
          </a:xfrm>
          <a:prstGeom prst="rect">
            <a:avLst/>
          </a:prstGeom>
        </p:spPr>
      </p:pic>
    </p:spTree>
    <p:extLst>
      <p:ext uri="{BB962C8B-B14F-4D97-AF65-F5344CB8AC3E}">
        <p14:creationId xmlns:p14="http://schemas.microsoft.com/office/powerpoint/2010/main" xmlns="" val="3386801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234442" y="285687"/>
            <a:ext cx="7263638" cy="6078537"/>
          </a:xfrm>
        </p:spPr>
        <p:txBody>
          <a:bodyPr>
            <a:normAutofit/>
          </a:bodyPr>
          <a:lstStyle/>
          <a:p>
            <a:pPr marR="361315" algn="just">
              <a:buSzPts val="1400"/>
              <a:tabLst>
                <a:tab pos="977900" algn="l"/>
              </a:tabLst>
            </a:pPr>
            <a:r>
              <a:rPr lang="uk-UA" sz="2000" dirty="0">
                <a:solidFill>
                  <a:schemeClr val="tx1"/>
                </a:solidFill>
                <a:effectLst/>
                <a:latin typeface="Times New Roman" panose="02020603050405020304" pitchFamily="18" charset="0"/>
                <a:ea typeface="Times New Roman" panose="02020603050405020304" pitchFamily="18" charset="0"/>
              </a:rPr>
              <a:t>Організаційно-правовими формами об’єднання підприємств є:</a:t>
            </a:r>
            <a:endParaRPr lang="en-US"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endParaRPr>
          </a:p>
          <a:p>
            <a:pPr marL="285750" marR="361315" lvl="0" indent="-285750" algn="just">
              <a:spcAft>
                <a:spcPts val="0"/>
              </a:spcAft>
              <a:buSzPts val="1400"/>
              <a:buFont typeface="Arial" panose="020B0604020202020204" pitchFamily="34" charset="0"/>
              <a:buChar char="•"/>
              <a:tabLst>
                <a:tab pos="977900" algn="l"/>
              </a:tabLst>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Асоціація - найпростіша форма договірного об’єднання підприємств, створена з метою постійної координації їх господарської діяльності. Такі підприємства об’єднуються шляхом централізації однієї або кількох функцій (виробничих, управлінських, організації спільних виробництв тощо).</a:t>
            </a:r>
          </a:p>
          <a:p>
            <a:pPr marL="285750" indent="-285750" algn="just">
              <a:buFont typeface="Arial" panose="020B0604020202020204" pitchFamily="34" charset="0"/>
              <a:buChar char="•"/>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Корпорація - договірне об’єднання, створене на основі поєднання виробничих, наукових та комерційних інтересів підприємств з делегуванням ними окремих повноважень органу управління корпорацією; цей орган використовує ці повноваження для централізованого регулювання діяльності кожного з</a:t>
            </a:r>
            <a:r>
              <a:rPr lang="uk-UA" sz="2000" spc="-1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учасників.</a:t>
            </a:r>
          </a:p>
          <a:p>
            <a:pPr marL="285750" indent="-285750" algn="just">
              <a:buFont typeface="Arial" panose="020B0604020202020204" pitchFamily="34" charset="0"/>
              <a:buChar char="•"/>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Консорціум – тимчасове статутне об’єднання підприємств (найчастіше промислового і банківського капіталу) для досягнення його учасниками спільної підприємницької ідеї, господарської мети. Такою метою можуть бути масштабний будівельний проект, реалізація цільової програми, науково-технічного проекту та</a:t>
            </a:r>
            <a:r>
              <a:rPr lang="uk-UA" sz="2000" spc="1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ін.</a:t>
            </a:r>
          </a:p>
        </p:txBody>
      </p:sp>
      <p:pic>
        <p:nvPicPr>
          <p:cNvPr id="3" name="Рисунок 2">
            <a:extLst>
              <a:ext uri="{FF2B5EF4-FFF2-40B4-BE49-F238E27FC236}">
                <a16:creationId xmlns:a16="http://schemas.microsoft.com/office/drawing/2014/main" xmlns="" id="{C5ED77FD-C3B2-7478-04B3-5E6AB9E63E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00867" y="860056"/>
            <a:ext cx="3297524" cy="2464899"/>
          </a:xfrm>
          <a:prstGeom prst="rect">
            <a:avLst/>
          </a:prstGeom>
        </p:spPr>
      </p:pic>
      <p:pic>
        <p:nvPicPr>
          <p:cNvPr id="8" name="Рисунок 7">
            <a:extLst>
              <a:ext uri="{FF2B5EF4-FFF2-40B4-BE49-F238E27FC236}">
                <a16:creationId xmlns:a16="http://schemas.microsoft.com/office/drawing/2014/main" xmlns="" id="{7C3B3A53-29A7-BD4B-7D8D-926F9EBDF37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15111" y="4252442"/>
            <a:ext cx="3828133" cy="1802852"/>
          </a:xfrm>
          <a:prstGeom prst="rect">
            <a:avLst/>
          </a:prstGeom>
        </p:spPr>
      </p:pic>
    </p:spTree>
    <p:extLst>
      <p:ext uri="{BB962C8B-B14F-4D97-AF65-F5344CB8AC3E}">
        <p14:creationId xmlns:p14="http://schemas.microsoft.com/office/powerpoint/2010/main" xmlns="" val="524318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234442" y="285687"/>
            <a:ext cx="7263638" cy="6078537"/>
          </a:xfrm>
        </p:spPr>
        <p:txBody>
          <a:bodyPr>
            <a:normAutofit/>
          </a:bodyPr>
          <a:lstStyle/>
          <a:p>
            <a:pPr marL="285750" indent="-285750" algn="just">
              <a:buFont typeface="Arial" panose="020B0604020202020204" pitchFamily="34" charset="0"/>
              <a:buChar char="•"/>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Концерн - це статутне об’єднання підприємств, організацій на основі фінансової залежності від одного або групи учасників з централізацією функцій виробничого і науково-технічного розвитку, інвестиційної, фінансової, зовнішньоекономічної та іншої</a:t>
            </a:r>
            <a:r>
              <a:rPr lang="uk-UA" sz="2000" spc="-2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діяльності.</a:t>
            </a:r>
          </a:p>
          <a:p>
            <a:pPr marL="285750" indent="-285750" algn="just">
              <a:buFont typeface="Arial" panose="020B0604020202020204" pitchFamily="34" charset="0"/>
              <a:buChar char="•"/>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Холдингова компанія – суб’єкт господарювання,  який  володіє контрольним пакетом акцій дочірніх підприємств, які є учасниками асоційованого підприємства (господарської</a:t>
            </a:r>
            <a:r>
              <a:rPr lang="uk-UA" sz="2000" spc="-1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організації).</a:t>
            </a:r>
          </a:p>
          <a:p>
            <a:pPr marL="342900" marR="361950" lvl="0" indent="-342900" algn="just">
              <a:spcAft>
                <a:spcPts val="0"/>
              </a:spcAft>
              <a:buSzPts val="1400"/>
              <a:buFont typeface="Arial" panose="020B0604020202020204" pitchFamily="34" charset="0"/>
              <a:buChar char="•"/>
              <a:tabLst>
                <a:tab pos="977900" algn="l"/>
              </a:tabLst>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Промислово-фінансова група (ПФГ) – об’єднання, яке створюється за рішенням Кабінету Міністрів України на певний строк з метою реалізації конкретної державної програми розвитку пріоритетних галузей виробництва, структурної перебудови економіки,</a:t>
            </a:r>
            <a:r>
              <a:rPr lang="uk-UA" sz="2000" spc="33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активізації</a:t>
            </a:r>
            <a:r>
              <a:rPr lang="en-US"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Times New Roman" panose="02020603050405020304" pitchFamily="18" charset="0"/>
              </a:rPr>
              <a:t>інвестиційно-інноваційних процесів, підвищення ефективності діяльності підприємств, їх конкурентоспроможності на внутрішньому і зовнішньому ринках.</a:t>
            </a:r>
            <a:endParaRPr lang="uk-UA" sz="2800" dirty="0">
              <a:solidFill>
                <a:schemeClr val="tx1"/>
              </a:solidFill>
            </a:endParaRPr>
          </a:p>
        </p:txBody>
      </p:sp>
      <p:pic>
        <p:nvPicPr>
          <p:cNvPr id="3" name="Рисунок 2">
            <a:extLst>
              <a:ext uri="{FF2B5EF4-FFF2-40B4-BE49-F238E27FC236}">
                <a16:creationId xmlns:a16="http://schemas.microsoft.com/office/drawing/2014/main" xmlns="" id="{C71A6B57-6F8C-412B-DCBA-3D155FA5860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87363" y="2404533"/>
            <a:ext cx="3474412" cy="2236258"/>
          </a:xfrm>
          <a:prstGeom prst="rect">
            <a:avLst/>
          </a:prstGeom>
        </p:spPr>
      </p:pic>
    </p:spTree>
    <p:extLst>
      <p:ext uri="{BB962C8B-B14F-4D97-AF65-F5344CB8AC3E}">
        <p14:creationId xmlns:p14="http://schemas.microsoft.com/office/powerpoint/2010/main" xmlns="" val="337596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234442" y="285687"/>
            <a:ext cx="7263638" cy="6078537"/>
          </a:xfrm>
        </p:spPr>
        <p:txBody>
          <a:bodyPr>
            <a:normAutofit/>
          </a:bodyPr>
          <a:lstStyle/>
          <a:p>
            <a:pPr algn="just"/>
            <a:r>
              <a:rPr lang="uk-UA" sz="2000" dirty="0">
                <a:solidFill>
                  <a:schemeClr val="tx1"/>
                </a:solidFill>
                <a:effectLst/>
                <a:latin typeface="Times New Roman" panose="02020603050405020304" pitchFamily="18" charset="0"/>
                <a:ea typeface="Times New Roman" panose="02020603050405020304" pitchFamily="18" charset="0"/>
              </a:rPr>
              <a:t>Основним документом, який визначає умови, обсяги, сфери та порядок застосування засобів державного регулювання господарських відносин є </a:t>
            </a:r>
            <a:r>
              <a:rPr lang="uk-UA" sz="2000" b="1" dirty="0">
                <a:solidFill>
                  <a:schemeClr val="tx1"/>
                </a:solidFill>
                <a:effectLst/>
                <a:latin typeface="Times New Roman" panose="02020603050405020304" pitchFamily="18" charset="0"/>
                <a:ea typeface="Times New Roman" panose="02020603050405020304" pitchFamily="18" charset="0"/>
              </a:rPr>
              <a:t>Господарський кодекс України (ГКУ)</a:t>
            </a:r>
            <a:r>
              <a:rPr lang="uk-UA" sz="2000" dirty="0">
                <a:solidFill>
                  <a:schemeClr val="tx1"/>
                </a:solidFill>
                <a:effectLst/>
                <a:latin typeface="Times New Roman" panose="02020603050405020304" pitchFamily="18" charset="0"/>
                <a:ea typeface="Times New Roman" panose="02020603050405020304" pitchFamily="18" charset="0"/>
              </a:rPr>
              <a:t>. Він встановлює відповідно до Конституції України правові основи господарської діяльності суб’єктів господарювання різних форм власності та покликаний забезпечити розвиток підприємництва, зростання ділової активності і підвищення ефективності суспільного виробництва, його соціальну спрямованість.</a:t>
            </a:r>
          </a:p>
          <a:p>
            <a:pPr algn="just"/>
            <a:r>
              <a:rPr lang="uk-UA" sz="2000" dirty="0">
                <a:solidFill>
                  <a:schemeClr val="tx1"/>
                </a:solidFill>
                <a:effectLst/>
                <a:latin typeface="Times New Roman" panose="02020603050405020304" pitchFamily="18" charset="0"/>
                <a:ea typeface="Times New Roman" panose="02020603050405020304" pitchFamily="18" charset="0"/>
              </a:rPr>
              <a:t>До</a:t>
            </a:r>
            <a:r>
              <a:rPr lang="uk-UA" sz="2000" dirty="0">
                <a:solidFill>
                  <a:schemeClr val="tx1"/>
                </a:solidFill>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основних</a:t>
            </a:r>
            <a:r>
              <a:rPr lang="uk-UA" sz="2000" dirty="0">
                <a:solidFill>
                  <a:schemeClr val="tx1"/>
                </a:solidFill>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засобів</a:t>
            </a:r>
            <a:r>
              <a:rPr lang="uk-UA" sz="2000" dirty="0">
                <a:solidFill>
                  <a:schemeClr val="tx1"/>
                </a:solidFill>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регулюючого</a:t>
            </a:r>
            <a:r>
              <a:rPr lang="uk-UA" sz="2000" dirty="0">
                <a:solidFill>
                  <a:schemeClr val="tx1"/>
                </a:solidFill>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впливу держави</a:t>
            </a:r>
            <a:r>
              <a:rPr lang="uk-UA" sz="2000" dirty="0">
                <a:solidFill>
                  <a:schemeClr val="tx1"/>
                </a:solidFill>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на діяльність господарюючих суб’єктів належать (ст.12</a:t>
            </a:r>
            <a:r>
              <a:rPr lang="uk-UA" sz="2000" spc="-3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ГКУ):</a:t>
            </a:r>
          </a:p>
          <a:p>
            <a:pPr marL="342900" lvl="0" indent="-342900" algn="just">
              <a:lnSpc>
                <a:spcPts val="1605"/>
              </a:lnSpc>
              <a:buSzPts val="1400"/>
              <a:buFont typeface="Arial" panose="020B0604020202020204" pitchFamily="34" charset="0"/>
              <a:buChar char="•"/>
              <a:tabLst>
                <a:tab pos="1424940" algn="l"/>
                <a:tab pos="1425575" algn="l"/>
              </a:tabLst>
            </a:pPr>
            <a:r>
              <a:rPr lang="uk-UA" sz="2000" dirty="0">
                <a:solidFill>
                  <a:schemeClr val="tx1"/>
                </a:solidFill>
                <a:effectLst/>
                <a:latin typeface="Times New Roman" panose="02020603050405020304" pitchFamily="18" charset="0"/>
                <a:ea typeface="Times New Roman" panose="02020603050405020304" pitchFamily="18" charset="0"/>
              </a:rPr>
              <a:t>державне замовлення і державне</a:t>
            </a:r>
            <a:r>
              <a:rPr lang="uk-UA" sz="2000" spc="2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завдання;</a:t>
            </a:r>
          </a:p>
          <a:p>
            <a:pPr marL="342900" lvl="0" indent="-342900" algn="just">
              <a:lnSpc>
                <a:spcPts val="1610"/>
              </a:lnSpc>
              <a:buSzPts val="1400"/>
              <a:buFont typeface="Arial" panose="020B0604020202020204" pitchFamily="34" charset="0"/>
              <a:buChar char="•"/>
              <a:tabLst>
                <a:tab pos="1424940" algn="l"/>
                <a:tab pos="1425575" algn="l"/>
              </a:tabLst>
            </a:pPr>
            <a:r>
              <a:rPr lang="uk-UA" sz="2000" dirty="0">
                <a:solidFill>
                  <a:schemeClr val="tx1"/>
                </a:solidFill>
                <a:effectLst/>
                <a:latin typeface="Times New Roman" panose="02020603050405020304" pitchFamily="18" charset="0"/>
                <a:ea typeface="Times New Roman" panose="02020603050405020304" pitchFamily="18" charset="0"/>
              </a:rPr>
              <a:t>ліцензування, патентування і</a:t>
            </a:r>
            <a:r>
              <a:rPr lang="uk-UA" sz="2000" spc="-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квотування;</a:t>
            </a:r>
          </a:p>
          <a:p>
            <a:pPr marL="342900" lvl="0" indent="-342900" algn="just">
              <a:lnSpc>
                <a:spcPts val="1610"/>
              </a:lnSpc>
              <a:spcBef>
                <a:spcPts val="20"/>
              </a:spcBef>
              <a:spcAft>
                <a:spcPts val="0"/>
              </a:spcAft>
              <a:buSzPts val="1400"/>
              <a:buFont typeface="Arial" panose="020B0604020202020204" pitchFamily="34" charset="0"/>
              <a:buChar char="•"/>
              <a:tabLst>
                <a:tab pos="1424940" algn="l"/>
                <a:tab pos="1425575" algn="l"/>
              </a:tabLst>
            </a:pPr>
            <a:r>
              <a:rPr lang="uk-UA" sz="2000" dirty="0">
                <a:solidFill>
                  <a:schemeClr val="tx1"/>
                </a:solidFill>
                <a:effectLst/>
                <a:latin typeface="Times New Roman" panose="02020603050405020304" pitchFamily="18" charset="0"/>
                <a:ea typeface="Times New Roman" panose="02020603050405020304" pitchFamily="18" charset="0"/>
              </a:rPr>
              <a:t>сертифікація і</a:t>
            </a:r>
            <a:r>
              <a:rPr lang="uk-UA" sz="2000" spc="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стандартизація;</a:t>
            </a:r>
          </a:p>
          <a:p>
            <a:pPr marL="342900" lvl="0" indent="-342900" algn="just">
              <a:lnSpc>
                <a:spcPts val="1610"/>
              </a:lnSpc>
              <a:buSzPts val="1400"/>
              <a:buFont typeface="Arial" panose="020B0604020202020204" pitchFamily="34" charset="0"/>
              <a:buChar char="•"/>
              <a:tabLst>
                <a:tab pos="1424940" algn="l"/>
                <a:tab pos="1425575" algn="l"/>
              </a:tabLst>
            </a:pPr>
            <a:r>
              <a:rPr lang="uk-UA" sz="2000" dirty="0">
                <a:solidFill>
                  <a:schemeClr val="tx1"/>
                </a:solidFill>
                <a:effectLst/>
                <a:latin typeface="Times New Roman" panose="02020603050405020304" pitchFamily="18" charset="0"/>
                <a:ea typeface="Times New Roman" panose="02020603050405020304" pitchFamily="18" charset="0"/>
              </a:rPr>
              <a:t>застосування нормативів та</a:t>
            </a:r>
            <a:r>
              <a:rPr lang="uk-UA" sz="2000" spc="1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лімітів;</a:t>
            </a:r>
          </a:p>
          <a:p>
            <a:pPr marL="342900" lvl="0" indent="-342900" algn="just">
              <a:lnSpc>
                <a:spcPts val="1610"/>
              </a:lnSpc>
              <a:buSzPts val="1400"/>
              <a:buFont typeface="Arial" panose="020B0604020202020204" pitchFamily="34" charset="0"/>
              <a:buChar char="•"/>
              <a:tabLst>
                <a:tab pos="1424940" algn="l"/>
                <a:tab pos="1425575" algn="l"/>
              </a:tabLst>
            </a:pPr>
            <a:r>
              <a:rPr lang="uk-UA" sz="2000" dirty="0">
                <a:solidFill>
                  <a:schemeClr val="tx1"/>
                </a:solidFill>
                <a:effectLst/>
                <a:latin typeface="Times New Roman" panose="02020603050405020304" pitchFamily="18" charset="0"/>
                <a:ea typeface="Times New Roman" panose="02020603050405020304" pitchFamily="18" charset="0"/>
              </a:rPr>
              <a:t>регулювання цін і</a:t>
            </a:r>
            <a:r>
              <a:rPr lang="uk-UA" sz="2000" spc="1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тарифів;</a:t>
            </a:r>
          </a:p>
          <a:p>
            <a:pPr marL="342900" lvl="0" indent="-342900" algn="just">
              <a:lnSpc>
                <a:spcPts val="1610"/>
              </a:lnSpc>
              <a:buSzPts val="1400"/>
              <a:buFont typeface="Arial" panose="020B0604020202020204" pitchFamily="34" charset="0"/>
              <a:buChar char="•"/>
              <a:tabLst>
                <a:tab pos="1424940" algn="l"/>
                <a:tab pos="1425575" algn="l"/>
              </a:tabLst>
            </a:pPr>
            <a:r>
              <a:rPr lang="uk-UA" sz="2000" dirty="0">
                <a:solidFill>
                  <a:schemeClr val="tx1"/>
                </a:solidFill>
                <a:effectLst/>
                <a:latin typeface="Times New Roman" panose="02020603050405020304" pitchFamily="18" charset="0"/>
                <a:ea typeface="Times New Roman" panose="02020603050405020304" pitchFamily="18" charset="0"/>
              </a:rPr>
              <a:t>надання інвестиційних, податкових та інших</a:t>
            </a:r>
            <a:r>
              <a:rPr lang="uk-UA" sz="2000" spc="1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пільг;</a:t>
            </a:r>
          </a:p>
          <a:p>
            <a:pPr marL="342900" lvl="0" indent="-342900" algn="just">
              <a:lnSpc>
                <a:spcPts val="1610"/>
              </a:lnSpc>
              <a:buSzPts val="1400"/>
              <a:buFont typeface="Arial" panose="020B0604020202020204" pitchFamily="34" charset="0"/>
              <a:buChar char="•"/>
              <a:tabLst>
                <a:tab pos="1424940" algn="l"/>
                <a:tab pos="1425575" algn="l"/>
              </a:tabLst>
            </a:pPr>
            <a:r>
              <a:rPr lang="uk-UA" sz="2000" dirty="0">
                <a:solidFill>
                  <a:schemeClr val="tx1"/>
                </a:solidFill>
                <a:effectLst/>
                <a:latin typeface="Times New Roman" panose="02020603050405020304" pitchFamily="18" charset="0"/>
                <a:ea typeface="Times New Roman" panose="02020603050405020304" pitchFamily="18" charset="0"/>
              </a:rPr>
              <a:t>надання дотацій, компенсацій, цільових інновацій та</a:t>
            </a:r>
            <a:r>
              <a:rPr lang="uk-UA" sz="2000" spc="2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субсидій</a:t>
            </a:r>
            <a:r>
              <a:rPr lang="en-US" sz="2000" dirty="0">
                <a:solidFill>
                  <a:schemeClr val="tx1"/>
                </a:solidFill>
                <a:effectLst/>
                <a:latin typeface="Times New Roman" panose="02020603050405020304" pitchFamily="18" charset="0"/>
                <a:ea typeface="Times New Roman" panose="02020603050405020304" pitchFamily="18" charset="0"/>
              </a:rPr>
              <a:t>;</a:t>
            </a:r>
            <a:endParaRPr lang="uk-UA" sz="2800" dirty="0">
              <a:solidFill>
                <a:schemeClr val="tx1"/>
              </a:solidFill>
            </a:endParaRPr>
          </a:p>
        </p:txBody>
      </p:sp>
      <p:pic>
        <p:nvPicPr>
          <p:cNvPr id="7" name="Рисунок 6">
            <a:extLst>
              <a:ext uri="{FF2B5EF4-FFF2-40B4-BE49-F238E27FC236}">
                <a16:creationId xmlns:a16="http://schemas.microsoft.com/office/drawing/2014/main" xmlns="" id="{08F79E18-CED4-84EF-3418-5F5146E431F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35999" y="1741076"/>
            <a:ext cx="2531886" cy="3375848"/>
          </a:xfrm>
          <a:prstGeom prst="rect">
            <a:avLst/>
          </a:prstGeom>
        </p:spPr>
      </p:pic>
    </p:spTree>
    <p:extLst>
      <p:ext uri="{BB962C8B-B14F-4D97-AF65-F5344CB8AC3E}">
        <p14:creationId xmlns:p14="http://schemas.microsoft.com/office/powerpoint/2010/main" xmlns="" val="85439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234441" y="285687"/>
            <a:ext cx="11799515" cy="1083559"/>
          </a:xfrm>
        </p:spPr>
        <p:txBody>
          <a:bodyPr>
            <a:normAutofit/>
          </a:bodyPr>
          <a:lstStyle/>
          <a:p>
            <a:pPr algn="just"/>
            <a:r>
              <a:rPr lang="uk-UA" sz="2000" b="1" dirty="0">
                <a:solidFill>
                  <a:schemeClr val="tx1"/>
                </a:solidFill>
                <a:effectLst/>
                <a:latin typeface="Times New Roman" panose="02020603050405020304" pitchFamily="18" charset="0"/>
                <a:ea typeface="Times New Roman" panose="02020603050405020304" pitchFamily="18" charset="0"/>
              </a:rPr>
              <a:t>Конституція України </a:t>
            </a:r>
            <a:r>
              <a:rPr lang="uk-UA" sz="2000" dirty="0">
                <a:solidFill>
                  <a:schemeClr val="tx1"/>
                </a:solidFill>
                <a:effectLst/>
                <a:latin typeface="Times New Roman" panose="02020603050405020304" pitchFamily="18" charset="0"/>
                <a:ea typeface="Times New Roman" panose="02020603050405020304" pitchFamily="18" charset="0"/>
              </a:rPr>
              <a:t>регулює питання господарської діяльності у відповідних статтях про власність, підприємництво, компетенцію органів державної влади, Президента, Верховної</a:t>
            </a:r>
            <a:r>
              <a:rPr lang="uk-UA" sz="2000" spc="-12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Ради та Кабінету Міністрів</a:t>
            </a:r>
            <a:r>
              <a:rPr lang="uk-UA" sz="2000" spc="-4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України.</a:t>
            </a:r>
            <a:endParaRPr lang="uk-UA" sz="2000" dirty="0">
              <a:effectLst/>
              <a:latin typeface="Times New Roman" panose="02020603050405020304" pitchFamily="18" charset="0"/>
              <a:ea typeface="Times New Roman" panose="02020603050405020304" pitchFamily="18" charset="0"/>
            </a:endParaRPr>
          </a:p>
          <a:p>
            <a:endParaRPr lang="uk-UA" sz="2000" dirty="0">
              <a:effectLst/>
              <a:latin typeface="Times New Roman" panose="02020603050405020304" pitchFamily="18" charset="0"/>
              <a:ea typeface="Times New Roman" panose="02020603050405020304" pitchFamily="18" charset="0"/>
            </a:endParaRPr>
          </a:p>
          <a:p>
            <a:endParaRPr lang="uk-UA" dirty="0"/>
          </a:p>
        </p:txBody>
      </p:sp>
      <p:sp>
        <p:nvSpPr>
          <p:cNvPr id="3" name="TextBox 2">
            <a:extLst>
              <a:ext uri="{FF2B5EF4-FFF2-40B4-BE49-F238E27FC236}">
                <a16:creationId xmlns:a16="http://schemas.microsoft.com/office/drawing/2014/main" xmlns="" id="{4E7279E2-C7D3-AD6E-07E4-2D460D0E2845}"/>
              </a:ext>
            </a:extLst>
          </p:cNvPr>
          <p:cNvSpPr txBox="1"/>
          <p:nvPr/>
        </p:nvSpPr>
        <p:spPr>
          <a:xfrm>
            <a:off x="6134198" y="1369246"/>
            <a:ext cx="5658359" cy="4465325"/>
          </a:xfrm>
          <a:prstGeom prst="rect">
            <a:avLst/>
          </a:prstGeom>
          <a:noFill/>
        </p:spPr>
        <p:txBody>
          <a:bodyPr wrap="square">
            <a:spAutoFit/>
          </a:bodyPr>
          <a:lstStyle/>
          <a:p>
            <a:r>
              <a:rPr lang="uk-UA" sz="2000" b="1" dirty="0">
                <a:effectLst/>
                <a:latin typeface="Times New Roman" panose="02020603050405020304" pitchFamily="18" charset="0"/>
                <a:ea typeface="Times New Roman" panose="02020603050405020304" pitchFamily="18" charset="0"/>
              </a:rPr>
              <a:t>Спеціальні закони та нормативно-правові акти</a:t>
            </a:r>
            <a:endParaRPr lang="uk-UA" sz="2000" dirty="0">
              <a:effectLst/>
              <a:latin typeface="Times New Roman" panose="02020603050405020304" pitchFamily="18" charset="0"/>
              <a:ea typeface="Times New Roman" panose="02020603050405020304" pitchFamily="18" charset="0"/>
            </a:endParaRPr>
          </a:p>
          <a:p>
            <a:pPr marL="342900" lvl="0" indent="-342900">
              <a:spcBef>
                <a:spcPts val="460"/>
              </a:spcBef>
              <a:spcAft>
                <a:spcPts val="0"/>
              </a:spcAft>
              <a:buSzPts val="1200"/>
              <a:buFont typeface="Symbol" panose="05050102010706020507" pitchFamily="18" charset="2"/>
              <a:buChar char=""/>
              <a:tabLst>
                <a:tab pos="449580" algn="l"/>
              </a:tabLst>
            </a:pPr>
            <a:r>
              <a:rPr lang="uk-UA" sz="2000" dirty="0">
                <a:effectLst/>
                <a:latin typeface="Times New Roman" panose="02020603050405020304" pitchFamily="18" charset="0"/>
                <a:ea typeface="Symbol" panose="05050102010706020507" pitchFamily="18" charset="2"/>
                <a:cs typeface="Symbol" panose="05050102010706020507" pitchFamily="18" charset="2"/>
              </a:rPr>
              <a:t>Про інноваційну</a:t>
            </a:r>
            <a:r>
              <a:rPr lang="uk-UA" sz="2000" spc="-15" dirty="0">
                <a:effectLst/>
                <a:latin typeface="Times New Roman" panose="02020603050405020304" pitchFamily="18" charset="0"/>
                <a:ea typeface="Symbol" panose="05050102010706020507" pitchFamily="18" charset="2"/>
                <a:cs typeface="Symbol" panose="05050102010706020507" pitchFamily="18" charset="2"/>
              </a:rPr>
              <a:t> </a:t>
            </a:r>
            <a:r>
              <a:rPr lang="uk-UA" sz="2000" dirty="0">
                <a:effectLst/>
                <a:latin typeface="Times New Roman" panose="02020603050405020304" pitchFamily="18" charset="0"/>
                <a:ea typeface="Symbol" panose="05050102010706020507" pitchFamily="18" charset="2"/>
                <a:cs typeface="Symbol" panose="05050102010706020507" pitchFamily="18" charset="2"/>
              </a:rPr>
              <a:t>діяльність</a:t>
            </a:r>
          </a:p>
          <a:p>
            <a:pPr marL="342900" lvl="0" indent="-342900">
              <a:buSzPts val="1200"/>
              <a:buFont typeface="Symbol" panose="05050102010706020507" pitchFamily="18" charset="2"/>
              <a:buChar char=""/>
              <a:tabLst>
                <a:tab pos="449580" algn="l"/>
              </a:tabLst>
            </a:pPr>
            <a:r>
              <a:rPr lang="uk-UA" sz="2000" dirty="0">
                <a:effectLst/>
                <a:latin typeface="Times New Roman" panose="02020603050405020304" pitchFamily="18" charset="0"/>
                <a:ea typeface="Symbol" panose="05050102010706020507" pitchFamily="18" charset="2"/>
                <a:cs typeface="Symbol" panose="05050102010706020507" pitchFamily="18" charset="2"/>
              </a:rPr>
              <a:t>Про зовнішньоекономічну</a:t>
            </a:r>
            <a:r>
              <a:rPr lang="uk-UA" sz="2000" spc="-35" dirty="0">
                <a:effectLst/>
                <a:latin typeface="Times New Roman" panose="02020603050405020304" pitchFamily="18" charset="0"/>
                <a:ea typeface="Symbol" panose="05050102010706020507" pitchFamily="18" charset="2"/>
                <a:cs typeface="Symbol" panose="05050102010706020507" pitchFamily="18" charset="2"/>
              </a:rPr>
              <a:t> </a:t>
            </a:r>
            <a:r>
              <a:rPr lang="uk-UA" sz="2000" dirty="0">
                <a:effectLst/>
                <a:latin typeface="Times New Roman" panose="02020603050405020304" pitchFamily="18" charset="0"/>
                <a:ea typeface="Symbol" panose="05050102010706020507" pitchFamily="18" charset="2"/>
                <a:cs typeface="Symbol" panose="05050102010706020507" pitchFamily="18" charset="2"/>
              </a:rPr>
              <a:t>діяльність</a:t>
            </a:r>
          </a:p>
          <a:p>
            <a:pPr marL="342900" lvl="0" indent="-342900">
              <a:buSzPts val="1200"/>
              <a:buFont typeface="Symbol" panose="05050102010706020507" pitchFamily="18" charset="2"/>
              <a:buChar char=""/>
              <a:tabLst>
                <a:tab pos="449580" algn="l"/>
              </a:tabLst>
            </a:pPr>
            <a:r>
              <a:rPr lang="uk-UA" sz="2000" dirty="0">
                <a:effectLst/>
                <a:latin typeface="Times New Roman" panose="02020603050405020304" pitchFamily="18" charset="0"/>
                <a:ea typeface="Symbol" panose="05050102010706020507" pitchFamily="18" charset="2"/>
                <a:cs typeface="Symbol" panose="05050102010706020507" pitchFamily="18" charset="2"/>
              </a:rPr>
              <a:t>Про товарну</a:t>
            </a:r>
            <a:r>
              <a:rPr lang="uk-UA" sz="2000" spc="-25" dirty="0">
                <a:effectLst/>
                <a:latin typeface="Times New Roman" panose="02020603050405020304" pitchFamily="18" charset="0"/>
                <a:ea typeface="Symbol" panose="05050102010706020507" pitchFamily="18" charset="2"/>
                <a:cs typeface="Symbol" panose="05050102010706020507" pitchFamily="18" charset="2"/>
              </a:rPr>
              <a:t> </a:t>
            </a:r>
            <a:r>
              <a:rPr lang="uk-UA" sz="2000" dirty="0">
                <a:effectLst/>
                <a:latin typeface="Times New Roman" panose="02020603050405020304" pitchFamily="18" charset="0"/>
                <a:ea typeface="Symbol" panose="05050102010706020507" pitchFamily="18" charset="2"/>
                <a:cs typeface="Symbol" panose="05050102010706020507" pitchFamily="18" charset="2"/>
              </a:rPr>
              <a:t>біржу</a:t>
            </a:r>
          </a:p>
          <a:p>
            <a:pPr marL="342900" lvl="0" indent="-342900">
              <a:buSzPts val="1200"/>
              <a:buFont typeface="Symbol" panose="05050102010706020507" pitchFamily="18" charset="2"/>
              <a:buChar char=""/>
              <a:tabLst>
                <a:tab pos="449580" algn="l"/>
              </a:tabLst>
            </a:pPr>
            <a:r>
              <a:rPr lang="uk-UA" sz="2000" dirty="0">
                <a:effectLst/>
                <a:latin typeface="Times New Roman" panose="02020603050405020304" pitchFamily="18" charset="0"/>
                <a:ea typeface="Symbol" panose="05050102010706020507" pitchFamily="18" charset="2"/>
                <a:cs typeface="Symbol" panose="05050102010706020507" pitchFamily="18" charset="2"/>
              </a:rPr>
              <a:t>Про банки і банківську</a:t>
            </a:r>
            <a:r>
              <a:rPr lang="uk-UA" sz="2000" spc="-15" dirty="0">
                <a:effectLst/>
                <a:latin typeface="Times New Roman" panose="02020603050405020304" pitchFamily="18" charset="0"/>
                <a:ea typeface="Symbol" panose="05050102010706020507" pitchFamily="18" charset="2"/>
                <a:cs typeface="Symbol" panose="05050102010706020507" pitchFamily="18" charset="2"/>
              </a:rPr>
              <a:t> </a:t>
            </a:r>
            <a:r>
              <a:rPr lang="uk-UA" sz="2000" dirty="0">
                <a:effectLst/>
                <a:latin typeface="Times New Roman" panose="02020603050405020304" pitchFamily="18" charset="0"/>
                <a:ea typeface="Symbol" panose="05050102010706020507" pitchFamily="18" charset="2"/>
                <a:cs typeface="Symbol" panose="05050102010706020507" pitchFamily="18" charset="2"/>
              </a:rPr>
              <a:t>діяльність</a:t>
            </a:r>
          </a:p>
          <a:p>
            <a:pPr marL="342900" lvl="0" indent="-342900">
              <a:buSzPts val="1200"/>
              <a:buFont typeface="Symbol" panose="05050102010706020507" pitchFamily="18" charset="2"/>
              <a:buChar char=""/>
              <a:tabLst>
                <a:tab pos="449580" algn="l"/>
              </a:tabLst>
            </a:pPr>
            <a:r>
              <a:rPr lang="uk-UA" sz="2000" dirty="0">
                <a:effectLst/>
                <a:latin typeface="Times New Roman" panose="02020603050405020304" pitchFamily="18" charset="0"/>
                <a:ea typeface="Symbol" panose="05050102010706020507" pitchFamily="18" charset="2"/>
                <a:cs typeface="Symbol" panose="05050102010706020507" pitchFamily="18" charset="2"/>
              </a:rPr>
              <a:t>Про захист від недобросовісної</a:t>
            </a:r>
            <a:r>
              <a:rPr lang="uk-UA" sz="2000" spc="-20" dirty="0">
                <a:effectLst/>
                <a:latin typeface="Times New Roman" panose="02020603050405020304" pitchFamily="18" charset="0"/>
                <a:ea typeface="Symbol" panose="05050102010706020507" pitchFamily="18" charset="2"/>
                <a:cs typeface="Symbol" panose="05050102010706020507" pitchFamily="18" charset="2"/>
              </a:rPr>
              <a:t> </a:t>
            </a:r>
            <a:r>
              <a:rPr lang="uk-UA" sz="2000" dirty="0">
                <a:effectLst/>
                <a:latin typeface="Times New Roman" panose="02020603050405020304" pitchFamily="18" charset="0"/>
                <a:ea typeface="Symbol" panose="05050102010706020507" pitchFamily="18" charset="2"/>
                <a:cs typeface="Symbol" panose="05050102010706020507" pitchFamily="18" charset="2"/>
              </a:rPr>
              <a:t>конкуренції</a:t>
            </a:r>
          </a:p>
          <a:p>
            <a:pPr marL="342900" marR="451485" lvl="0" indent="-342900">
              <a:spcBef>
                <a:spcPts val="30"/>
              </a:spcBef>
              <a:spcAft>
                <a:spcPts val="0"/>
              </a:spcAft>
              <a:buSzPts val="1200"/>
              <a:buFont typeface="Symbol" panose="05050102010706020507" pitchFamily="18" charset="2"/>
              <a:buChar char=""/>
              <a:tabLst>
                <a:tab pos="449580" algn="l"/>
              </a:tabLst>
            </a:pPr>
            <a:r>
              <a:rPr lang="uk-UA" sz="2000" dirty="0">
                <a:effectLst/>
                <a:latin typeface="Times New Roman" panose="02020603050405020304" pitchFamily="18" charset="0"/>
                <a:ea typeface="Symbol" panose="05050102010706020507" pitchFamily="18" charset="2"/>
                <a:cs typeface="Symbol" panose="05050102010706020507" pitchFamily="18" charset="2"/>
              </a:rPr>
              <a:t>Про ліцензування певних видів господарської діяльності</a:t>
            </a:r>
          </a:p>
          <a:p>
            <a:pPr marL="342900" marR="402590" lvl="0" indent="-342900">
              <a:spcBef>
                <a:spcPts val="10"/>
              </a:spcBef>
              <a:spcAft>
                <a:spcPts val="0"/>
              </a:spcAft>
              <a:buSzPts val="1200"/>
              <a:buFont typeface="Symbol" panose="05050102010706020507" pitchFamily="18" charset="2"/>
              <a:buChar char=""/>
              <a:tabLst>
                <a:tab pos="489585" algn="l"/>
              </a:tabLst>
            </a:pPr>
            <a:r>
              <a:rPr lang="uk-UA" sz="2000" dirty="0">
                <a:effectLst/>
                <a:latin typeface="Times New Roman" panose="02020603050405020304" pitchFamily="18" charset="0"/>
                <a:ea typeface="Symbol" panose="05050102010706020507" pitchFamily="18" charset="2"/>
                <a:cs typeface="Symbol" panose="05050102010706020507" pitchFamily="18" charset="2"/>
              </a:rPr>
              <a:t>	Про патентування деяких видів господарської діяльності</a:t>
            </a:r>
          </a:p>
          <a:p>
            <a:pPr marL="342900" lvl="0" indent="-342900">
              <a:spcBef>
                <a:spcPts val="25"/>
              </a:spcBef>
              <a:spcAft>
                <a:spcPts val="0"/>
              </a:spcAft>
              <a:buSzPts val="1200"/>
              <a:buFont typeface="Symbol" panose="05050102010706020507" pitchFamily="18" charset="2"/>
              <a:buChar char=""/>
              <a:tabLst>
                <a:tab pos="449580" algn="l"/>
              </a:tabLst>
            </a:pPr>
            <a:r>
              <a:rPr lang="uk-UA" sz="2000" dirty="0">
                <a:effectLst/>
                <a:latin typeface="Times New Roman" panose="02020603050405020304" pitchFamily="18" charset="0"/>
                <a:ea typeface="Symbol" panose="05050102010706020507" pitchFamily="18" charset="2"/>
                <a:cs typeface="Symbol" panose="05050102010706020507" pitchFamily="18" charset="2"/>
              </a:rPr>
              <a:t>Лісовий</a:t>
            </a:r>
            <a:r>
              <a:rPr lang="uk-UA" sz="2000" spc="10" dirty="0">
                <a:effectLst/>
                <a:latin typeface="Times New Roman" panose="02020603050405020304" pitchFamily="18" charset="0"/>
                <a:ea typeface="Symbol" panose="05050102010706020507" pitchFamily="18" charset="2"/>
                <a:cs typeface="Symbol" panose="05050102010706020507" pitchFamily="18" charset="2"/>
              </a:rPr>
              <a:t> </a:t>
            </a:r>
            <a:r>
              <a:rPr lang="uk-UA" sz="2000" dirty="0">
                <a:effectLst/>
                <a:latin typeface="Times New Roman" panose="02020603050405020304" pitchFamily="18" charset="0"/>
                <a:ea typeface="Symbol" panose="05050102010706020507" pitchFamily="18" charset="2"/>
                <a:cs typeface="Symbol" panose="05050102010706020507" pitchFamily="18" charset="2"/>
              </a:rPr>
              <a:t>кодекс</a:t>
            </a:r>
          </a:p>
          <a:p>
            <a:pPr marL="342900" lvl="0" indent="-342900">
              <a:buSzPts val="1200"/>
              <a:buFont typeface="Symbol" panose="05050102010706020507" pitchFamily="18" charset="2"/>
              <a:buChar char=""/>
              <a:tabLst>
                <a:tab pos="449580" algn="l"/>
              </a:tabLst>
            </a:pPr>
            <a:r>
              <a:rPr lang="uk-UA" sz="2000" dirty="0">
                <a:effectLst/>
                <a:latin typeface="Times New Roman" panose="02020603050405020304" pitchFamily="18" charset="0"/>
                <a:ea typeface="Symbol" panose="05050102010706020507" pitchFamily="18" charset="2"/>
                <a:cs typeface="Symbol" panose="05050102010706020507" pitchFamily="18" charset="2"/>
              </a:rPr>
              <a:t>Земельний</a:t>
            </a:r>
            <a:r>
              <a:rPr lang="uk-UA" sz="2000" spc="10" dirty="0">
                <a:effectLst/>
                <a:latin typeface="Times New Roman" panose="02020603050405020304" pitchFamily="18" charset="0"/>
                <a:ea typeface="Symbol" panose="05050102010706020507" pitchFamily="18" charset="2"/>
                <a:cs typeface="Symbol" panose="05050102010706020507" pitchFamily="18" charset="2"/>
              </a:rPr>
              <a:t> </a:t>
            </a:r>
            <a:r>
              <a:rPr lang="uk-UA" sz="2000" dirty="0">
                <a:effectLst/>
                <a:latin typeface="Times New Roman" panose="02020603050405020304" pitchFamily="18" charset="0"/>
                <a:ea typeface="Symbol" panose="05050102010706020507" pitchFamily="18" charset="2"/>
                <a:cs typeface="Symbol" panose="05050102010706020507" pitchFamily="18" charset="2"/>
              </a:rPr>
              <a:t>кодекс</a:t>
            </a:r>
          </a:p>
          <a:p>
            <a:pPr marL="342900" lvl="0" indent="-342900">
              <a:buSzPts val="1200"/>
              <a:buFont typeface="Symbol" panose="05050102010706020507" pitchFamily="18" charset="2"/>
              <a:buChar char=""/>
              <a:tabLst>
                <a:tab pos="449580" algn="l"/>
              </a:tabLst>
            </a:pPr>
            <a:r>
              <a:rPr lang="uk-UA" sz="2000" dirty="0">
                <a:effectLst/>
                <a:latin typeface="Times New Roman" panose="02020603050405020304" pitchFamily="18" charset="0"/>
                <a:ea typeface="Symbol" panose="05050102010706020507" pitchFamily="18" charset="2"/>
                <a:cs typeface="Symbol" panose="05050102010706020507" pitchFamily="18" charset="2"/>
              </a:rPr>
              <a:t>Водний</a:t>
            </a:r>
            <a:r>
              <a:rPr lang="uk-UA" sz="2000" spc="10" dirty="0">
                <a:effectLst/>
                <a:latin typeface="Times New Roman" panose="02020603050405020304" pitchFamily="18" charset="0"/>
                <a:ea typeface="Symbol" panose="05050102010706020507" pitchFamily="18" charset="2"/>
                <a:cs typeface="Symbol" panose="05050102010706020507" pitchFamily="18" charset="2"/>
              </a:rPr>
              <a:t> </a:t>
            </a:r>
            <a:r>
              <a:rPr lang="uk-UA" sz="2000" dirty="0">
                <a:effectLst/>
                <a:latin typeface="Times New Roman" panose="02020603050405020304" pitchFamily="18" charset="0"/>
                <a:ea typeface="Symbol" panose="05050102010706020507" pitchFamily="18" charset="2"/>
                <a:cs typeface="Symbol" panose="05050102010706020507" pitchFamily="18" charset="2"/>
              </a:rPr>
              <a:t>кодекс</a:t>
            </a:r>
          </a:p>
          <a:p>
            <a:pPr marL="342900" lvl="0" indent="-342900">
              <a:buSzPts val="1200"/>
              <a:buFont typeface="Symbol" panose="05050102010706020507" pitchFamily="18" charset="2"/>
              <a:buChar char=""/>
              <a:tabLst>
                <a:tab pos="449580" algn="l"/>
              </a:tabLst>
            </a:pPr>
            <a:r>
              <a:rPr lang="uk-UA" sz="2000" dirty="0">
                <a:effectLst/>
                <a:latin typeface="Times New Roman" panose="02020603050405020304" pitchFamily="18" charset="0"/>
                <a:ea typeface="Symbol" panose="05050102010706020507" pitchFamily="18" charset="2"/>
                <a:cs typeface="Symbol" panose="05050102010706020507" pitchFamily="18" charset="2"/>
              </a:rPr>
              <a:t>Повітряний</a:t>
            </a:r>
            <a:r>
              <a:rPr lang="uk-UA" sz="2000" spc="10" dirty="0">
                <a:effectLst/>
                <a:latin typeface="Times New Roman" panose="02020603050405020304" pitchFamily="18" charset="0"/>
                <a:ea typeface="Symbol" panose="05050102010706020507" pitchFamily="18" charset="2"/>
                <a:cs typeface="Symbol" panose="05050102010706020507" pitchFamily="18" charset="2"/>
              </a:rPr>
              <a:t> </a:t>
            </a:r>
            <a:r>
              <a:rPr lang="uk-UA" sz="2000" dirty="0">
                <a:effectLst/>
                <a:latin typeface="Times New Roman" panose="02020603050405020304" pitchFamily="18" charset="0"/>
                <a:ea typeface="Symbol" panose="05050102010706020507" pitchFamily="18" charset="2"/>
                <a:cs typeface="Symbol" panose="05050102010706020507" pitchFamily="18" charset="2"/>
              </a:rPr>
              <a:t>кодекс</a:t>
            </a:r>
          </a:p>
        </p:txBody>
      </p:sp>
      <p:sp>
        <p:nvSpPr>
          <p:cNvPr id="5" name="TextBox 4">
            <a:extLst>
              <a:ext uri="{FF2B5EF4-FFF2-40B4-BE49-F238E27FC236}">
                <a16:creationId xmlns:a16="http://schemas.microsoft.com/office/drawing/2014/main" xmlns="" id="{ED41EA7B-2D4C-CED5-52DE-DB8EDB9A4D45}"/>
              </a:ext>
            </a:extLst>
          </p:cNvPr>
          <p:cNvSpPr txBox="1"/>
          <p:nvPr/>
        </p:nvSpPr>
        <p:spPr>
          <a:xfrm>
            <a:off x="410732" y="1369246"/>
            <a:ext cx="5723466" cy="3836948"/>
          </a:xfrm>
          <a:prstGeom prst="rect">
            <a:avLst/>
          </a:prstGeom>
          <a:noFill/>
        </p:spPr>
        <p:txBody>
          <a:bodyPr wrap="square">
            <a:spAutoFit/>
          </a:bodyPr>
          <a:lstStyle/>
          <a:p>
            <a:pPr algn="just">
              <a:lnSpc>
                <a:spcPct val="100000"/>
              </a:lnSpc>
            </a:pPr>
            <a:r>
              <a:rPr lang="uk-UA" sz="2000" b="1" dirty="0">
                <a:solidFill>
                  <a:schemeClr val="tx1"/>
                </a:solidFill>
                <a:effectLst/>
                <a:latin typeface="Times New Roman" panose="02020603050405020304" pitchFamily="18" charset="0"/>
                <a:ea typeface="Times New Roman" panose="02020603050405020304" pitchFamily="18" charset="0"/>
              </a:rPr>
              <a:t>Загальні (статусні) закони та нормативно-правові акти (кодекси):      </a:t>
            </a:r>
          </a:p>
          <a:p>
            <a:pPr marL="342900" lvl="0" indent="-342900" algn="just">
              <a:lnSpc>
                <a:spcPct val="100000"/>
              </a:lnSpc>
              <a:spcBef>
                <a:spcPts val="425"/>
              </a:spcBef>
              <a:spcAft>
                <a:spcPts val="0"/>
              </a:spcAft>
              <a:buSzPts val="1200"/>
              <a:buFont typeface="Arial" panose="020B0604020202020204" pitchFamily="34" charset="0"/>
              <a:buChar char="•"/>
              <a:tabLst>
                <a:tab pos="449580" algn="l"/>
              </a:tabLst>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Про</a:t>
            </a:r>
            <a:r>
              <a:rPr lang="uk-UA" sz="2000" spc="1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власність</a:t>
            </a:r>
          </a:p>
          <a:p>
            <a:pPr marL="342900" lvl="0" indent="-342900" algn="just">
              <a:lnSpc>
                <a:spcPct val="100000"/>
              </a:lnSpc>
              <a:spcBef>
                <a:spcPts val="15"/>
              </a:spcBef>
              <a:spcAft>
                <a:spcPts val="0"/>
              </a:spcAft>
              <a:buSzPts val="1200"/>
              <a:buFont typeface="Arial" panose="020B0604020202020204" pitchFamily="34" charset="0"/>
              <a:buChar char="•"/>
              <a:tabLst>
                <a:tab pos="449580" algn="l"/>
              </a:tabLst>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Про інвестиційну</a:t>
            </a:r>
            <a:r>
              <a:rPr lang="uk-UA" sz="2000" spc="1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діяльність</a:t>
            </a:r>
          </a:p>
          <a:p>
            <a:pPr marL="342900" marR="346710" lvl="0" indent="-342900" algn="just">
              <a:lnSpc>
                <a:spcPct val="100000"/>
              </a:lnSpc>
              <a:spcAft>
                <a:spcPts val="0"/>
              </a:spcAft>
              <a:buSzPts val="1200"/>
              <a:buFont typeface="Arial" panose="020B0604020202020204" pitchFamily="34" charset="0"/>
              <a:buChar char="•"/>
              <a:tabLst>
                <a:tab pos="449580" algn="l"/>
              </a:tabLst>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Про відновлення платоспроможності боржника або визнання його</a:t>
            </a:r>
            <a:r>
              <a:rPr lang="uk-UA" sz="2000" spc="4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банкрутом</a:t>
            </a:r>
          </a:p>
          <a:p>
            <a:pPr marL="342900" lvl="0" indent="-342900" algn="just">
              <a:lnSpc>
                <a:spcPct val="100000"/>
              </a:lnSpc>
              <a:buSzPts val="1200"/>
              <a:buFont typeface="Arial" panose="020B0604020202020204" pitchFamily="34" charset="0"/>
              <a:buChar char="•"/>
              <a:tabLst>
                <a:tab pos="449580" algn="l"/>
              </a:tabLst>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Про господарські</a:t>
            </a:r>
            <a:r>
              <a:rPr lang="uk-UA" sz="2000" spc="-2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товариства</a:t>
            </a:r>
          </a:p>
          <a:p>
            <a:pPr marL="342900" lvl="0" indent="-342900" algn="just">
              <a:lnSpc>
                <a:spcPct val="100000"/>
              </a:lnSpc>
              <a:spcBef>
                <a:spcPts val="5"/>
              </a:spcBef>
              <a:spcAft>
                <a:spcPts val="0"/>
              </a:spcAft>
              <a:buSzPts val="1200"/>
              <a:buFont typeface="Arial" panose="020B0604020202020204" pitchFamily="34" charset="0"/>
              <a:buChar char="•"/>
              <a:tabLst>
                <a:tab pos="449580" algn="l"/>
              </a:tabLst>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Господарський</a:t>
            </a:r>
            <a:r>
              <a:rPr lang="uk-UA" sz="2000" spc="1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кодекс</a:t>
            </a:r>
          </a:p>
          <a:p>
            <a:pPr marL="342900" lvl="0" indent="-342900" algn="just">
              <a:lnSpc>
                <a:spcPct val="100000"/>
              </a:lnSpc>
              <a:buSzPts val="1200"/>
              <a:buFont typeface="Arial" panose="020B0604020202020204" pitchFamily="34" charset="0"/>
              <a:buChar char="•"/>
              <a:tabLst>
                <a:tab pos="449580" algn="l"/>
              </a:tabLst>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Податковий</a:t>
            </a:r>
            <a:r>
              <a:rPr lang="uk-UA" sz="2000" spc="-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кодекс</a:t>
            </a:r>
          </a:p>
          <a:p>
            <a:pPr marL="342900" lvl="0" indent="-342900" algn="just">
              <a:lnSpc>
                <a:spcPct val="100000"/>
              </a:lnSpc>
              <a:spcBef>
                <a:spcPts val="10"/>
              </a:spcBef>
              <a:spcAft>
                <a:spcPts val="0"/>
              </a:spcAft>
              <a:buSzPts val="1200"/>
              <a:buFont typeface="Arial" panose="020B0604020202020204" pitchFamily="34" charset="0"/>
              <a:buChar char="•"/>
              <a:tabLst>
                <a:tab pos="449580" algn="l"/>
              </a:tabLst>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Митний</a:t>
            </a:r>
            <a:r>
              <a:rPr lang="uk-UA" sz="2000" spc="1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кодекс</a:t>
            </a:r>
          </a:p>
          <a:p>
            <a:pPr marL="342900" lvl="0" indent="-342900" algn="just">
              <a:lnSpc>
                <a:spcPct val="100000"/>
              </a:lnSpc>
              <a:buSzPts val="1200"/>
              <a:buFont typeface="Arial" panose="020B0604020202020204" pitchFamily="34" charset="0"/>
              <a:buChar char="•"/>
              <a:tabLst>
                <a:tab pos="449580" algn="l"/>
              </a:tabLst>
            </a:pP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Бюджетний</a:t>
            </a:r>
            <a:r>
              <a:rPr lang="uk-UA" sz="2000" spc="1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кодекс</a:t>
            </a:r>
          </a:p>
          <a:p>
            <a:pPr marL="342900" lvl="0" indent="-342900" algn="just">
              <a:lnSpc>
                <a:spcPct val="100000"/>
              </a:lnSpc>
              <a:buSzPts val="1200"/>
              <a:buFont typeface="Arial" panose="020B0604020202020204" pitchFamily="34" charset="0"/>
              <a:buChar char="•"/>
              <a:tabLst>
                <a:tab pos="449580" algn="l"/>
              </a:tabLst>
            </a:pPr>
            <a:r>
              <a:rPr lang="uk-UA" sz="2000" dirty="0">
                <a:solidFill>
                  <a:schemeClr val="tx1"/>
                </a:solidFill>
                <a:effectLst/>
                <a:latin typeface="Times New Roman" panose="02020603050405020304" pitchFamily="18" charset="0"/>
                <a:ea typeface="Times New Roman" panose="02020603050405020304" pitchFamily="18" charset="0"/>
              </a:rPr>
              <a:t>Цивільний</a:t>
            </a:r>
            <a:r>
              <a:rPr lang="uk-UA" sz="2000" spc="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кодекс</a:t>
            </a:r>
          </a:p>
        </p:txBody>
      </p:sp>
    </p:spTree>
    <p:extLst>
      <p:ext uri="{BB962C8B-B14F-4D97-AF65-F5344CB8AC3E}">
        <p14:creationId xmlns:p14="http://schemas.microsoft.com/office/powerpoint/2010/main" xmlns="" val="404267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111576" y="0"/>
            <a:ext cx="11968847" cy="6544092"/>
          </a:xfrm>
        </p:spPr>
        <p:txBody>
          <a:bodyPr>
            <a:normAutofit fontScale="92500" lnSpcReduction="20000"/>
          </a:bodyPr>
          <a:lstStyle/>
          <a:p>
            <a:pPr algn="just">
              <a:lnSpc>
                <a:spcPct val="100000"/>
              </a:lnSpc>
            </a:pPr>
            <a:r>
              <a:rPr lang="uk-UA" sz="2000" dirty="0">
                <a:solidFill>
                  <a:schemeClr val="tx1"/>
                </a:solidFill>
                <a:effectLst/>
                <a:latin typeface="Times New Roman" panose="02020603050405020304" pitchFamily="18" charset="0"/>
                <a:ea typeface="Times New Roman" panose="02020603050405020304" pitchFamily="18" charset="0"/>
              </a:rPr>
              <a:t>Нормативно-правовими актами, які регулюють діяльність підприємств, також є статут, засновницький (установчий) договір, генеральна тарифна угода та колективний договір.</a:t>
            </a:r>
          </a:p>
          <a:p>
            <a:pPr algn="just">
              <a:lnSpc>
                <a:spcPct val="100000"/>
              </a:lnSpc>
            </a:pPr>
            <a:r>
              <a:rPr lang="uk-UA" sz="2000" dirty="0">
                <a:solidFill>
                  <a:schemeClr val="tx1"/>
                </a:solidFill>
                <a:effectLst/>
                <a:latin typeface="Times New Roman" panose="02020603050405020304" pitchFamily="18" charset="0"/>
                <a:ea typeface="Times New Roman" panose="02020603050405020304" pitchFamily="18" charset="0"/>
              </a:rPr>
              <a:t>Статут підприємства - це зібрання обов’язкових правил, які регулюють його індивідуальну діяльність, а також взаємовідносини з іншими суб’єктами господарювання</a:t>
            </a:r>
          </a:p>
          <a:p>
            <a:pPr algn="just">
              <a:lnSpc>
                <a:spcPct val="100000"/>
              </a:lnSpc>
            </a:pPr>
            <a:r>
              <a:rPr lang="uk-UA" sz="2000" dirty="0">
                <a:solidFill>
                  <a:schemeClr val="tx1"/>
                </a:solidFill>
                <a:effectLst/>
                <a:latin typeface="Times New Roman" panose="02020603050405020304" pitchFamily="18" charset="0"/>
                <a:ea typeface="Times New Roman" panose="02020603050405020304" pitchFamily="18" charset="0"/>
              </a:rPr>
              <a:t>Розділи статуту підприємства:</a:t>
            </a:r>
          </a:p>
          <a:p>
            <a:pPr marL="342900" lvl="0" indent="-342900" algn="just">
              <a:lnSpc>
                <a:spcPct val="100000"/>
              </a:lnSpc>
              <a:spcBef>
                <a:spcPts val="330"/>
              </a:spcBef>
              <a:spcAft>
                <a:spcPts val="0"/>
              </a:spcAft>
              <a:buSzPts val="1200"/>
              <a:buFont typeface="Courier New" panose="02070309020205020404" pitchFamily="49" charset="0"/>
              <a:buChar char="o"/>
              <a:tabLst>
                <a:tab pos="321945" algn="l"/>
              </a:tabLst>
            </a:pPr>
            <a:r>
              <a:rPr lang="uk-UA" sz="2000" dirty="0">
                <a:solidFill>
                  <a:schemeClr val="tx1"/>
                </a:solidFill>
                <a:effectLst/>
                <a:latin typeface="Times New Roman" panose="02020603050405020304" pitchFamily="18" charset="0"/>
                <a:ea typeface="Courier New" panose="02070309020205020404" pitchFamily="49" charset="0"/>
              </a:rPr>
              <a:t>назва та місцезнаходження</a:t>
            </a:r>
            <a:r>
              <a:rPr lang="uk-UA" sz="2000" spc="290" dirty="0">
                <a:solidFill>
                  <a:schemeClr val="tx1"/>
                </a:solidFill>
                <a:effectLst/>
                <a:latin typeface="Times New Roman" panose="02020603050405020304" pitchFamily="18" charset="0"/>
                <a:ea typeface="Courier New" panose="02070309020205020404" pitchFamily="49" charset="0"/>
              </a:rPr>
              <a:t> </a:t>
            </a:r>
            <a:r>
              <a:rPr lang="uk-UA" sz="2000" dirty="0">
                <a:solidFill>
                  <a:schemeClr val="tx1"/>
                </a:solidFill>
                <a:effectLst/>
                <a:latin typeface="Times New Roman" panose="02020603050405020304" pitchFamily="18" charset="0"/>
                <a:ea typeface="Courier New" panose="02070309020205020404" pitchFamily="49" charset="0"/>
              </a:rPr>
              <a:t>підприємства;</a:t>
            </a:r>
          </a:p>
          <a:p>
            <a:pPr marL="342900" lvl="0" indent="-342900" algn="just">
              <a:lnSpc>
                <a:spcPct val="100000"/>
              </a:lnSpc>
              <a:buSzPts val="1200"/>
              <a:buFont typeface="Courier New" panose="02070309020205020404" pitchFamily="49" charset="0"/>
              <a:buChar char="o"/>
              <a:tabLst>
                <a:tab pos="321945" algn="l"/>
              </a:tabLst>
            </a:pPr>
            <a:r>
              <a:rPr lang="uk-UA" sz="2000" dirty="0">
                <a:solidFill>
                  <a:schemeClr val="tx1"/>
                </a:solidFill>
                <a:effectLst/>
                <a:latin typeface="Times New Roman" panose="02020603050405020304" pitchFamily="18" charset="0"/>
                <a:ea typeface="Courier New" panose="02070309020205020404" pitchFamily="49" charset="0"/>
              </a:rPr>
              <a:t>загальні</a:t>
            </a:r>
            <a:r>
              <a:rPr lang="uk-UA" sz="2000" spc="-30" dirty="0">
                <a:solidFill>
                  <a:schemeClr val="tx1"/>
                </a:solidFill>
                <a:effectLst/>
                <a:latin typeface="Times New Roman" panose="02020603050405020304" pitchFamily="18" charset="0"/>
                <a:ea typeface="Courier New" panose="02070309020205020404" pitchFamily="49" charset="0"/>
              </a:rPr>
              <a:t> </a:t>
            </a:r>
            <a:r>
              <a:rPr lang="uk-UA" sz="2000" dirty="0">
                <a:solidFill>
                  <a:schemeClr val="tx1"/>
                </a:solidFill>
                <a:effectLst/>
                <a:latin typeface="Times New Roman" panose="02020603050405020304" pitchFamily="18" charset="0"/>
                <a:ea typeface="Courier New" panose="02070309020205020404" pitchFamily="49" charset="0"/>
              </a:rPr>
              <a:t>положення;</a:t>
            </a:r>
          </a:p>
          <a:p>
            <a:pPr marL="342900" lvl="0" indent="-342900" algn="just">
              <a:lnSpc>
                <a:spcPct val="100000"/>
              </a:lnSpc>
              <a:buSzPts val="1200"/>
              <a:buFont typeface="Courier New" panose="02070309020205020404" pitchFamily="49" charset="0"/>
              <a:buChar char="o"/>
              <a:tabLst>
                <a:tab pos="321945" algn="l"/>
              </a:tabLst>
            </a:pPr>
            <a:r>
              <a:rPr lang="uk-UA" sz="2000" dirty="0">
                <a:solidFill>
                  <a:schemeClr val="tx1"/>
                </a:solidFill>
                <a:effectLst/>
                <a:latin typeface="Times New Roman" panose="02020603050405020304" pitchFamily="18" charset="0"/>
                <a:ea typeface="Courier New" panose="02070309020205020404" pitchFamily="49" charset="0"/>
              </a:rPr>
              <a:t>мета створення і напрями</a:t>
            </a:r>
            <a:r>
              <a:rPr lang="uk-UA" sz="2000" spc="-30" dirty="0">
                <a:solidFill>
                  <a:schemeClr val="tx1"/>
                </a:solidFill>
                <a:effectLst/>
                <a:latin typeface="Times New Roman" panose="02020603050405020304" pitchFamily="18" charset="0"/>
                <a:ea typeface="Courier New" panose="02070309020205020404" pitchFamily="49" charset="0"/>
              </a:rPr>
              <a:t> </a:t>
            </a:r>
            <a:r>
              <a:rPr lang="uk-UA" sz="2000" dirty="0">
                <a:solidFill>
                  <a:schemeClr val="tx1"/>
                </a:solidFill>
                <a:effectLst/>
                <a:latin typeface="Times New Roman" panose="02020603050405020304" pitchFamily="18" charset="0"/>
                <a:ea typeface="Courier New" panose="02070309020205020404" pitchFamily="49" charset="0"/>
              </a:rPr>
              <a:t>діяльності;</a:t>
            </a:r>
          </a:p>
          <a:p>
            <a:pPr marL="342900" lvl="0" indent="-342900" algn="just">
              <a:lnSpc>
                <a:spcPct val="100000"/>
              </a:lnSpc>
              <a:buSzPts val="1200"/>
              <a:buFont typeface="Courier New" panose="02070309020205020404" pitchFamily="49" charset="0"/>
              <a:buChar char="o"/>
              <a:tabLst>
                <a:tab pos="321945" algn="l"/>
              </a:tabLst>
            </a:pPr>
            <a:r>
              <a:rPr lang="uk-UA" sz="2000" dirty="0">
                <a:solidFill>
                  <a:schemeClr val="tx1"/>
                </a:solidFill>
                <a:effectLst/>
                <a:latin typeface="Times New Roman" panose="02020603050405020304" pitchFamily="18" charset="0"/>
                <a:ea typeface="Courier New" panose="02070309020205020404" pitchFamily="49" charset="0"/>
              </a:rPr>
              <a:t>юридичний статус</a:t>
            </a:r>
            <a:r>
              <a:rPr lang="uk-UA" sz="2000" spc="-65" dirty="0">
                <a:solidFill>
                  <a:schemeClr val="tx1"/>
                </a:solidFill>
                <a:effectLst/>
                <a:latin typeface="Times New Roman" panose="02020603050405020304" pitchFamily="18" charset="0"/>
                <a:ea typeface="Courier New" panose="02070309020205020404" pitchFamily="49" charset="0"/>
              </a:rPr>
              <a:t> </a:t>
            </a:r>
            <a:r>
              <a:rPr lang="uk-UA" sz="2000" dirty="0">
                <a:solidFill>
                  <a:schemeClr val="tx1"/>
                </a:solidFill>
                <a:effectLst/>
                <a:latin typeface="Times New Roman" panose="02020603050405020304" pitchFamily="18" charset="0"/>
                <a:ea typeface="Courier New" panose="02070309020205020404" pitchFamily="49" charset="0"/>
              </a:rPr>
              <a:t>підприємства;</a:t>
            </a:r>
          </a:p>
          <a:p>
            <a:pPr marL="342900" lvl="0" indent="-342900" algn="just">
              <a:lnSpc>
                <a:spcPct val="100000"/>
              </a:lnSpc>
              <a:buSzPts val="1200"/>
              <a:buFont typeface="Courier New" panose="02070309020205020404" pitchFamily="49" charset="0"/>
              <a:buChar char="o"/>
              <a:tabLst>
                <a:tab pos="321945" algn="l"/>
              </a:tabLst>
            </a:pPr>
            <a:r>
              <a:rPr lang="uk-UA" sz="2000" dirty="0">
                <a:solidFill>
                  <a:schemeClr val="tx1"/>
                </a:solidFill>
                <a:effectLst/>
                <a:latin typeface="Times New Roman" panose="02020603050405020304" pitchFamily="18" charset="0"/>
                <a:ea typeface="Courier New" panose="02070309020205020404" pitchFamily="49" charset="0"/>
              </a:rPr>
              <a:t>зовнішньоекономічна</a:t>
            </a:r>
            <a:r>
              <a:rPr lang="uk-UA" sz="2000" spc="-40" dirty="0">
                <a:solidFill>
                  <a:schemeClr val="tx1"/>
                </a:solidFill>
                <a:effectLst/>
                <a:latin typeface="Times New Roman" panose="02020603050405020304" pitchFamily="18" charset="0"/>
                <a:ea typeface="Courier New" panose="02070309020205020404" pitchFamily="49" charset="0"/>
              </a:rPr>
              <a:t> </a:t>
            </a:r>
            <a:r>
              <a:rPr lang="uk-UA" sz="2000" dirty="0">
                <a:solidFill>
                  <a:schemeClr val="tx1"/>
                </a:solidFill>
                <a:effectLst/>
                <a:latin typeface="Times New Roman" panose="02020603050405020304" pitchFamily="18" charset="0"/>
                <a:ea typeface="Courier New" panose="02070309020205020404" pitchFamily="49" charset="0"/>
              </a:rPr>
              <a:t>діяльність;</a:t>
            </a:r>
          </a:p>
          <a:p>
            <a:pPr marL="342900" lvl="0" indent="-342900" algn="just">
              <a:lnSpc>
                <a:spcPct val="100000"/>
              </a:lnSpc>
              <a:buSzPts val="1200"/>
              <a:buFont typeface="Courier New" panose="02070309020205020404" pitchFamily="49" charset="0"/>
              <a:buChar char="o"/>
              <a:tabLst>
                <a:tab pos="321945" algn="l"/>
              </a:tabLst>
            </a:pPr>
            <a:r>
              <a:rPr lang="uk-UA" sz="2000" dirty="0">
                <a:solidFill>
                  <a:schemeClr val="tx1"/>
                </a:solidFill>
                <a:effectLst/>
                <a:latin typeface="Times New Roman" panose="02020603050405020304" pitchFamily="18" charset="0"/>
                <a:ea typeface="Courier New" panose="02070309020205020404" pitchFamily="49" charset="0"/>
              </a:rPr>
              <a:t>майно і фонди</a:t>
            </a:r>
            <a:r>
              <a:rPr lang="uk-UA" sz="2000" spc="-5" dirty="0">
                <a:solidFill>
                  <a:schemeClr val="tx1"/>
                </a:solidFill>
                <a:effectLst/>
                <a:latin typeface="Times New Roman" panose="02020603050405020304" pitchFamily="18" charset="0"/>
                <a:ea typeface="Courier New" panose="02070309020205020404" pitchFamily="49" charset="0"/>
              </a:rPr>
              <a:t> </a:t>
            </a:r>
            <a:r>
              <a:rPr lang="uk-UA" sz="2000" dirty="0">
                <a:solidFill>
                  <a:schemeClr val="tx1"/>
                </a:solidFill>
                <a:effectLst/>
                <a:latin typeface="Times New Roman" panose="02020603050405020304" pitchFamily="18" charset="0"/>
                <a:ea typeface="Courier New" panose="02070309020205020404" pitchFamily="49" charset="0"/>
              </a:rPr>
              <a:t>підприємства;</a:t>
            </a:r>
          </a:p>
          <a:p>
            <a:pPr marL="342900" lvl="0" indent="-342900" algn="just">
              <a:lnSpc>
                <a:spcPct val="100000"/>
              </a:lnSpc>
              <a:buSzPts val="1200"/>
              <a:buFont typeface="Courier New" panose="02070309020205020404" pitchFamily="49" charset="0"/>
              <a:buChar char="o"/>
              <a:tabLst>
                <a:tab pos="321945" algn="l"/>
              </a:tabLst>
            </a:pPr>
            <a:r>
              <a:rPr lang="uk-UA" sz="2000" dirty="0">
                <a:solidFill>
                  <a:schemeClr val="tx1"/>
                </a:solidFill>
                <a:effectLst/>
                <a:latin typeface="Times New Roman" panose="02020603050405020304" pitchFamily="18" charset="0"/>
                <a:ea typeface="Courier New" panose="02070309020205020404" pitchFamily="49" charset="0"/>
              </a:rPr>
              <a:t>виробничо-господарська</a:t>
            </a:r>
            <a:r>
              <a:rPr lang="uk-UA" sz="2000" spc="-20" dirty="0">
                <a:solidFill>
                  <a:schemeClr val="tx1"/>
                </a:solidFill>
                <a:effectLst/>
                <a:latin typeface="Times New Roman" panose="02020603050405020304" pitchFamily="18" charset="0"/>
                <a:ea typeface="Courier New" panose="02070309020205020404" pitchFamily="49" charset="0"/>
              </a:rPr>
              <a:t> </a:t>
            </a:r>
            <a:r>
              <a:rPr lang="uk-UA" sz="2000" dirty="0">
                <a:solidFill>
                  <a:schemeClr val="tx1"/>
                </a:solidFill>
                <a:effectLst/>
                <a:latin typeface="Times New Roman" panose="02020603050405020304" pitchFamily="18" charset="0"/>
                <a:ea typeface="Courier New" panose="02070309020205020404" pitchFamily="49" charset="0"/>
              </a:rPr>
              <a:t>діяльність;</a:t>
            </a:r>
          </a:p>
          <a:p>
            <a:pPr marL="342900" lvl="0" indent="-342900" algn="just">
              <a:lnSpc>
                <a:spcPct val="100000"/>
              </a:lnSpc>
              <a:buSzPts val="1200"/>
              <a:buFont typeface="Courier New" panose="02070309020205020404" pitchFamily="49" charset="0"/>
              <a:buChar char="o"/>
              <a:tabLst>
                <a:tab pos="321945" algn="l"/>
              </a:tabLst>
            </a:pPr>
            <a:r>
              <a:rPr lang="uk-UA" sz="2000" dirty="0">
                <a:solidFill>
                  <a:schemeClr val="tx1"/>
                </a:solidFill>
                <a:effectLst/>
                <a:latin typeface="Times New Roman" panose="02020603050405020304" pitchFamily="18" charset="0"/>
                <a:ea typeface="Courier New" panose="02070309020205020404" pitchFamily="49" charset="0"/>
              </a:rPr>
              <a:t>прибуток підприємства та його розподіл;</a:t>
            </a:r>
          </a:p>
          <a:p>
            <a:pPr marL="342900" lvl="0" indent="-342900" algn="just">
              <a:lnSpc>
                <a:spcPct val="100000"/>
              </a:lnSpc>
              <a:buSzPts val="1200"/>
              <a:buFont typeface="Courier New" panose="02070309020205020404" pitchFamily="49" charset="0"/>
              <a:buChar char="o"/>
              <a:tabLst>
                <a:tab pos="321945" algn="l"/>
              </a:tabLst>
            </a:pPr>
            <a:r>
              <a:rPr lang="uk-UA" sz="2000" dirty="0">
                <a:solidFill>
                  <a:schemeClr val="tx1"/>
                </a:solidFill>
                <a:effectLst/>
                <a:latin typeface="Times New Roman" panose="02020603050405020304" pitchFamily="18" charset="0"/>
                <a:ea typeface="Courier New" panose="02070309020205020404" pitchFamily="49" charset="0"/>
              </a:rPr>
              <a:t>порядок відшкодування</a:t>
            </a:r>
            <a:r>
              <a:rPr lang="uk-UA" sz="2000" spc="-90" dirty="0">
                <a:solidFill>
                  <a:schemeClr val="tx1"/>
                </a:solidFill>
                <a:effectLst/>
                <a:latin typeface="Times New Roman" panose="02020603050405020304" pitchFamily="18" charset="0"/>
                <a:ea typeface="Courier New" panose="02070309020205020404" pitchFamily="49" charset="0"/>
              </a:rPr>
              <a:t> </a:t>
            </a:r>
            <a:r>
              <a:rPr lang="uk-UA" sz="2000" dirty="0">
                <a:solidFill>
                  <a:schemeClr val="tx1"/>
                </a:solidFill>
                <a:effectLst/>
                <a:latin typeface="Times New Roman" panose="02020603050405020304" pitchFamily="18" charset="0"/>
                <a:ea typeface="Courier New" panose="02070309020205020404" pitchFamily="49" charset="0"/>
              </a:rPr>
              <a:t>збитків;</a:t>
            </a:r>
          </a:p>
          <a:p>
            <a:pPr marL="342900" lvl="0" indent="-342900" algn="just">
              <a:lnSpc>
                <a:spcPct val="100000"/>
              </a:lnSpc>
              <a:buSzPts val="1200"/>
              <a:buFont typeface="Courier New" panose="02070309020205020404" pitchFamily="49" charset="0"/>
              <a:buChar char="o"/>
              <a:tabLst>
                <a:tab pos="321945" algn="l"/>
              </a:tabLst>
            </a:pPr>
            <a:r>
              <a:rPr lang="uk-UA" sz="2000" dirty="0">
                <a:solidFill>
                  <a:schemeClr val="tx1"/>
                </a:solidFill>
                <a:effectLst/>
                <a:latin typeface="Times New Roman" panose="02020603050405020304" pitchFamily="18" charset="0"/>
                <a:ea typeface="Courier New" panose="02070309020205020404" pitchFamily="49" charset="0"/>
              </a:rPr>
              <a:t>органи управління та</a:t>
            </a:r>
            <a:r>
              <a:rPr lang="uk-UA" sz="2000" spc="-55" dirty="0">
                <a:solidFill>
                  <a:schemeClr val="tx1"/>
                </a:solidFill>
                <a:effectLst/>
                <a:latin typeface="Times New Roman" panose="02020603050405020304" pitchFamily="18" charset="0"/>
                <a:ea typeface="Courier New" panose="02070309020205020404" pitchFamily="49" charset="0"/>
              </a:rPr>
              <a:t> </a:t>
            </a:r>
            <a:r>
              <a:rPr lang="uk-UA" sz="2000" dirty="0">
                <a:solidFill>
                  <a:schemeClr val="tx1"/>
                </a:solidFill>
                <a:effectLst/>
                <a:latin typeface="Times New Roman" panose="02020603050405020304" pitchFamily="18" charset="0"/>
                <a:ea typeface="Courier New" panose="02070309020205020404" pitchFamily="49" charset="0"/>
              </a:rPr>
              <a:t>контролю;</a:t>
            </a:r>
          </a:p>
          <a:p>
            <a:pPr marL="342900" lvl="0" indent="-342900" algn="just">
              <a:lnSpc>
                <a:spcPct val="100000"/>
              </a:lnSpc>
              <a:buSzPts val="1200"/>
              <a:buFont typeface="Courier New" panose="02070309020205020404" pitchFamily="49" charset="0"/>
              <a:buChar char="o"/>
              <a:tabLst>
                <a:tab pos="321945" algn="l"/>
              </a:tabLst>
            </a:pPr>
            <a:r>
              <a:rPr lang="uk-UA" sz="2000" dirty="0">
                <a:solidFill>
                  <a:schemeClr val="tx1"/>
                </a:solidFill>
                <a:effectLst/>
                <a:latin typeface="Times New Roman" panose="02020603050405020304" pitchFamily="18" charset="0"/>
                <a:ea typeface="Courier New" panose="02070309020205020404" pitchFamily="49" charset="0"/>
              </a:rPr>
              <a:t>організація та оплата</a:t>
            </a:r>
            <a:r>
              <a:rPr lang="uk-UA" sz="2000" spc="-30" dirty="0">
                <a:solidFill>
                  <a:schemeClr val="tx1"/>
                </a:solidFill>
                <a:effectLst/>
                <a:latin typeface="Times New Roman" panose="02020603050405020304" pitchFamily="18" charset="0"/>
                <a:ea typeface="Courier New" panose="02070309020205020404" pitchFamily="49" charset="0"/>
              </a:rPr>
              <a:t> </a:t>
            </a:r>
            <a:r>
              <a:rPr lang="uk-UA" sz="2000" dirty="0">
                <a:solidFill>
                  <a:schemeClr val="tx1"/>
                </a:solidFill>
                <a:effectLst/>
                <a:latin typeface="Times New Roman" panose="02020603050405020304" pitchFamily="18" charset="0"/>
                <a:ea typeface="Courier New" panose="02070309020205020404" pitchFamily="49" charset="0"/>
              </a:rPr>
              <a:t>праці;</a:t>
            </a:r>
          </a:p>
          <a:p>
            <a:pPr marL="342900" lvl="0" indent="-342900" algn="just">
              <a:lnSpc>
                <a:spcPct val="100000"/>
              </a:lnSpc>
              <a:buSzPts val="1200"/>
              <a:buFont typeface="Courier New" panose="02070309020205020404" pitchFamily="49" charset="0"/>
              <a:buChar char="o"/>
              <a:tabLst>
                <a:tab pos="321945" algn="l"/>
              </a:tabLst>
            </a:pPr>
            <a:r>
              <a:rPr lang="uk-UA" sz="2000" dirty="0">
                <a:solidFill>
                  <a:schemeClr val="tx1"/>
                </a:solidFill>
                <a:effectLst/>
                <a:latin typeface="Times New Roman" panose="02020603050405020304" pitchFamily="18" charset="0"/>
                <a:ea typeface="Courier New" panose="02070309020205020404" pitchFamily="49" charset="0"/>
              </a:rPr>
              <a:t>повноваження трудового</a:t>
            </a:r>
            <a:r>
              <a:rPr lang="uk-UA" sz="2000" spc="-5" dirty="0">
                <a:solidFill>
                  <a:schemeClr val="tx1"/>
                </a:solidFill>
                <a:effectLst/>
                <a:latin typeface="Times New Roman" panose="02020603050405020304" pitchFamily="18" charset="0"/>
                <a:ea typeface="Courier New" panose="02070309020205020404" pitchFamily="49" charset="0"/>
              </a:rPr>
              <a:t> </a:t>
            </a:r>
            <a:r>
              <a:rPr lang="uk-UA" sz="2000" dirty="0">
                <a:solidFill>
                  <a:schemeClr val="tx1"/>
                </a:solidFill>
                <a:effectLst/>
                <a:latin typeface="Times New Roman" panose="02020603050405020304" pitchFamily="18" charset="0"/>
                <a:ea typeface="Courier New" panose="02070309020205020404" pitchFamily="49" charset="0"/>
              </a:rPr>
              <a:t>колективу;</a:t>
            </a:r>
          </a:p>
          <a:p>
            <a:pPr marL="342900" lvl="0" indent="-342900" algn="just">
              <a:lnSpc>
                <a:spcPct val="100000"/>
              </a:lnSpc>
              <a:buSzPts val="1200"/>
              <a:buFont typeface="Courier New" panose="02070309020205020404" pitchFamily="49" charset="0"/>
              <a:buChar char="o"/>
              <a:tabLst>
                <a:tab pos="321945" algn="l"/>
              </a:tabLst>
            </a:pPr>
            <a:r>
              <a:rPr lang="uk-UA" sz="2000" dirty="0">
                <a:solidFill>
                  <a:schemeClr val="tx1"/>
                </a:solidFill>
                <a:effectLst/>
                <a:latin typeface="Times New Roman" panose="02020603050405020304" pitchFamily="18" charset="0"/>
                <a:ea typeface="Courier New" panose="02070309020205020404" pitchFamily="49" charset="0"/>
              </a:rPr>
              <a:t>облік та</a:t>
            </a:r>
            <a:r>
              <a:rPr lang="uk-UA" sz="2000" spc="10" dirty="0">
                <a:solidFill>
                  <a:schemeClr val="tx1"/>
                </a:solidFill>
                <a:effectLst/>
                <a:latin typeface="Times New Roman" panose="02020603050405020304" pitchFamily="18" charset="0"/>
                <a:ea typeface="Courier New" panose="02070309020205020404" pitchFamily="49" charset="0"/>
              </a:rPr>
              <a:t> </a:t>
            </a:r>
            <a:r>
              <a:rPr lang="uk-UA" sz="2000" dirty="0">
                <a:solidFill>
                  <a:schemeClr val="tx1"/>
                </a:solidFill>
                <a:effectLst/>
                <a:latin typeface="Times New Roman" panose="02020603050405020304" pitchFamily="18" charset="0"/>
                <a:ea typeface="Courier New" panose="02070309020205020404" pitchFamily="49" charset="0"/>
              </a:rPr>
              <a:t>звітність;</a:t>
            </a:r>
          </a:p>
          <a:p>
            <a:pPr marL="342900" lvl="0" indent="-342900" algn="just">
              <a:lnSpc>
                <a:spcPct val="100000"/>
              </a:lnSpc>
              <a:buSzPts val="1200"/>
              <a:buFont typeface="Courier New" panose="02070309020205020404" pitchFamily="49" charset="0"/>
              <a:buChar char="o"/>
              <a:tabLst>
                <a:tab pos="321945" algn="l"/>
              </a:tabLst>
            </a:pPr>
            <a:r>
              <a:rPr lang="uk-UA" sz="2000" dirty="0">
                <a:solidFill>
                  <a:schemeClr val="tx1"/>
                </a:solidFill>
                <a:effectLst/>
                <a:latin typeface="Times New Roman" panose="02020603050405020304" pitchFamily="18" charset="0"/>
                <a:ea typeface="Courier New" panose="02070309020205020404" pitchFamily="49" charset="0"/>
              </a:rPr>
              <a:t>припинення діяльності</a:t>
            </a:r>
            <a:r>
              <a:rPr lang="uk-UA" sz="2000" spc="-50" dirty="0">
                <a:solidFill>
                  <a:schemeClr val="tx1"/>
                </a:solidFill>
                <a:effectLst/>
                <a:latin typeface="Times New Roman" panose="02020603050405020304" pitchFamily="18" charset="0"/>
                <a:ea typeface="Courier New" panose="02070309020205020404" pitchFamily="49" charset="0"/>
              </a:rPr>
              <a:t> </a:t>
            </a:r>
            <a:r>
              <a:rPr lang="uk-UA" sz="2000" dirty="0">
                <a:solidFill>
                  <a:schemeClr val="tx1"/>
                </a:solidFill>
                <a:effectLst/>
                <a:latin typeface="Times New Roman" panose="02020603050405020304" pitchFamily="18" charset="0"/>
                <a:ea typeface="Courier New" panose="02070309020205020404" pitchFamily="49" charset="0"/>
              </a:rPr>
              <a:t>підприємства.</a:t>
            </a:r>
          </a:p>
          <a:p>
            <a:endParaRPr lang="uk-UA" dirty="0"/>
          </a:p>
        </p:txBody>
      </p:sp>
      <p:pic>
        <p:nvPicPr>
          <p:cNvPr id="5" name="Рисунок 4">
            <a:extLst>
              <a:ext uri="{FF2B5EF4-FFF2-40B4-BE49-F238E27FC236}">
                <a16:creationId xmlns:a16="http://schemas.microsoft.com/office/drawing/2014/main" xmlns="" id="{1F0432BC-73C8-628F-03AF-4B229EA3874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50756" y="2714978"/>
            <a:ext cx="4572000" cy="3048000"/>
          </a:xfrm>
          <a:prstGeom prst="rect">
            <a:avLst/>
          </a:prstGeom>
        </p:spPr>
      </p:pic>
    </p:spTree>
    <p:extLst>
      <p:ext uri="{BB962C8B-B14F-4D97-AF65-F5344CB8AC3E}">
        <p14:creationId xmlns:p14="http://schemas.microsoft.com/office/powerpoint/2010/main" xmlns="" val="205629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234441" y="285687"/>
            <a:ext cx="11723118" cy="6078537"/>
          </a:xfrm>
        </p:spPr>
        <p:txBody>
          <a:bodyPr>
            <a:normAutofit fontScale="92500" lnSpcReduction="20000"/>
          </a:bodyPr>
          <a:lstStyle/>
          <a:p>
            <a:pPr algn="just">
              <a:lnSpc>
                <a:spcPct val="100000"/>
              </a:lnSpc>
            </a:pPr>
            <a:r>
              <a:rPr lang="uk-UA" sz="2000" dirty="0">
                <a:solidFill>
                  <a:schemeClr val="tx1"/>
                </a:solidFill>
                <a:effectLst/>
                <a:latin typeface="Times New Roman" panose="02020603050405020304" pitchFamily="18" charset="0"/>
                <a:ea typeface="Times New Roman" panose="02020603050405020304" pitchFamily="18" charset="0"/>
              </a:rPr>
              <a:t>Засновницький договір – це угода, укладена між двома або кількома засновниками щодо створення підприємства</a:t>
            </a:r>
          </a:p>
          <a:p>
            <a:pPr algn="just">
              <a:lnSpc>
                <a:spcPct val="100000"/>
              </a:lnSpc>
            </a:pPr>
            <a:r>
              <a:rPr lang="uk-UA" sz="2000" dirty="0">
                <a:solidFill>
                  <a:schemeClr val="tx1"/>
                </a:solidFill>
                <a:effectLst/>
                <a:latin typeface="Times New Roman" panose="02020603050405020304" pitchFamily="18" charset="0"/>
                <a:ea typeface="Times New Roman" panose="02020603050405020304" pitchFamily="18" charset="0"/>
              </a:rPr>
              <a:t>Розділи засновницького договору:</a:t>
            </a:r>
          </a:p>
          <a:p>
            <a:pPr marL="342900" lvl="0" indent="-342900" algn="just">
              <a:lnSpc>
                <a:spcPct val="100000"/>
              </a:lnSpc>
              <a:spcBef>
                <a:spcPts val="340"/>
              </a:spcBef>
              <a:spcAft>
                <a:spcPts val="0"/>
              </a:spcAft>
              <a:buSzPts val="1200"/>
              <a:buFont typeface="Symbol" panose="05050102010706020507" pitchFamily="18" charset="2"/>
              <a:buChar char=""/>
              <a:tabLst>
                <a:tab pos="208915" algn="l"/>
              </a:tabLst>
            </a:pP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преамбула;</a:t>
            </a:r>
          </a:p>
          <a:p>
            <a:pPr marL="342900" lvl="0" indent="-342900" algn="just">
              <a:lnSpc>
                <a:spcPct val="100000"/>
              </a:lnSpc>
              <a:buSzPts val="1200"/>
              <a:buFont typeface="Symbol" panose="05050102010706020507" pitchFamily="18" charset="2"/>
              <a:buChar char=""/>
              <a:tabLst>
                <a:tab pos="208915" algn="l"/>
              </a:tabLst>
            </a:pP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предмет</a:t>
            </a:r>
            <a:r>
              <a:rPr lang="uk-UA" sz="2000" spc="-1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договору;</a:t>
            </a:r>
          </a:p>
          <a:p>
            <a:pPr marL="342900" lvl="0" indent="-342900" algn="just">
              <a:lnSpc>
                <a:spcPct val="100000"/>
              </a:lnSpc>
              <a:buSzPts val="1200"/>
              <a:buFont typeface="Symbol" panose="05050102010706020507" pitchFamily="18" charset="2"/>
              <a:buChar char=""/>
              <a:tabLst>
                <a:tab pos="208915" algn="l"/>
              </a:tabLst>
            </a:pP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назва та місцезнаходження</a:t>
            </a:r>
            <a:r>
              <a:rPr lang="uk-UA" sz="2000" spc="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підприємства;</a:t>
            </a:r>
          </a:p>
          <a:p>
            <a:pPr marL="342900" lvl="0" indent="-342900" algn="just">
              <a:lnSpc>
                <a:spcPct val="100000"/>
              </a:lnSpc>
              <a:buSzPts val="1200"/>
              <a:buFont typeface="Symbol" panose="05050102010706020507" pitchFamily="18" charset="2"/>
              <a:buChar char=""/>
              <a:tabLst>
                <a:tab pos="208915" algn="l"/>
              </a:tabLst>
            </a:pP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загальні положення</a:t>
            </a:r>
            <a:r>
              <a:rPr lang="uk-UA" sz="2000" spc="-4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договору;</a:t>
            </a:r>
          </a:p>
          <a:p>
            <a:pPr marL="342900" lvl="0" indent="-342900" algn="just">
              <a:lnSpc>
                <a:spcPct val="100000"/>
              </a:lnSpc>
              <a:buSzPts val="1200"/>
              <a:buFont typeface="Symbol" panose="05050102010706020507" pitchFamily="18" charset="2"/>
              <a:buChar char=""/>
              <a:tabLst>
                <a:tab pos="208915" algn="l"/>
              </a:tabLst>
            </a:pP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юридичний статус</a:t>
            </a:r>
            <a:r>
              <a:rPr lang="uk-UA" sz="2000" spc="1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фірми;</a:t>
            </a:r>
          </a:p>
          <a:p>
            <a:pPr marL="342900" lvl="0" indent="-342900" algn="just">
              <a:lnSpc>
                <a:spcPct val="100000"/>
              </a:lnSpc>
              <a:buSzPts val="1200"/>
              <a:buFont typeface="Symbol" panose="05050102010706020507" pitchFamily="18" charset="2"/>
              <a:buChar char=""/>
              <a:tabLst>
                <a:tab pos="208915" algn="l"/>
              </a:tabLst>
            </a:pP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статутний фонд і вклади учасників</a:t>
            </a:r>
            <a:r>
              <a:rPr lang="uk-UA" sz="2000" spc="-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(засновників);</a:t>
            </a:r>
          </a:p>
          <a:p>
            <a:pPr marL="342900" lvl="0" indent="-342900" algn="just">
              <a:lnSpc>
                <a:spcPct val="100000"/>
              </a:lnSpc>
              <a:buSzPts val="1200"/>
              <a:buFont typeface="Symbol" panose="05050102010706020507" pitchFamily="18" charset="2"/>
              <a:buChar char=""/>
              <a:tabLst>
                <a:tab pos="208915" algn="l"/>
              </a:tabLst>
            </a:pP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права та обов’язки учасників</a:t>
            </a:r>
            <a:r>
              <a:rPr lang="uk-UA" sz="2000" spc="-1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(засновників);</a:t>
            </a:r>
          </a:p>
          <a:p>
            <a:pPr marL="342900" lvl="0" indent="-342900" algn="just">
              <a:lnSpc>
                <a:spcPct val="100000"/>
              </a:lnSpc>
              <a:buSzPts val="1200"/>
              <a:buFont typeface="Symbol" panose="05050102010706020507" pitchFamily="18" charset="2"/>
              <a:buChar char=""/>
              <a:tabLst>
                <a:tab pos="208915" algn="l"/>
              </a:tabLst>
            </a:pP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майно підприємства та розподіл</a:t>
            </a:r>
            <a:r>
              <a:rPr lang="uk-UA" sz="2000" spc="2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прибутку;</a:t>
            </a:r>
          </a:p>
          <a:p>
            <a:pPr marL="342900" lvl="0" indent="-342900" algn="just">
              <a:lnSpc>
                <a:spcPct val="100000"/>
              </a:lnSpc>
              <a:buSzPts val="1200"/>
              <a:buFont typeface="Symbol" panose="05050102010706020507" pitchFamily="18" charset="2"/>
              <a:buChar char=""/>
              <a:tabLst>
                <a:tab pos="208915" algn="l"/>
              </a:tabLst>
            </a:pP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порядок виходу </a:t>
            </a:r>
            <a:r>
              <a:rPr lang="uk-UA" sz="2000" spc="1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зі </a:t>
            </a: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складу</a:t>
            </a:r>
            <a:r>
              <a:rPr lang="uk-UA" sz="2000" spc="-7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учасників;</a:t>
            </a:r>
          </a:p>
          <a:p>
            <a:pPr marL="342900" lvl="0" indent="-342900" algn="just">
              <a:lnSpc>
                <a:spcPct val="100000"/>
              </a:lnSpc>
              <a:buSzPts val="1200"/>
              <a:buFont typeface="Symbol" panose="05050102010706020507" pitchFamily="18" charset="2"/>
              <a:buChar char=""/>
              <a:tabLst>
                <a:tab pos="208915" algn="l"/>
              </a:tabLst>
            </a:pP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форс-мажор;</a:t>
            </a:r>
          </a:p>
          <a:p>
            <a:pPr marL="342900" lvl="0" indent="-342900" algn="just">
              <a:lnSpc>
                <a:spcPct val="100000"/>
              </a:lnSpc>
              <a:spcBef>
                <a:spcPts val="20"/>
              </a:spcBef>
              <a:spcAft>
                <a:spcPts val="0"/>
              </a:spcAft>
              <a:buSzPts val="1200"/>
              <a:buFont typeface="Symbol" panose="05050102010706020507" pitchFamily="18" charset="2"/>
              <a:buChar char=""/>
              <a:tabLst>
                <a:tab pos="208915" algn="l"/>
              </a:tabLst>
            </a:pP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вирішення</a:t>
            </a:r>
            <a:r>
              <a:rPr lang="uk-UA" sz="2000" spc="1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суперечок;</a:t>
            </a:r>
          </a:p>
          <a:p>
            <a:pPr marL="342900" lvl="0" indent="-342900" algn="just">
              <a:lnSpc>
                <a:spcPct val="100000"/>
              </a:lnSpc>
              <a:buSzPts val="1200"/>
              <a:buFont typeface="Symbol" panose="05050102010706020507" pitchFamily="18" charset="2"/>
              <a:buChar char=""/>
              <a:tabLst>
                <a:tab pos="208915" algn="l"/>
              </a:tabLst>
            </a:pP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умови припинення</a:t>
            </a:r>
            <a:r>
              <a:rPr lang="uk-UA" sz="2000" spc="-2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договору;</a:t>
            </a:r>
          </a:p>
          <a:p>
            <a:pPr marL="342900" lvl="0" indent="-342900" algn="just">
              <a:lnSpc>
                <a:spcPct val="100000"/>
              </a:lnSpc>
              <a:buSzPts val="1200"/>
              <a:buFont typeface="Symbol" panose="05050102010706020507" pitchFamily="18" charset="2"/>
              <a:buChar char=""/>
              <a:tabLst>
                <a:tab pos="208915" algn="l"/>
              </a:tabLst>
            </a:pP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умови та строки набуття чинності</a:t>
            </a:r>
            <a:r>
              <a:rPr lang="uk-UA" sz="2000" spc="-4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договором;</a:t>
            </a:r>
          </a:p>
          <a:p>
            <a:pPr marL="342900" lvl="0" indent="-342900" algn="just">
              <a:lnSpc>
                <a:spcPct val="100000"/>
              </a:lnSpc>
              <a:buSzPts val="1200"/>
              <a:buFont typeface="Symbol" panose="05050102010706020507" pitchFamily="18" charset="2"/>
              <a:buChar char=""/>
              <a:tabLst>
                <a:tab pos="208915" algn="l"/>
              </a:tabLst>
            </a:pP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інші</a:t>
            </a:r>
            <a:r>
              <a:rPr lang="uk-UA" sz="2000" spc="-1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0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умови.</a:t>
            </a:r>
          </a:p>
          <a:p>
            <a:endParaRPr lang="uk-UA" dirty="0"/>
          </a:p>
        </p:txBody>
      </p:sp>
      <p:pic>
        <p:nvPicPr>
          <p:cNvPr id="3" name="Рисунок 2">
            <a:extLst>
              <a:ext uri="{FF2B5EF4-FFF2-40B4-BE49-F238E27FC236}">
                <a16:creationId xmlns:a16="http://schemas.microsoft.com/office/drawing/2014/main" xmlns="" id="{5B0AF482-5848-CD06-77CC-34D69B9CCE2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87248" y="2820458"/>
            <a:ext cx="4933244" cy="2774950"/>
          </a:xfrm>
          <a:prstGeom prst="rect">
            <a:avLst/>
          </a:prstGeom>
        </p:spPr>
      </p:pic>
    </p:spTree>
    <p:extLst>
      <p:ext uri="{BB962C8B-B14F-4D97-AF65-F5344CB8AC3E}">
        <p14:creationId xmlns:p14="http://schemas.microsoft.com/office/powerpoint/2010/main" xmlns="" val="317453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286554" y="96220"/>
            <a:ext cx="11618892" cy="6078537"/>
          </a:xfrm>
        </p:spPr>
        <p:txBody>
          <a:bodyPr>
            <a:normAutofit/>
          </a:bodyPr>
          <a:lstStyle/>
          <a:p>
            <a:pPr algn="just"/>
            <a:r>
              <a:rPr lang="uk-UA" sz="2000" dirty="0">
                <a:solidFill>
                  <a:schemeClr val="tx1"/>
                </a:solidFill>
                <a:effectLst/>
                <a:latin typeface="Times New Roman" panose="02020603050405020304" pitchFamily="18" charset="0"/>
                <a:ea typeface="Times New Roman" panose="02020603050405020304" pitchFamily="18" charset="0"/>
              </a:rPr>
              <a:t>Генеральна тарифна угода є частиною договірного регулювання відносин між роботодавцями (в особі федерації роботодавців) та працівниками (в особі федерації профспілок)</a:t>
            </a:r>
          </a:p>
          <a:p>
            <a:pPr marL="748665" marR="361950" algn="just">
              <a:spcBef>
                <a:spcPts val="715"/>
              </a:spcBef>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Така угода укладається на міжгалузевому рівні та спрямована на вдосконалення колективно-договірного регулювання соціально-трудових відносин, розвиток соціального партнерства, реалізацію прав і гарантій як працівників, так і роботодавців.</a:t>
            </a:r>
          </a:p>
          <a:p>
            <a:pPr marL="748665" marR="361950" algn="just">
              <a:spcBef>
                <a:spcPts val="715"/>
              </a:spcBef>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Предметом Генеральної тарифної угоди є:</a:t>
            </a:r>
          </a:p>
          <a:p>
            <a:pPr marL="342900" marR="361950" lvl="0" indent="-342900" algn="just">
              <a:spcAft>
                <a:spcPts val="0"/>
              </a:spcAft>
              <a:buSzPts val="1400"/>
              <a:buFont typeface="Times New Roman" panose="02020603050405020304" pitchFamily="18" charset="0"/>
              <a:buAutoNum type="arabicParenR"/>
              <a:tabLst>
                <a:tab pos="1093470" algn="l"/>
              </a:tabLst>
            </a:pPr>
            <a:r>
              <a:rPr lang="uk-UA" sz="2000" dirty="0">
                <a:solidFill>
                  <a:schemeClr val="tx1"/>
                </a:solidFill>
                <a:effectLst/>
                <a:latin typeface="Times New Roman" panose="02020603050405020304" pitchFamily="18" charset="0"/>
                <a:ea typeface="Times New Roman" panose="02020603050405020304" pitchFamily="18" charset="0"/>
              </a:rPr>
              <a:t>диференціація мінімальних тарифних ставок за  видами виробництв, робіт у виробничих галузях залежно від важкості праці, але не нижче встановленої державою мінімальної заробітної</a:t>
            </a:r>
            <a:r>
              <a:rPr lang="uk-UA" sz="2000" spc="-8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плати;</a:t>
            </a:r>
          </a:p>
          <a:p>
            <a:pPr marL="342900" marR="361950" lvl="0" indent="-342900" algn="just">
              <a:spcBef>
                <a:spcPts val="15"/>
              </a:spcBef>
              <a:spcAft>
                <a:spcPts val="0"/>
              </a:spcAft>
              <a:buSzPts val="1400"/>
              <a:buFont typeface="Times New Roman" panose="02020603050405020304" pitchFamily="18" charset="0"/>
              <a:buAutoNum type="arabicParenR"/>
              <a:tabLst>
                <a:tab pos="1093470" algn="l"/>
              </a:tabLst>
            </a:pPr>
            <a:r>
              <a:rPr lang="uk-UA" sz="2000" dirty="0">
                <a:solidFill>
                  <a:schemeClr val="tx1"/>
                </a:solidFill>
                <a:effectLst/>
                <a:latin typeface="Times New Roman" panose="02020603050405020304" pitchFamily="18" charset="0"/>
                <a:ea typeface="Times New Roman" panose="02020603050405020304" pitchFamily="18" charset="0"/>
              </a:rPr>
              <a:t>єдині для всієї території України мінімальні ставки компенсаційних доплат за роботу у несприятливих, шкідливих і небезпечних умовах праці, які диференціюються за видами і категоріями умов праці;</a:t>
            </a:r>
          </a:p>
          <a:p>
            <a:pPr marL="342900" marR="365125" lvl="0" indent="-342900" algn="just">
              <a:spcAft>
                <a:spcPts val="0"/>
              </a:spcAft>
              <a:buSzPts val="1400"/>
              <a:buFont typeface="Times New Roman" panose="02020603050405020304" pitchFamily="18" charset="0"/>
              <a:buAutoNum type="arabicParenR"/>
              <a:tabLst>
                <a:tab pos="1093470" algn="l"/>
              </a:tabLst>
            </a:pPr>
            <a:r>
              <a:rPr lang="uk-UA" sz="2000" dirty="0">
                <a:solidFill>
                  <a:schemeClr val="tx1"/>
                </a:solidFill>
                <a:effectLst/>
                <a:latin typeface="Times New Roman" panose="02020603050405020304" pitchFamily="18" charset="0"/>
                <a:ea typeface="Times New Roman" panose="02020603050405020304" pitchFamily="18" charset="0"/>
              </a:rPr>
              <a:t>єдині тарифні умови оплати праці робітників і службовців за загальними (наскрізними) професіями та</a:t>
            </a:r>
            <a:r>
              <a:rPr lang="uk-UA" sz="2000" spc="-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посадами;</a:t>
            </a:r>
          </a:p>
          <a:p>
            <a:pPr marL="342900" lvl="0" indent="-342900" algn="just">
              <a:lnSpc>
                <a:spcPts val="1605"/>
              </a:lnSpc>
              <a:buSzPts val="1400"/>
              <a:buFont typeface="Times New Roman" panose="02020603050405020304" pitchFamily="18" charset="0"/>
              <a:buAutoNum type="arabicParenR"/>
              <a:tabLst>
                <a:tab pos="1093470" algn="l"/>
              </a:tabLst>
            </a:pPr>
            <a:r>
              <a:rPr lang="uk-UA" sz="2000" dirty="0">
                <a:solidFill>
                  <a:schemeClr val="tx1"/>
                </a:solidFill>
                <a:effectLst/>
                <a:latin typeface="Times New Roman" panose="02020603050405020304" pitchFamily="18" charset="0"/>
                <a:ea typeface="Times New Roman" panose="02020603050405020304" pitchFamily="18" charset="0"/>
              </a:rPr>
              <a:t>взаємні зобов’язання сторін щодо виконання</a:t>
            </a:r>
            <a:r>
              <a:rPr lang="uk-UA" sz="2000" spc="1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угоди.</a:t>
            </a:r>
          </a:p>
          <a:p>
            <a:pPr algn="just"/>
            <a:r>
              <a:rPr lang="uk-UA" sz="2000" dirty="0">
                <a:solidFill>
                  <a:schemeClr val="tx1"/>
                </a:solidFill>
                <a:effectLst/>
                <a:latin typeface="Times New Roman" panose="02020603050405020304" pitchFamily="18" charset="0"/>
                <a:ea typeface="Times New Roman" panose="02020603050405020304" pitchFamily="18" charset="0"/>
              </a:rPr>
              <a:t>Положення генеральної тарифної угоди мають пряму дію, поширюються на підприємства усіх форм власності, є обов’язковими як мінімальні гарантії для сторін при укладенні колективних договорів, галузевих та регіональних угод</a:t>
            </a:r>
            <a:endParaRPr lang="uk-UA" sz="2800" dirty="0">
              <a:solidFill>
                <a:schemeClr val="tx1"/>
              </a:solidFill>
            </a:endParaRPr>
          </a:p>
        </p:txBody>
      </p:sp>
    </p:spTree>
    <p:extLst>
      <p:ext uri="{BB962C8B-B14F-4D97-AF65-F5344CB8AC3E}">
        <p14:creationId xmlns:p14="http://schemas.microsoft.com/office/powerpoint/2010/main" xmlns="" val="223760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234442" y="285687"/>
            <a:ext cx="7263638" cy="6078537"/>
          </a:xfrm>
        </p:spPr>
        <p:txBody>
          <a:bodyPr>
            <a:normAutofit/>
          </a:bodyPr>
          <a:lstStyle/>
          <a:p>
            <a:pPr algn="just">
              <a:lnSpc>
                <a:spcPct val="100000"/>
              </a:lnSpc>
            </a:pPr>
            <a:r>
              <a:rPr lang="uk-UA" dirty="0">
                <a:solidFill>
                  <a:schemeClr val="tx1"/>
                </a:solidFill>
                <a:effectLst/>
                <a:latin typeface="Times New Roman" panose="02020603050405020304" pitchFamily="18" charset="0"/>
                <a:ea typeface="Times New Roman" panose="02020603050405020304" pitchFamily="18" charset="0"/>
              </a:rPr>
              <a:t>Колективний договір - це угода між трудовим колективом підприємства в особі профспілки та його адміністрацією або власником, яка регулює їх виробничі, економічні і трудові відносини</a:t>
            </a:r>
          </a:p>
          <a:p>
            <a:pPr algn="just">
              <a:lnSpc>
                <a:spcPct val="100000"/>
              </a:lnSpc>
            </a:pPr>
            <a:r>
              <a:rPr lang="uk-UA" dirty="0">
                <a:solidFill>
                  <a:schemeClr val="tx1"/>
                </a:solidFill>
                <a:effectLst/>
                <a:latin typeface="Times New Roman" panose="02020603050405020304" pitchFamily="18" charset="0"/>
                <a:ea typeface="Times New Roman" panose="02020603050405020304" pitchFamily="18" charset="0"/>
              </a:rPr>
              <a:t>Структура колективного договору</a:t>
            </a:r>
          </a:p>
          <a:p>
            <a:pPr marL="342900" lvl="0" indent="-342900" algn="just">
              <a:lnSpc>
                <a:spcPct val="110000"/>
              </a:lnSpc>
              <a:spcBef>
                <a:spcPts val="305"/>
              </a:spcBef>
              <a:spcAft>
                <a:spcPts val="0"/>
              </a:spcAft>
              <a:buSzPts val="1200"/>
              <a:buFont typeface="Times New Roman" panose="02020603050405020304" pitchFamily="18" charset="0"/>
              <a:buAutoNum type="arabicPeriod"/>
              <a:tabLst>
                <a:tab pos="550545" algn="l"/>
              </a:tabLst>
            </a:pPr>
            <a:r>
              <a:rPr lang="uk-UA" spc="-35" dirty="0">
                <a:solidFill>
                  <a:schemeClr val="tx1"/>
                </a:solidFill>
                <a:effectLst/>
                <a:latin typeface="Times New Roman" panose="02020603050405020304" pitchFamily="18" charset="0"/>
                <a:ea typeface="Times New Roman" panose="02020603050405020304" pitchFamily="18" charset="0"/>
              </a:rPr>
              <a:t>Загальні положення</a:t>
            </a:r>
          </a:p>
          <a:p>
            <a:pPr marL="342900" lvl="0" indent="-342900" algn="just">
              <a:lnSpc>
                <a:spcPct val="110000"/>
              </a:lnSpc>
              <a:spcBef>
                <a:spcPts val="15"/>
              </a:spcBef>
              <a:spcAft>
                <a:spcPts val="0"/>
              </a:spcAft>
              <a:buSzPts val="1200"/>
              <a:buFont typeface="Times New Roman" panose="02020603050405020304" pitchFamily="18" charset="0"/>
              <a:buAutoNum type="arabicPeriod"/>
              <a:tabLst>
                <a:tab pos="550545" algn="l"/>
              </a:tabLst>
            </a:pPr>
            <a:r>
              <a:rPr lang="uk-UA" spc="-35" dirty="0">
                <a:solidFill>
                  <a:schemeClr val="tx1"/>
                </a:solidFill>
                <a:effectLst/>
                <a:latin typeface="Times New Roman" panose="02020603050405020304" pitchFamily="18" charset="0"/>
                <a:ea typeface="Times New Roman" panose="02020603050405020304" pitchFamily="18" charset="0"/>
              </a:rPr>
              <a:t>Забезпечення зайнятості</a:t>
            </a:r>
            <a:r>
              <a:rPr lang="uk-UA" spc="-50" dirty="0">
                <a:solidFill>
                  <a:schemeClr val="tx1"/>
                </a:solidFill>
                <a:effectLst/>
                <a:latin typeface="Times New Roman" panose="02020603050405020304" pitchFamily="18" charset="0"/>
                <a:ea typeface="Times New Roman" panose="02020603050405020304" pitchFamily="18" charset="0"/>
              </a:rPr>
              <a:t> </a:t>
            </a:r>
            <a:r>
              <a:rPr lang="uk-UA" spc="-35" dirty="0">
                <a:solidFill>
                  <a:schemeClr val="tx1"/>
                </a:solidFill>
                <a:effectLst/>
                <a:latin typeface="Times New Roman" panose="02020603050405020304" pitchFamily="18" charset="0"/>
                <a:ea typeface="Times New Roman" panose="02020603050405020304" pitchFamily="18" charset="0"/>
              </a:rPr>
              <a:t>працівників</a:t>
            </a:r>
          </a:p>
          <a:p>
            <a:pPr marL="342900" lvl="0" indent="-342900" algn="just">
              <a:lnSpc>
                <a:spcPct val="110000"/>
              </a:lnSpc>
              <a:buSzPts val="1200"/>
              <a:buFont typeface="Times New Roman" panose="02020603050405020304" pitchFamily="18" charset="0"/>
              <a:buAutoNum type="arabicPeriod"/>
              <a:tabLst>
                <a:tab pos="550545" algn="l"/>
              </a:tabLst>
            </a:pPr>
            <a:r>
              <a:rPr lang="uk-UA" spc="-35" dirty="0">
                <a:solidFill>
                  <a:schemeClr val="tx1"/>
                </a:solidFill>
                <a:effectLst/>
                <a:latin typeface="Times New Roman" panose="02020603050405020304" pitchFamily="18" charset="0"/>
                <a:ea typeface="Times New Roman" panose="02020603050405020304" pitchFamily="18" charset="0"/>
              </a:rPr>
              <a:t>Робочий час і оплата</a:t>
            </a:r>
            <a:r>
              <a:rPr lang="uk-UA" spc="-50" dirty="0">
                <a:solidFill>
                  <a:schemeClr val="tx1"/>
                </a:solidFill>
                <a:effectLst/>
                <a:latin typeface="Times New Roman" panose="02020603050405020304" pitchFamily="18" charset="0"/>
                <a:ea typeface="Times New Roman" panose="02020603050405020304" pitchFamily="18" charset="0"/>
              </a:rPr>
              <a:t> </a:t>
            </a:r>
            <a:r>
              <a:rPr lang="uk-UA" spc="-35" dirty="0">
                <a:solidFill>
                  <a:schemeClr val="tx1"/>
                </a:solidFill>
                <a:effectLst/>
                <a:latin typeface="Times New Roman" panose="02020603050405020304" pitchFamily="18" charset="0"/>
                <a:ea typeface="Times New Roman" panose="02020603050405020304" pitchFamily="18" charset="0"/>
              </a:rPr>
              <a:t>праці</a:t>
            </a:r>
          </a:p>
          <a:p>
            <a:pPr marL="342900" lvl="0" indent="-342900" algn="just">
              <a:lnSpc>
                <a:spcPct val="110000"/>
              </a:lnSpc>
              <a:spcBef>
                <a:spcPts val="10"/>
              </a:spcBef>
              <a:spcAft>
                <a:spcPts val="0"/>
              </a:spcAft>
              <a:buSzPts val="1200"/>
              <a:buFont typeface="Times New Roman" panose="02020603050405020304" pitchFamily="18" charset="0"/>
              <a:buAutoNum type="arabicPeriod"/>
              <a:tabLst>
                <a:tab pos="550545" algn="l"/>
              </a:tabLst>
            </a:pPr>
            <a:r>
              <a:rPr lang="uk-UA" spc="-35" dirty="0">
                <a:solidFill>
                  <a:schemeClr val="tx1"/>
                </a:solidFill>
                <a:effectLst/>
                <a:latin typeface="Times New Roman" panose="02020603050405020304" pitchFamily="18" charset="0"/>
                <a:ea typeface="Times New Roman" panose="02020603050405020304" pitchFamily="18" charset="0"/>
              </a:rPr>
              <a:t>Час відпочинку</a:t>
            </a:r>
          </a:p>
          <a:p>
            <a:pPr marL="342900" lvl="0" indent="-342900" algn="just">
              <a:lnSpc>
                <a:spcPct val="110000"/>
              </a:lnSpc>
              <a:buSzPts val="1200"/>
              <a:buFont typeface="Times New Roman" panose="02020603050405020304" pitchFamily="18" charset="0"/>
              <a:buAutoNum type="arabicPeriod"/>
              <a:tabLst>
                <a:tab pos="550545" algn="l"/>
              </a:tabLst>
            </a:pPr>
            <a:r>
              <a:rPr lang="uk-UA" spc="-35" dirty="0">
                <a:solidFill>
                  <a:schemeClr val="tx1"/>
                </a:solidFill>
                <a:effectLst/>
                <a:latin typeface="Times New Roman" panose="02020603050405020304" pitchFamily="18" charset="0"/>
                <a:ea typeface="Times New Roman" panose="02020603050405020304" pitchFamily="18" charset="0"/>
              </a:rPr>
              <a:t>Охорона</a:t>
            </a:r>
            <a:r>
              <a:rPr lang="uk-UA" spc="-10" dirty="0">
                <a:solidFill>
                  <a:schemeClr val="tx1"/>
                </a:solidFill>
                <a:effectLst/>
                <a:latin typeface="Times New Roman" panose="02020603050405020304" pitchFamily="18" charset="0"/>
                <a:ea typeface="Times New Roman" panose="02020603050405020304" pitchFamily="18" charset="0"/>
              </a:rPr>
              <a:t> </a:t>
            </a:r>
            <a:r>
              <a:rPr lang="uk-UA" spc="-35" dirty="0">
                <a:solidFill>
                  <a:schemeClr val="tx1"/>
                </a:solidFill>
                <a:effectLst/>
                <a:latin typeface="Times New Roman" panose="02020603050405020304" pitchFamily="18" charset="0"/>
                <a:ea typeface="Times New Roman" panose="02020603050405020304" pitchFamily="18" charset="0"/>
              </a:rPr>
              <a:t>праці</a:t>
            </a:r>
          </a:p>
          <a:p>
            <a:pPr marL="342900" marR="231775" lvl="0" indent="-342900" algn="just">
              <a:lnSpc>
                <a:spcPct val="110000"/>
              </a:lnSpc>
              <a:spcBef>
                <a:spcPts val="25"/>
              </a:spcBef>
              <a:spcAft>
                <a:spcPts val="0"/>
              </a:spcAft>
              <a:buSzPts val="1200"/>
              <a:buFont typeface="Times New Roman" panose="02020603050405020304" pitchFamily="18" charset="0"/>
              <a:buAutoNum type="arabicPeriod"/>
              <a:tabLst>
                <a:tab pos="550545" algn="l"/>
              </a:tabLst>
            </a:pPr>
            <a:r>
              <a:rPr lang="uk-UA" spc="-35" dirty="0">
                <a:solidFill>
                  <a:schemeClr val="tx1"/>
                </a:solidFill>
                <a:effectLst/>
                <a:latin typeface="Times New Roman" panose="02020603050405020304" pitchFamily="18" charset="0"/>
                <a:ea typeface="Times New Roman" panose="02020603050405020304" pitchFamily="18" charset="0"/>
              </a:rPr>
              <a:t>Соціальне і медичне</a:t>
            </a:r>
            <a:r>
              <a:rPr lang="uk-UA" spc="-80" dirty="0">
                <a:solidFill>
                  <a:schemeClr val="tx1"/>
                </a:solidFill>
                <a:effectLst/>
                <a:latin typeface="Times New Roman" panose="02020603050405020304" pitchFamily="18" charset="0"/>
                <a:ea typeface="Times New Roman" panose="02020603050405020304" pitchFamily="18" charset="0"/>
              </a:rPr>
              <a:t> </a:t>
            </a:r>
            <a:r>
              <a:rPr lang="uk-UA" spc="-35" dirty="0">
                <a:solidFill>
                  <a:schemeClr val="tx1"/>
                </a:solidFill>
                <a:effectLst/>
                <a:latin typeface="Times New Roman" panose="02020603050405020304" pitchFamily="18" charset="0"/>
                <a:ea typeface="Times New Roman" panose="02020603050405020304" pitchFamily="18" charset="0"/>
              </a:rPr>
              <a:t>обслуговування працівників</a:t>
            </a:r>
          </a:p>
          <a:p>
            <a:pPr marL="342900" lvl="0" indent="-342900" algn="just">
              <a:lnSpc>
                <a:spcPct val="110000"/>
              </a:lnSpc>
              <a:spcBef>
                <a:spcPts val="15"/>
              </a:spcBef>
              <a:spcAft>
                <a:spcPts val="0"/>
              </a:spcAft>
              <a:buSzPts val="1200"/>
              <a:buFont typeface="Times New Roman" panose="02020603050405020304" pitchFamily="18" charset="0"/>
              <a:buAutoNum type="arabicPeriod"/>
              <a:tabLst>
                <a:tab pos="550545" algn="l"/>
              </a:tabLst>
            </a:pPr>
            <a:r>
              <a:rPr lang="uk-UA" spc="-35" dirty="0">
                <a:solidFill>
                  <a:schemeClr val="tx1"/>
                </a:solidFill>
                <a:effectLst/>
                <a:latin typeface="Times New Roman" panose="02020603050405020304" pitchFamily="18" charset="0"/>
                <a:ea typeface="Times New Roman" panose="02020603050405020304" pitchFamily="18" charset="0"/>
              </a:rPr>
              <a:t>Гарантії діяльності</a:t>
            </a:r>
            <a:r>
              <a:rPr lang="uk-UA" spc="-50" dirty="0">
                <a:solidFill>
                  <a:schemeClr val="tx1"/>
                </a:solidFill>
                <a:effectLst/>
                <a:latin typeface="Times New Roman" panose="02020603050405020304" pitchFamily="18" charset="0"/>
                <a:ea typeface="Times New Roman" panose="02020603050405020304" pitchFamily="18" charset="0"/>
              </a:rPr>
              <a:t> </a:t>
            </a:r>
            <a:r>
              <a:rPr lang="uk-UA" spc="-35" dirty="0">
                <a:solidFill>
                  <a:schemeClr val="tx1"/>
                </a:solidFill>
                <a:effectLst/>
                <a:latin typeface="Times New Roman" panose="02020603050405020304" pitchFamily="18" charset="0"/>
                <a:ea typeface="Times New Roman" panose="02020603050405020304" pitchFamily="18" charset="0"/>
              </a:rPr>
              <a:t>профспілок</a:t>
            </a:r>
          </a:p>
          <a:p>
            <a:pPr marL="342900" lvl="0" indent="-342900" algn="just">
              <a:lnSpc>
                <a:spcPct val="110000"/>
              </a:lnSpc>
              <a:spcBef>
                <a:spcPts val="15"/>
              </a:spcBef>
              <a:spcAft>
                <a:spcPts val="0"/>
              </a:spcAft>
              <a:buSzPts val="1200"/>
              <a:buFont typeface="Times New Roman" panose="02020603050405020304" pitchFamily="18" charset="0"/>
              <a:buAutoNum type="arabicPeriod"/>
              <a:tabLst>
                <a:tab pos="550545" algn="l"/>
              </a:tabLst>
            </a:pPr>
            <a:r>
              <a:rPr lang="uk-UA" spc="-35" dirty="0">
                <a:solidFill>
                  <a:schemeClr val="tx1"/>
                </a:solidFill>
                <a:effectLst/>
                <a:latin typeface="Times New Roman" panose="02020603050405020304" pitchFamily="18" charset="0"/>
                <a:ea typeface="Times New Roman" panose="02020603050405020304" pitchFamily="18" charset="0"/>
              </a:rPr>
              <a:t>Заключні</a:t>
            </a:r>
            <a:r>
              <a:rPr lang="uk-UA" spc="-50" dirty="0">
                <a:solidFill>
                  <a:schemeClr val="tx1"/>
                </a:solidFill>
                <a:effectLst/>
                <a:latin typeface="Times New Roman" panose="02020603050405020304" pitchFamily="18" charset="0"/>
                <a:ea typeface="Times New Roman" panose="02020603050405020304" pitchFamily="18" charset="0"/>
              </a:rPr>
              <a:t> </a:t>
            </a:r>
            <a:r>
              <a:rPr lang="uk-UA" spc="-35" dirty="0">
                <a:solidFill>
                  <a:schemeClr val="tx1"/>
                </a:solidFill>
                <a:effectLst/>
                <a:latin typeface="Times New Roman" panose="02020603050405020304" pitchFamily="18" charset="0"/>
                <a:ea typeface="Times New Roman" panose="02020603050405020304" pitchFamily="18" charset="0"/>
              </a:rPr>
              <a:t>положення</a:t>
            </a:r>
          </a:p>
          <a:p>
            <a:endParaRPr lang="uk-UA" dirty="0"/>
          </a:p>
        </p:txBody>
      </p:sp>
      <p:pic>
        <p:nvPicPr>
          <p:cNvPr id="3" name="Рисунок 2">
            <a:extLst>
              <a:ext uri="{FF2B5EF4-FFF2-40B4-BE49-F238E27FC236}">
                <a16:creationId xmlns:a16="http://schemas.microsoft.com/office/drawing/2014/main" xmlns="" id="{F88F3E8A-A2F3-947B-F9AD-FA863C94EB9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76443" y="2716159"/>
            <a:ext cx="4044047" cy="2527529"/>
          </a:xfrm>
          <a:prstGeom prst="rect">
            <a:avLst/>
          </a:prstGeom>
        </p:spPr>
      </p:pic>
    </p:spTree>
    <p:extLst>
      <p:ext uri="{BB962C8B-B14F-4D97-AF65-F5344CB8AC3E}">
        <p14:creationId xmlns:p14="http://schemas.microsoft.com/office/powerpoint/2010/main" xmlns="" val="124432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F15DDF2B-1584-3780-EC02-B64AB08A0DD4}"/>
              </a:ext>
            </a:extLst>
          </p:cNvPr>
          <p:cNvSpPr>
            <a:spLocks noGrp="1"/>
          </p:cNvSpPr>
          <p:nvPr>
            <p:ph type="body" idx="1"/>
          </p:nvPr>
        </p:nvSpPr>
        <p:spPr>
          <a:xfrm>
            <a:off x="-431602" y="161509"/>
            <a:ext cx="7263638" cy="6078537"/>
          </a:xfrm>
        </p:spPr>
        <p:txBody>
          <a:bodyPr>
            <a:normAutofit lnSpcReduction="10000"/>
          </a:bodyPr>
          <a:lstStyle/>
          <a:p>
            <a:pPr marL="748665" marR="361315" algn="just">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Започаткуванню будь-якої справи, в тому числі створенню підприємства, передує прийняття відповідного рішення. В основі такого рішення є певна бізнесова ідея. Саме з неї починається бізнес. Також необхідно знати, хто може займатися підприємницькою діяльністю згідно чинного законодавства, а </a:t>
            </a:r>
            <a:r>
              <a:rPr lang="uk-UA" sz="2000" spc="10" dirty="0">
                <a:solidFill>
                  <a:schemeClr val="tx1"/>
                </a:solidFill>
                <a:effectLst/>
                <a:latin typeface="Times New Roman" panose="02020603050405020304" pitchFamily="18" charset="0"/>
                <a:ea typeface="Times New Roman" panose="02020603050405020304" pitchFamily="18" charset="0"/>
              </a:rPr>
              <a:t>кому </a:t>
            </a:r>
            <a:r>
              <a:rPr lang="uk-UA" sz="2000" dirty="0">
                <a:solidFill>
                  <a:schemeClr val="tx1"/>
                </a:solidFill>
                <a:effectLst/>
                <a:latin typeface="Times New Roman" panose="02020603050405020304" pitchFamily="18" charset="0"/>
                <a:ea typeface="Times New Roman" panose="02020603050405020304" pitchFamily="18" charset="0"/>
              </a:rPr>
              <a:t>це заборонено. Слід врахувати існуючі обмеження у здійсненні підприємницької</a:t>
            </a:r>
            <a:r>
              <a:rPr lang="uk-UA" sz="2000" spc="-2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діяльності.</a:t>
            </a:r>
          </a:p>
          <a:p>
            <a:pPr marL="748665" marR="365125" algn="just">
              <a:lnSpc>
                <a:spcPct val="100000"/>
              </a:lnSpc>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Рішення про створення підприємства приймає власник капіталу. Якщо його в однієї особи недостатньо, то здійснюється пошук бізнес-партнерів. Вони, як правило, виступають у ролі засновників</a:t>
            </a:r>
            <a:r>
              <a:rPr lang="uk-UA" sz="2000" spc="34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підприємства. Засновники підприємства збираються на збори засновників, на яких визначається коло юридичних і фізичних осіб, які входять до його складу. Засновники обирають організаційну форму підприємства, затверджують статут, підписують засновницький договір та уповноважують певну особу підготувати документи для державної реєстрації підприємства.</a:t>
            </a:r>
          </a:p>
          <a:p>
            <a:endParaRPr lang="uk-UA" dirty="0"/>
          </a:p>
        </p:txBody>
      </p:sp>
      <p:pic>
        <p:nvPicPr>
          <p:cNvPr id="3" name="Рисунок 2">
            <a:extLst>
              <a:ext uri="{FF2B5EF4-FFF2-40B4-BE49-F238E27FC236}">
                <a16:creationId xmlns:a16="http://schemas.microsoft.com/office/drawing/2014/main" xmlns="" id="{235975B9-9D09-8CE3-3C4A-A161886BE3A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15200" y="1965705"/>
            <a:ext cx="4273373" cy="2722184"/>
          </a:xfrm>
          <a:prstGeom prst="rect">
            <a:avLst/>
          </a:prstGeom>
        </p:spPr>
      </p:pic>
    </p:spTree>
    <p:extLst>
      <p:ext uri="{BB962C8B-B14F-4D97-AF65-F5344CB8AC3E}">
        <p14:creationId xmlns:p14="http://schemas.microsoft.com/office/powerpoint/2010/main" xmlns="" val="3965052217"/>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3114</Words>
  <Application>Microsoft Office PowerPoint</Application>
  <PresentationFormat>Произвольный</PresentationFormat>
  <Paragraphs>224</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ТЕМА 3 ВИДИ ПІДПРИЄМСТВ, ЇХ ОРГАНІЗАЦІЙНО-ПРАВОВІ ФОРМИ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3 ВИДИ ПІДПРИЄМСТВ, ЇХ ОРГАНІЗАЦІЙНО-ПРАВОВІ ФОРМИ</dc:title>
  <dc:creator>Oleksandr Sich</dc:creator>
  <cp:lastModifiedBy>Admin</cp:lastModifiedBy>
  <cp:revision>1</cp:revision>
  <dcterms:created xsi:type="dcterms:W3CDTF">2024-05-10T12:21:08Z</dcterms:created>
  <dcterms:modified xsi:type="dcterms:W3CDTF">2024-05-11T07:54:16Z</dcterms:modified>
</cp:coreProperties>
</file>