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80" r:id="rId4"/>
    <p:sldId id="283" r:id="rId5"/>
    <p:sldId id="281" r:id="rId6"/>
    <p:sldId id="282" r:id="rId7"/>
    <p:sldId id="285" r:id="rId8"/>
    <p:sldId id="286" r:id="rId9"/>
    <p:sldId id="284" r:id="rId10"/>
    <p:sldId id="287" r:id="rId11"/>
    <p:sldId id="288" r:id="rId12"/>
    <p:sldId id="289" r:id="rId13"/>
    <p:sldId id="290" r:id="rId14"/>
    <p:sldId id="291" r:id="rId15"/>
    <p:sldId id="292" r:id="rId16"/>
    <p:sldId id="29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132856"/>
            <a:ext cx="7344816" cy="2592288"/>
          </a:xfrm>
        </p:spPr>
        <p:txBody>
          <a:bodyPr>
            <a:normAutofit/>
          </a:bodyPr>
          <a:lstStyle/>
          <a:p>
            <a:pPr algn="ctr"/>
            <a:r>
              <a:rPr lang="uk-UA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11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Відчуття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0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6" name="Picture 2" descr="C:\Users\User.D03491_PSYHOLOG\Desktop\-15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9036496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938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 descr="C:\Users\User.D03491_PSYHOLOG\Desktop\zholos-8-bio-1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" y="908720"/>
            <a:ext cx="925401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708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400600"/>
          </a:xfrm>
        </p:spPr>
        <p:txBody>
          <a:bodyPr>
            <a:normAutofit/>
          </a:bodyPr>
          <a:lstStyle/>
          <a:p>
            <a:pPr algn="just"/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Прикладом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слугують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тони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відтінки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запахи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приємні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неприємні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квіткові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фруктові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звуки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суб'єктивними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Суб'єктивними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аналізаторів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подобаються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страви, запахи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615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784976" cy="6264696"/>
          </a:xfrm>
        </p:spPr>
        <p:txBody>
          <a:bodyPr>
            <a:normAutofit/>
          </a:bodyPr>
          <a:lstStyle/>
          <a:p>
            <a:pPr algn="just"/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характеристикою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діючого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станом рецептора.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сильнішими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слабкішими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складна і неоднозначна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парфумів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приємні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занадто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запах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неприємні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дратувати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характеристика. Вона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головне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відразу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орган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латентний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для тактильного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смакових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795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673280" cy="562074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Пороги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Чутливість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10" y="620688"/>
            <a:ext cx="9130890" cy="6237312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порогів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чутливості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чутливості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чутливості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чутливості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свою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чутливості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чутливості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ледь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помітне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Чим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слабшим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чутливості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діючому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подразнику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Подальше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виду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6576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порогів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чутливості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чутливість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Порогом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чутливості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діючого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подразника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ледь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помітне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769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8194" name="Picture 2" descr="C:\Users\User.D03491_PSYHOLOG\Desktop\завантаже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589050" cy="568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.D03491_PSYHOLOG\Desktop\Лекція 2. Відчуття та сприймання Мислення і пам’ять Емоції та почуття Воля_files\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715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Взаємодія </a:t>
            </a:r>
            <a:r>
              <a:rPr lang="uk-UA" dirty="0" err="1"/>
              <a:t>відчуттів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1266" name="Picture 2" descr="C:\Users\User.D03491_PSYHOLOG\Desktop\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101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543800" cy="914400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3312368"/>
          </a:xfrm>
        </p:spPr>
        <p:txBody>
          <a:bodyPr>
            <a:normAutofit/>
          </a:bodyPr>
          <a:lstStyle/>
          <a:p>
            <a:pPr marL="633222" lvl="0" indent="-514350">
              <a:buFont typeface="+mj-lt"/>
              <a:buAutoNum type="arabicPeriod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33222" lvl="0" indent="-514350">
              <a:buFont typeface="+mj-lt"/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Фізіологічні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основм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33222" lvl="0" indent="-514350">
              <a:buFont typeface="+mj-lt"/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33222" lvl="0" indent="-514350">
              <a:buFont typeface="+mj-lt"/>
              <a:buAutoNum type="arabicPeriod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3222" lvl="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Пороги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Чутливість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33222" indent="-514350">
              <a:buFont typeface="+mj-lt"/>
              <a:buAutoNum type="arabicPeriod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13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Слухові відчуття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User.D03491_PSYHOLOG\Desktop\-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" y="-1"/>
            <a:ext cx="9139228" cy="68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615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Users\User.D03491_PSYHOLOG\Desktop\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83197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174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2290" name="Picture 2" descr="C:\Users\User.D03491_PSYHOLOG\Desktop\-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4"/>
            <a:ext cx="9144000" cy="686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217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C:\Users\User.D03491_PSYHOLOG\Desktop\-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7130"/>
            <a:ext cx="9036496" cy="678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768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 descr="C:\Users\User.D03491_PSYHOLOG\Desktop\-31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444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 descr="C:\Users\User.D03491_PSYHOLOG\Desktop\завантаже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9978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90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 descr="C:\Users\User.D03491_PSYHOLOG\Desktop\unnamed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1650"/>
            <a:ext cx="7240834" cy="673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5344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374</TotalTime>
  <Words>342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Лекція 11. Відчуття</vt:lpstr>
      <vt:lpstr>План</vt:lpstr>
      <vt:lpstr>Слухові відчуття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Загальні властивості відчуттів</vt:lpstr>
      <vt:lpstr>Презентация PowerPoint</vt:lpstr>
      <vt:lpstr>Пороги відчуття. Чутливість</vt:lpstr>
      <vt:lpstr>Презентация PowerPoint</vt:lpstr>
      <vt:lpstr>Взаємодія відчуттів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11. Відчуття</dc:title>
  <dc:creator>User</dc:creator>
  <cp:lastModifiedBy>User</cp:lastModifiedBy>
  <cp:revision>19</cp:revision>
  <dcterms:created xsi:type="dcterms:W3CDTF">2021-02-08T07:43:23Z</dcterms:created>
  <dcterms:modified xsi:type="dcterms:W3CDTF">2021-02-11T08:32:49Z</dcterms:modified>
</cp:coreProperties>
</file>