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91" r:id="rId11"/>
    <p:sldId id="282" r:id="rId12"/>
    <p:sldId id="283" r:id="rId13"/>
    <p:sldId id="284" r:id="rId14"/>
    <p:sldId id="296" r:id="rId15"/>
    <p:sldId id="286" r:id="rId16"/>
    <p:sldId id="288" r:id="rId17"/>
    <p:sldId id="289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416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50" d="100"/>
          <a:sy n="50" d="100"/>
        </p:scale>
        <p:origin x="-1956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3850D-ABC1-4B6F-A605-71B1863659DF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7B64-71A3-44C1-BA28-A31524BFA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2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002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43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37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54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20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79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19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84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82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60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59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9678D-3185-41BB-B021-06A9EE7F4C28}" type="datetimeFigureOut">
              <a:rPr lang="uk-UA" smtClean="0"/>
              <a:pPr/>
              <a:t>17.03.2024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5FBD-FCEB-4265-8080-5C88CA4AECD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35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1341931"/>
          </a:xfrm>
        </p:spPr>
        <p:txBody>
          <a:bodyPr>
            <a:normAutofit/>
          </a:bodyPr>
          <a:lstStyle/>
          <a:p>
            <a:r>
              <a:rPr lang="uk-UA" sz="5400" b="1" dirty="0" err="1" smtClean="0">
                <a:solidFill>
                  <a:srgbClr val="FF0000"/>
                </a:solidFill>
                <a:latin typeface="Arial Black" pitchFamily="34" charset="0"/>
              </a:rPr>
              <a:t>Проєкт</a:t>
            </a:r>
            <a:endParaRPr lang="uk-UA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40760" cy="2880320"/>
          </a:xfrm>
        </p:spPr>
        <p:txBody>
          <a:bodyPr>
            <a:normAutofit/>
          </a:bodyPr>
          <a:lstStyle/>
          <a:p>
            <a:r>
              <a:rPr lang="uk-UA" sz="6000" spc="100" dirty="0" smtClean="0">
                <a:solidFill>
                  <a:schemeClr val="accent6"/>
                </a:solidFill>
                <a:uFill>
                  <a:solidFill>
                    <a:srgbClr val="FF0000"/>
                  </a:solidFill>
                </a:uFill>
                <a:latin typeface="Arial Black" pitchFamily="34" charset="0"/>
              </a:rPr>
              <a:t>Архітектурне</a:t>
            </a:r>
            <a:r>
              <a:rPr lang="uk-UA" sz="6000" spc="100" dirty="0" smtClean="0">
                <a:solidFill>
                  <a:schemeClr val="accent6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 </a:t>
            </a:r>
            <a:r>
              <a:rPr lang="uk-UA" sz="6000" spc="100" dirty="0" smtClean="0">
                <a:solidFill>
                  <a:schemeClr val="accent6"/>
                </a:solidFill>
                <a:uFill>
                  <a:solidFill>
                    <a:srgbClr val="FF0000"/>
                  </a:solidFill>
                </a:uFill>
                <a:latin typeface="Arial Black" pitchFamily="34" charset="0"/>
              </a:rPr>
              <a:t>макетування</a:t>
            </a:r>
            <a:endParaRPr lang="uk-UA" sz="7100" spc="100" dirty="0">
              <a:solidFill>
                <a:schemeClr val="accent6"/>
              </a:solidFill>
              <a:uFill>
                <a:solidFill>
                  <a:srgbClr val="FF0000"/>
                </a:solidFill>
              </a:u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96" y="4839272"/>
            <a:ext cx="1748264" cy="17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336943"/>
            <a:ext cx="8172000" cy="6129000"/>
          </a:xfrm>
        </p:spPr>
      </p:pic>
    </p:spTree>
    <p:extLst>
      <p:ext uri="{BB962C8B-B14F-4D97-AF65-F5344CB8AC3E}">
        <p14:creationId xmlns:p14="http://schemas.microsoft.com/office/powerpoint/2010/main" val="16421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145016" cy="144016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Arial Black" pitchFamily="34" charset="0"/>
              </a:rPr>
              <a:t>Кожен потребує простору для відпочинку та відновлення</a:t>
            </a:r>
            <a:endParaRPr lang="uk-UA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DSCN9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6048000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69684"/>
            <a:ext cx="1840992" cy="181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92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764704"/>
            <a:ext cx="7329181" cy="5364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5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41565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Arial Black" pitchFamily="34" charset="0"/>
              </a:rPr>
              <a:t>Кухня - особливе місце в домі, де збігаються інтереси всієї сім</a:t>
            </a: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’</a:t>
            </a:r>
            <a:r>
              <a:rPr lang="uk-UA" sz="3200" b="1" dirty="0" smtClean="0">
                <a:solidFill>
                  <a:srgbClr val="FF0000"/>
                </a:solidFill>
                <a:latin typeface="Arial Black" pitchFamily="34" charset="0"/>
              </a:rPr>
              <a:t>ї</a:t>
            </a:r>
            <a:endParaRPr lang="uk-UA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DSCN9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98004"/>
            <a:ext cx="624000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690227"/>
            <a:ext cx="1800000" cy="1779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4401000" cy="58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05064"/>
            <a:ext cx="1433808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776260"/>
          </a:xfrm>
        </p:spPr>
        <p:txBody>
          <a:bodyPr>
            <a:noAutofit/>
          </a:bodyPr>
          <a:lstStyle/>
          <a:p>
            <a:r>
              <a:rPr lang="uk-UA" sz="2600" b="1" dirty="0" smtClean="0">
                <a:solidFill>
                  <a:srgbClr val="FF0000"/>
                </a:solidFill>
              </a:rPr>
              <a:t>Креслення дає лише площинне зображення предмета або групи предметів і не дозволяє повністю судити про проектуючий будинок . Тому виготовляють макети, які наочно показують задум проектувальника і допомагають при проектуванні будинків.</a:t>
            </a:r>
            <a:endParaRPr lang="uk-UA" sz="2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N9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3912" y="2204864"/>
            <a:ext cx="3364284" cy="44857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72518" cy="172819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Макетування – є засобом, який розвиває творчу уяву, і дає можливість перетворити ідею в об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ємно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-просторову композицію.</a:t>
            </a:r>
            <a:endParaRPr lang="uk-U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N99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3459" y="2132856"/>
            <a:ext cx="5759999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1480"/>
            <a:ext cx="8606190" cy="156137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результаті виконання творчого проекту спроектовано і виготовлено макет будинку для постійного проживання трьох поколінь великої сім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ї.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DSCN99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816887"/>
            <a:ext cx="5039999" cy="37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N9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5745" y="2348880"/>
            <a:ext cx="3267001" cy="43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4" y="1064240"/>
            <a:ext cx="9133136" cy="1440160"/>
          </a:xfrm>
        </p:spPr>
        <p:txBody>
          <a:bodyPr>
            <a:noAutofit/>
          </a:bodyPr>
          <a:lstStyle/>
          <a:p>
            <a:r>
              <a:rPr lang="uk-UA" sz="3500" dirty="0" smtClean="0">
                <a:solidFill>
                  <a:srgbClr val="FF0000"/>
                </a:solidFill>
                <a:latin typeface="Arial Black" pitchFamily="34" charset="0"/>
              </a:rPr>
              <a:t>Виготовлення меблів та окремих частин макету</a:t>
            </a:r>
            <a:endParaRPr lang="uk-UA" sz="35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IMG_7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345217"/>
            <a:ext cx="6534001" cy="43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632"/>
            <a:ext cx="1296000" cy="1280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2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5184001" cy="3456000"/>
          </a:xfrm>
          <a:effectLst>
            <a:softEdge rad="317500"/>
          </a:effectLst>
        </p:spPr>
      </p:pic>
      <p:pic>
        <p:nvPicPr>
          <p:cNvPr id="5" name="Рисунок 4" descr="IMG_7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60648"/>
            <a:ext cx="3360000" cy="504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20132"/>
            <a:ext cx="4464000" cy="29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284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106" t="15724" r="7088" b="-14388"/>
          <a:stretch/>
        </p:blipFill>
        <p:spPr>
          <a:xfrm>
            <a:off x="4572000" y="3564106"/>
            <a:ext cx="4284000" cy="352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  <a:bevelB w="114300" prst="artDeco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4" y="908720"/>
            <a:ext cx="3636000" cy="24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7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319" y="116632"/>
            <a:ext cx="4464000" cy="2976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3059454" cy="3024000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9" y="908720"/>
            <a:ext cx="4211999" cy="561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92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6672741" cy="500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86790" cy="141565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Arial Black" pitchFamily="34" charset="0"/>
              </a:rPr>
              <a:t>Проектування індивідуального житлового будинку  неодмінно </a:t>
            </a:r>
            <a:r>
              <a:rPr lang="uk-UA" sz="2800" b="1" dirty="0" err="1" smtClean="0">
                <a:solidFill>
                  <a:srgbClr val="FF0000"/>
                </a:solidFill>
                <a:latin typeface="Arial Black" pitchFamily="34" charset="0"/>
              </a:rPr>
              <a:t>пов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latin typeface="Arial Black" pitchFamily="34" charset="0"/>
              </a:rPr>
              <a:t>язане</a:t>
            </a:r>
            <a:r>
              <a:rPr lang="uk-UA" sz="2800" b="1" dirty="0" smtClean="0">
                <a:solidFill>
                  <a:srgbClr val="FF0000"/>
                </a:solidFill>
                <a:latin typeface="Arial Black" pitchFamily="34" charset="0"/>
              </a:rPr>
              <a:t> з проектуванням </a:t>
            </a:r>
            <a:r>
              <a:rPr lang="uk-UA" sz="2800" b="1" dirty="0" err="1" smtClean="0">
                <a:solidFill>
                  <a:srgbClr val="FF0000"/>
                </a:solidFill>
                <a:latin typeface="Arial Black" pitchFamily="34" charset="0"/>
              </a:rPr>
              <a:t>інтер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latin typeface="Arial Black" pitchFamily="34" charset="0"/>
              </a:rPr>
              <a:t>єрів</a:t>
            </a:r>
            <a:r>
              <a:rPr lang="uk-UA" sz="2800" b="1" dirty="0" smtClean="0">
                <a:solidFill>
                  <a:srgbClr val="FF0000"/>
                </a:solidFill>
                <a:latin typeface="Arial Black" pitchFamily="34" charset="0"/>
              </a:rPr>
              <a:t> основних приміщень житла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uk-UA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DSCN9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7072" y="2708912"/>
            <a:ext cx="4224000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5" y="2708912"/>
            <a:ext cx="4224000" cy="31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58526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Оформлення </a:t>
            </a:r>
            <a:r>
              <a:rPr lang="uk-UA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єру</a:t>
            </a: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це не просто розставляння меблів, а велике мистецтво. Оскільки, основною метою дизайну є формування естетичних і функціональних якостей предметного середовища, то складання дизайн проекту грає велику роль для повноцінного життя у будинку.</a:t>
            </a:r>
            <a:endParaRPr lang="uk-U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N92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060848"/>
            <a:ext cx="3492000" cy="4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56510"/>
            <a:ext cx="1512000" cy="149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412070" cy="206315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Arial Black" pitchFamily="34" charset="0"/>
              </a:rPr>
              <a:t>При оформленні </a:t>
            </a:r>
            <a:r>
              <a:rPr lang="uk-UA" sz="2400" b="1" dirty="0" err="1" smtClean="0">
                <a:solidFill>
                  <a:srgbClr val="FF0000"/>
                </a:solidFill>
                <a:latin typeface="Arial Black" pitchFamily="34" charset="0"/>
              </a:rPr>
              <a:t>інтер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’</a:t>
            </a:r>
            <a:r>
              <a:rPr lang="uk-UA" sz="2400" b="1" dirty="0" err="1" smtClean="0">
                <a:solidFill>
                  <a:srgbClr val="FF0000"/>
                </a:solidFill>
                <a:latin typeface="Arial Black" pitchFamily="34" charset="0"/>
              </a:rPr>
              <a:t>єру</a:t>
            </a:r>
            <a:r>
              <a:rPr lang="uk-UA" sz="2400" b="1" dirty="0" smtClean="0">
                <a:solidFill>
                  <a:srgbClr val="FF0000"/>
                </a:solidFill>
                <a:latin typeface="Arial Black" pitchFamily="34" charset="0"/>
              </a:rPr>
              <a:t> важливо </a:t>
            </a:r>
            <a:r>
              <a:rPr lang="uk-UA" sz="2400" b="1" dirty="0" err="1" smtClean="0">
                <a:solidFill>
                  <a:srgbClr val="FF0000"/>
                </a:solidFill>
                <a:latin typeface="Arial Black" pitchFamily="34" charset="0"/>
              </a:rPr>
              <a:t>пам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’</a:t>
            </a:r>
            <a:r>
              <a:rPr lang="uk-UA" sz="2400" b="1" dirty="0" err="1" smtClean="0">
                <a:solidFill>
                  <a:srgbClr val="FF0000"/>
                </a:solidFill>
                <a:latin typeface="Arial Black" pitchFamily="34" charset="0"/>
              </a:rPr>
              <a:t>ятати</a:t>
            </a:r>
            <a:r>
              <a:rPr lang="uk-UA" sz="2400" b="1" dirty="0" smtClean="0">
                <a:solidFill>
                  <a:srgbClr val="FF0000"/>
                </a:solidFill>
                <a:latin typeface="Arial Black" pitchFamily="34" charset="0"/>
              </a:rPr>
              <a:t>, що поєднання краси і користі </a:t>
            </a:r>
            <a:r>
              <a:rPr lang="uk-UA" sz="2400" b="1" dirty="0" err="1" smtClean="0">
                <a:solidFill>
                  <a:srgbClr val="FF0000"/>
                </a:solidFill>
                <a:latin typeface="Arial Black" pitchFamily="34" charset="0"/>
              </a:rPr>
              <a:t>обов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’</a:t>
            </a:r>
            <a:r>
              <a:rPr lang="uk-UA" sz="2400" b="1" dirty="0" err="1" smtClean="0">
                <a:solidFill>
                  <a:srgbClr val="FF0000"/>
                </a:solidFill>
                <a:latin typeface="Arial Black" pitchFamily="34" charset="0"/>
              </a:rPr>
              <a:t>язково</a:t>
            </a:r>
            <a:r>
              <a:rPr lang="uk-UA" sz="2400" b="1" dirty="0" smtClean="0">
                <a:solidFill>
                  <a:srgbClr val="FF0000"/>
                </a:solidFill>
                <a:latin typeface="Arial Black" pitchFamily="34" charset="0"/>
              </a:rPr>
              <a:t> має бути в гармонії. Тоді будь-який </a:t>
            </a:r>
            <a:r>
              <a:rPr lang="uk-UA" sz="2400" b="1" dirty="0" err="1" smtClean="0">
                <a:solidFill>
                  <a:srgbClr val="FF0000"/>
                </a:solidFill>
                <a:latin typeface="Arial Black" pitchFamily="34" charset="0"/>
              </a:rPr>
              <a:t>інтер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’</a:t>
            </a:r>
            <a:r>
              <a:rPr lang="uk-UA" sz="2400" b="1" dirty="0" err="1" smtClean="0">
                <a:solidFill>
                  <a:srgbClr val="FF0000"/>
                </a:solidFill>
                <a:latin typeface="Arial Black" pitchFamily="34" charset="0"/>
              </a:rPr>
              <a:t>єр</a:t>
            </a:r>
            <a:r>
              <a:rPr lang="uk-UA" sz="2400" b="1" dirty="0" smtClean="0">
                <a:solidFill>
                  <a:srgbClr val="FF0000"/>
                </a:solidFill>
                <a:latin typeface="Arial Black" pitchFamily="34" charset="0"/>
              </a:rPr>
              <a:t> виглядатиме завершеним, і в ньому буде приємно проводити час.</a:t>
            </a:r>
            <a:endParaRPr lang="uk-UA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DSCN9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4476782" cy="3357586"/>
          </a:xfrm>
          <a:effectLst>
            <a:softEdge rad="317500"/>
          </a:effectLst>
          <a:scene3d>
            <a:camera prst="perspectiveRight"/>
            <a:lightRig rig="threePt" dir="t"/>
          </a:scene3d>
        </p:spPr>
      </p:pic>
      <p:pic>
        <p:nvPicPr>
          <p:cNvPr id="5" name="Рисунок 4" descr="DSCN9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688587"/>
            <a:ext cx="5143504" cy="3857628"/>
          </a:xfrm>
          <a:prstGeom prst="rect">
            <a:avLst/>
          </a:prstGeom>
          <a:effectLst>
            <a:softEdge rad="317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202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Проєкт</vt:lpstr>
      <vt:lpstr>Виготовлення меблів та окремих частин макету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Проектування індивідуального житлового будинку  неодмінно пов’язане з проектуванням інтер’єрів основних приміщень житла.</vt:lpstr>
      <vt:lpstr>Оформлення інтер’єру – це не просто розставляння меблів, а велике мистецтво. Оскільки, основною метою дизайну є формування естетичних і функціональних якостей предметного середовища, то складання дизайн проекту грає велику роль для повноцінного життя у будинку.</vt:lpstr>
      <vt:lpstr>При оформленні інтер’єру важливо пам’ятати, що поєднання краси і користі обов’язково має бути в гармонії. Тоді будь-який інтер’єр виглядатиме завершеним, і в ньому буде приємно проводити час.</vt:lpstr>
      <vt:lpstr>Презентация PowerPoint</vt:lpstr>
      <vt:lpstr>Кожен потребує простору для відпочинку та відновлення</vt:lpstr>
      <vt:lpstr>Презентация PowerPoint</vt:lpstr>
      <vt:lpstr>Кухня - особливе місце в домі, де збігаються інтереси всієї сім’ї</vt:lpstr>
      <vt:lpstr>Презентация PowerPoint</vt:lpstr>
      <vt:lpstr>Креслення дає лише площинне зображення предмета або групи предметів і не дозволяє повністю судити про проектуючий будинок . Тому виготовляють макети, які наочно показують задум проектувальника і допомагають при проектуванні будинків.</vt:lpstr>
      <vt:lpstr>Макетування – є засобом, який розвиває творчу уяву, і дає можливість перетворити ідею в об’ємно-просторову композицію.</vt:lpstr>
      <vt:lpstr>В результаті виконання творчого проекту спроектовано і виготовлено макет будинку для постійного проживання трьох поколінь великої сім’ї.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AdmiNN</cp:lastModifiedBy>
  <cp:revision>97</cp:revision>
  <dcterms:created xsi:type="dcterms:W3CDTF">2015-02-09T11:19:32Z</dcterms:created>
  <dcterms:modified xsi:type="dcterms:W3CDTF">2024-03-17T19:21:48Z</dcterms:modified>
</cp:coreProperties>
</file>