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58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8377-FF8E-49D6-9104-5FE9BCAE6947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573-0341-4562-8C5A-74FE8107C7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794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8377-FF8E-49D6-9104-5FE9BCAE6947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573-0341-4562-8C5A-74FE8107C7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899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8377-FF8E-49D6-9104-5FE9BCAE6947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573-0341-4562-8C5A-74FE8107C7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92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8377-FF8E-49D6-9104-5FE9BCAE6947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573-0341-4562-8C5A-74FE8107C7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484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8377-FF8E-49D6-9104-5FE9BCAE6947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573-0341-4562-8C5A-74FE8107C7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635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8377-FF8E-49D6-9104-5FE9BCAE6947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573-0341-4562-8C5A-74FE8107C7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155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8377-FF8E-49D6-9104-5FE9BCAE6947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573-0341-4562-8C5A-74FE8107C7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695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8377-FF8E-49D6-9104-5FE9BCAE6947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573-0341-4562-8C5A-74FE8107C7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40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8377-FF8E-49D6-9104-5FE9BCAE6947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573-0341-4562-8C5A-74FE8107C7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78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8377-FF8E-49D6-9104-5FE9BCAE6947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573-0341-4562-8C5A-74FE8107C7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674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8377-FF8E-49D6-9104-5FE9BCAE6947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573-0341-4562-8C5A-74FE8107C7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571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7000"/>
                    </a14:imgEffect>
                    <a14:imgEffect>
                      <a14:colorTemperature colorTemp="4702"/>
                    </a14:imgEffect>
                    <a14:imgEffect>
                      <a14:saturation sat="78000"/>
                    </a14:imgEffect>
                    <a14:imgEffect>
                      <a14:brightnessContrast bright="-9000" contrast="-27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8377-FF8E-49D6-9104-5FE9BCAE6947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9573-0341-4562-8C5A-74FE8107C7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006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958" y="2549634"/>
            <a:ext cx="2558881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Інформаційні 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системи міжнародних організацій</a:t>
            </a:r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270"/>
          <a:stretch/>
        </p:blipFill>
        <p:spPr>
          <a:xfrm>
            <a:off x="3680506" y="0"/>
            <a:ext cx="8511494" cy="6915150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262119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775" y="1210231"/>
            <a:ext cx="2893732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Роль 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міжнародної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інформації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системі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ООН. 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Інформаційна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система ЮНЕСКО. 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Інформаційна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система НАТО.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270"/>
          <a:stretch/>
        </p:blipFill>
        <p:spPr>
          <a:xfrm>
            <a:off x="3680506" y="0"/>
            <a:ext cx="8511494" cy="6915150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401568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120" r="14357" b="2559"/>
          <a:stretch/>
        </p:blipFill>
        <p:spPr>
          <a:xfrm>
            <a:off x="2137893" y="201174"/>
            <a:ext cx="8208000" cy="646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4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4830" y="20791"/>
            <a:ext cx="9000000" cy="68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1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445" b="28328"/>
          <a:stretch/>
        </p:blipFill>
        <p:spPr>
          <a:xfrm>
            <a:off x="2757487" y="2099256"/>
            <a:ext cx="6677025" cy="21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7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730" y="720948"/>
            <a:ext cx="9000000" cy="53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5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68" y="0"/>
            <a:ext cx="11708532" cy="658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8788" y="1124175"/>
            <a:ext cx="6851561" cy="4339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Питання для самоконтролю.</a:t>
            </a:r>
            <a:endParaRPr lang="uk-UA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1. Розкажіть про діяльність ООН щодо інформатизації глобального суспільства.</a:t>
            </a:r>
            <a:endParaRPr lang="uk-UA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2. Охарактеризуйте діяльність ЮНЕСКО в напрямку інформатизації глобального суспільства.</a:t>
            </a:r>
            <a:endParaRPr lang="uk-UA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3. Назвіть основні бази даних ЮНЕСКО.</a:t>
            </a:r>
            <a:endParaRPr lang="uk-UA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4. ОБСЄ та заходи, що сприяють інформатизації світового товариства.</a:t>
            </a:r>
            <a:endParaRPr lang="uk-UA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5. Інформаційна діяльність НАТО, її особливості.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94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80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Neptun</dc:creator>
  <cp:lastModifiedBy>Neptun</cp:lastModifiedBy>
  <cp:revision>2</cp:revision>
  <dcterms:created xsi:type="dcterms:W3CDTF">2022-11-03T17:45:17Z</dcterms:created>
  <dcterms:modified xsi:type="dcterms:W3CDTF">2022-11-03T17:57:06Z</dcterms:modified>
</cp:coreProperties>
</file>