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2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8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3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91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42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1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2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8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7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23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2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1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63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0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7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60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2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4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67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38097</dc:creator>
  <cp:lastModifiedBy>380970776157</cp:lastModifiedBy>
  <cp:revision>1</cp:revision>
  <dcterms:created xsi:type="dcterms:W3CDTF">2022-09-04T17:46:30Z</dcterms:created>
  <dcterms:modified xsi:type="dcterms:W3CDTF">2022-09-04T17:52:08Z</dcterms:modified>
</cp:coreProperties>
</file>