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308" r:id="rId3"/>
    <p:sldId id="259" r:id="rId4"/>
    <p:sldId id="260" r:id="rId5"/>
    <p:sldId id="330" r:id="rId6"/>
    <p:sldId id="331" r:id="rId7"/>
    <p:sldId id="333" r:id="rId8"/>
    <p:sldId id="332" r:id="rId9"/>
    <p:sldId id="344" r:id="rId10"/>
    <p:sldId id="335" r:id="rId11"/>
    <p:sldId id="334" r:id="rId12"/>
    <p:sldId id="337" r:id="rId13"/>
    <p:sldId id="338" r:id="rId14"/>
    <p:sldId id="340" r:id="rId15"/>
    <p:sldId id="341" r:id="rId16"/>
    <p:sldId id="342" r:id="rId17"/>
    <p:sldId id="343" r:id="rId18"/>
    <p:sldId id="345" r:id="rId19"/>
    <p:sldId id="346" r:id="rId20"/>
    <p:sldId id="347" r:id="rId21"/>
    <p:sldId id="348" r:id="rId22"/>
    <p:sldId id="309" r:id="rId23"/>
    <p:sldId id="351" r:id="rId24"/>
    <p:sldId id="352" r:id="rId25"/>
    <p:sldId id="353" r:id="rId26"/>
    <p:sldId id="354" r:id="rId27"/>
    <p:sldId id="349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13" r:id="rId39"/>
    <p:sldId id="365" r:id="rId40"/>
    <p:sldId id="366" r:id="rId41"/>
    <p:sldId id="368" r:id="rId42"/>
    <p:sldId id="369" r:id="rId43"/>
    <p:sldId id="370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7BEA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0%B8%D1%81%D1%82%D0%B5%D0%BC%D0%B0" TargetMode="External"/><Relationship Id="rId1" Type="http://schemas.openxmlformats.org/officeDocument/2006/relationships/hyperlink" Target="https://uk.wikipedia.org/w/index.php?title=%D0%A1%D1%82%D1%80%D1%83%D0%BA%D1%82%D1%83%D1%80%D0%BD%D0%B8%D0%B9_%D0%B7%D0%B2'%D1%8F%D0%B7%D0%BE%D0%BA&amp;action=edit&amp;redlink=1" TargetMode="External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0%B8%D1%81%D1%82%D0%B5%D0%BC%D0%B0" TargetMode="External"/><Relationship Id="rId1" Type="http://schemas.openxmlformats.org/officeDocument/2006/relationships/hyperlink" Target="https://uk.wikipedia.org/w/index.php?title=%D0%A1%D1%82%D1%80%D1%83%D0%BA%D1%82%D1%83%D1%80%D0%BD%D0%B8%D0%B9_%D0%B7%D0%B2'%D1%8F%D0%B7%D0%BE%D0%BA&amp;action=edit&amp;redlink=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E16D1-825C-4566-8E6F-CDC2683C0484}" type="doc">
      <dgm:prSet loTypeId="urn:microsoft.com/office/officeart/2005/8/layout/target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A4A2A09-D12B-446A-BA26-300BD2915583}">
      <dgm:prSet custT="1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sz="1800" b="1" dirty="0" smtClean="0"/>
            <a:t>1. Формулювання теми наукового дослідження.</a:t>
          </a:r>
          <a:endParaRPr lang="uk-UA" sz="1800" b="1" dirty="0"/>
        </a:p>
      </dgm:t>
    </dgm:pt>
    <dgm:pt modelId="{ED3587EF-3323-4A0E-9B35-91E18CC13CF5}" type="sibTrans" cxnId="{94CE3E7A-ACCD-4A9C-B83B-DE41FE75CF0D}">
      <dgm:prSet/>
      <dgm:spPr/>
      <dgm:t>
        <a:bodyPr/>
        <a:lstStyle/>
        <a:p>
          <a:endParaRPr lang="uk-UA"/>
        </a:p>
      </dgm:t>
    </dgm:pt>
    <dgm:pt modelId="{0E014402-6964-4010-B9EB-FC9DE2416C87}" type="parTrans" cxnId="{94CE3E7A-ACCD-4A9C-B83B-DE41FE75CF0D}">
      <dgm:prSet/>
      <dgm:spPr/>
      <dgm:t>
        <a:bodyPr/>
        <a:lstStyle/>
        <a:p>
          <a:endParaRPr lang="uk-UA"/>
        </a:p>
      </dgm:t>
    </dgm:pt>
    <dgm:pt modelId="{6E5EE6BC-E07D-4B47-ADFD-36112EDF150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uk-UA" sz="1800" b="1" dirty="0" smtClean="0"/>
            <a:t>2.  </a:t>
          </a:r>
          <a:r>
            <a:rPr lang="uk-UA" sz="1800" b="1" dirty="0" err="1" smtClean="0"/>
            <a:t>Обгрунтування</a:t>
          </a:r>
          <a:r>
            <a:rPr lang="uk-UA" sz="1800" b="1" dirty="0" smtClean="0"/>
            <a:t> актуальності теми</a:t>
          </a:r>
          <a:endParaRPr lang="uk-UA" sz="1800" b="1" dirty="0"/>
        </a:p>
      </dgm:t>
    </dgm:pt>
    <dgm:pt modelId="{673C0399-2636-40E4-9B1D-5F06E2F6DFFB}" type="sibTrans" cxnId="{C7704899-7406-4FD2-BC92-39D5F51E74B9}">
      <dgm:prSet/>
      <dgm:spPr/>
      <dgm:t>
        <a:bodyPr/>
        <a:lstStyle/>
        <a:p>
          <a:endParaRPr lang="uk-UA"/>
        </a:p>
      </dgm:t>
    </dgm:pt>
    <dgm:pt modelId="{D44089AE-F01C-47CE-92C8-DE5C496C9313}" type="parTrans" cxnId="{C7704899-7406-4FD2-BC92-39D5F51E74B9}">
      <dgm:prSet/>
      <dgm:spPr/>
      <dgm:t>
        <a:bodyPr/>
        <a:lstStyle/>
        <a:p>
          <a:endParaRPr lang="uk-UA"/>
        </a:p>
      </dgm:t>
    </dgm:pt>
    <dgm:pt modelId="{2BF1E955-5A94-48BD-96BE-490C3A824A5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 smtClean="0"/>
            <a:t>3.Визначення предмета й </a:t>
          </a:r>
          <a:r>
            <a:rPr lang="uk-UA" sz="1800" b="1" dirty="0" err="1" smtClean="0"/>
            <a:t>об’</a:t>
          </a:r>
          <a:r>
            <a:rPr lang="ru-RU" sz="1800" b="1" dirty="0" err="1" smtClean="0"/>
            <a:t>єкта</a:t>
          </a:r>
          <a:r>
            <a:rPr lang="ru-RU" sz="1800" b="1" dirty="0" smtClean="0"/>
            <a:t> </a:t>
          </a:r>
          <a:r>
            <a:rPr lang="ru-RU" sz="1800" b="1" dirty="0" err="1" smtClean="0"/>
            <a:t>дослідження</a:t>
          </a:r>
          <a:endParaRPr lang="uk-UA" sz="1800" b="1" dirty="0"/>
        </a:p>
      </dgm:t>
    </dgm:pt>
    <dgm:pt modelId="{0F2D9AD4-7400-4ACB-A8FE-A7BBD0782BBF}" type="parTrans" cxnId="{67298B19-5328-49A4-AAD6-EE6EED5B1264}">
      <dgm:prSet/>
      <dgm:spPr/>
      <dgm:t>
        <a:bodyPr/>
        <a:lstStyle/>
        <a:p>
          <a:endParaRPr lang="uk-UA"/>
        </a:p>
      </dgm:t>
    </dgm:pt>
    <dgm:pt modelId="{E547DF42-3296-4330-A8D5-F826A26C835C}" type="sibTrans" cxnId="{67298B19-5328-49A4-AAD6-EE6EED5B1264}">
      <dgm:prSet/>
      <dgm:spPr/>
      <dgm:t>
        <a:bodyPr/>
        <a:lstStyle/>
        <a:p>
          <a:endParaRPr lang="uk-UA"/>
        </a:p>
      </dgm:t>
    </dgm:pt>
    <dgm:pt modelId="{C957131F-2037-4761-89F5-C97A2ADAC0A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 smtClean="0"/>
            <a:t>4. Постановка мети й завдань досліджень</a:t>
          </a:r>
          <a:endParaRPr lang="uk-UA" sz="1800" b="1" dirty="0"/>
        </a:p>
      </dgm:t>
    </dgm:pt>
    <dgm:pt modelId="{4AD15945-254D-4A5B-9CB8-51A8972F311D}" type="parTrans" cxnId="{8734471E-4713-4A7C-9BA4-A0B88441B68B}">
      <dgm:prSet/>
      <dgm:spPr/>
      <dgm:t>
        <a:bodyPr/>
        <a:lstStyle/>
        <a:p>
          <a:endParaRPr lang="uk-UA"/>
        </a:p>
      </dgm:t>
    </dgm:pt>
    <dgm:pt modelId="{58836150-909C-47F9-A780-95F299BFEB20}" type="sibTrans" cxnId="{8734471E-4713-4A7C-9BA4-A0B88441B68B}">
      <dgm:prSet/>
      <dgm:spPr/>
      <dgm:t>
        <a:bodyPr/>
        <a:lstStyle/>
        <a:p>
          <a:endParaRPr lang="uk-UA"/>
        </a:p>
      </dgm:t>
    </dgm:pt>
    <dgm:pt modelId="{37E11F41-B603-4BDB-9CCF-5967949DD831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 smtClean="0"/>
            <a:t>5. Вибір методу (методики) дослідження</a:t>
          </a:r>
          <a:endParaRPr lang="uk-UA" sz="1800" b="1" dirty="0"/>
        </a:p>
      </dgm:t>
    </dgm:pt>
    <dgm:pt modelId="{02947C66-8BDD-4788-9E9B-021D32D9A62E}" type="parTrans" cxnId="{7C367B72-9D36-4A55-A67E-B607CE5869B2}">
      <dgm:prSet/>
      <dgm:spPr/>
      <dgm:t>
        <a:bodyPr/>
        <a:lstStyle/>
        <a:p>
          <a:endParaRPr lang="uk-UA"/>
        </a:p>
      </dgm:t>
    </dgm:pt>
    <dgm:pt modelId="{7599CDD8-9DA7-4F0E-AC0C-EA0B056FFF19}" type="sibTrans" cxnId="{7C367B72-9D36-4A55-A67E-B607CE5869B2}">
      <dgm:prSet/>
      <dgm:spPr/>
      <dgm:t>
        <a:bodyPr/>
        <a:lstStyle/>
        <a:p>
          <a:endParaRPr lang="uk-UA"/>
        </a:p>
      </dgm:t>
    </dgm:pt>
    <dgm:pt modelId="{53C8256A-8854-482F-BB31-15A25B036C48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/>
            <a:t>6. Формулювання висновків та оцінка отриманих результатів</a:t>
          </a:r>
          <a:endParaRPr lang="uk-UA" b="1" dirty="0"/>
        </a:p>
      </dgm:t>
    </dgm:pt>
    <dgm:pt modelId="{4A6E0B37-006C-4EBC-B2AC-34213418A4BE}" type="parTrans" cxnId="{4AADD969-EB1F-4371-B0D3-07C6C9C8514B}">
      <dgm:prSet/>
      <dgm:spPr/>
      <dgm:t>
        <a:bodyPr/>
        <a:lstStyle/>
        <a:p>
          <a:endParaRPr lang="uk-UA"/>
        </a:p>
      </dgm:t>
    </dgm:pt>
    <dgm:pt modelId="{AD0E4769-74F5-4008-A375-B3BAC3FCF767}" type="sibTrans" cxnId="{4AADD969-EB1F-4371-B0D3-07C6C9C8514B}">
      <dgm:prSet/>
      <dgm:spPr/>
      <dgm:t>
        <a:bodyPr/>
        <a:lstStyle/>
        <a:p>
          <a:endParaRPr lang="uk-UA"/>
        </a:p>
      </dgm:t>
    </dgm:pt>
    <dgm:pt modelId="{480966FF-8B28-4AE5-9396-96834D382C59}" type="pres">
      <dgm:prSet presAssocID="{E51E16D1-825C-4566-8E6F-CDC2683C04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021B8A8-AC6B-42A6-994C-532EC9EF2EF6}" type="pres">
      <dgm:prSet presAssocID="{7A4A2A09-D12B-446A-BA26-300BD2915583}" presName="circle1" presStyleLbl="node1" presStyleIdx="0" presStyleCnt="6"/>
      <dgm:spPr/>
      <dgm:t>
        <a:bodyPr/>
        <a:lstStyle/>
        <a:p>
          <a:endParaRPr lang="uk-UA"/>
        </a:p>
      </dgm:t>
    </dgm:pt>
    <dgm:pt modelId="{AFA8B8E4-4A4E-47E4-AC75-89F8C77E892B}" type="pres">
      <dgm:prSet presAssocID="{7A4A2A09-D12B-446A-BA26-300BD2915583}" presName="space" presStyleCnt="0"/>
      <dgm:spPr/>
      <dgm:t>
        <a:bodyPr/>
        <a:lstStyle/>
        <a:p>
          <a:endParaRPr lang="uk-UA"/>
        </a:p>
      </dgm:t>
    </dgm:pt>
    <dgm:pt modelId="{BBAF6922-4A74-445B-AA03-1968DFDAD349}" type="pres">
      <dgm:prSet presAssocID="{7A4A2A09-D12B-446A-BA26-300BD2915583}" presName="rect1" presStyleLbl="alignAcc1" presStyleIdx="0" presStyleCnt="6" custLinFactNeighborX="792"/>
      <dgm:spPr/>
      <dgm:t>
        <a:bodyPr/>
        <a:lstStyle/>
        <a:p>
          <a:endParaRPr lang="uk-UA"/>
        </a:p>
      </dgm:t>
    </dgm:pt>
    <dgm:pt modelId="{2B8F867B-B472-4F62-B71E-0E5FFAF438EB}" type="pres">
      <dgm:prSet presAssocID="{6E5EE6BC-E07D-4B47-ADFD-36112EDF150B}" presName="vertSpace2" presStyleLbl="node1" presStyleIdx="0" presStyleCnt="6"/>
      <dgm:spPr/>
      <dgm:t>
        <a:bodyPr/>
        <a:lstStyle/>
        <a:p>
          <a:endParaRPr lang="uk-UA"/>
        </a:p>
      </dgm:t>
    </dgm:pt>
    <dgm:pt modelId="{F7F842E7-37F2-45EF-BFA8-B68C83E96E9E}" type="pres">
      <dgm:prSet presAssocID="{6E5EE6BC-E07D-4B47-ADFD-36112EDF150B}" presName="circle2" presStyleLbl="node1" presStyleIdx="1" presStyleCnt="6"/>
      <dgm:spPr/>
      <dgm:t>
        <a:bodyPr/>
        <a:lstStyle/>
        <a:p>
          <a:endParaRPr lang="uk-UA"/>
        </a:p>
      </dgm:t>
    </dgm:pt>
    <dgm:pt modelId="{DBD8FE20-273F-4E47-BDD1-2E0900BED086}" type="pres">
      <dgm:prSet presAssocID="{6E5EE6BC-E07D-4B47-ADFD-36112EDF150B}" presName="rect2" presStyleLbl="alignAcc1" presStyleIdx="1" presStyleCnt="6"/>
      <dgm:spPr/>
      <dgm:t>
        <a:bodyPr/>
        <a:lstStyle/>
        <a:p>
          <a:endParaRPr lang="uk-UA"/>
        </a:p>
      </dgm:t>
    </dgm:pt>
    <dgm:pt modelId="{0F8CFACA-609E-4A6B-B54C-B17B12B7BAD3}" type="pres">
      <dgm:prSet presAssocID="{2BF1E955-5A94-48BD-96BE-490C3A824A55}" presName="vertSpace3" presStyleLbl="node1" presStyleIdx="1" presStyleCnt="6"/>
      <dgm:spPr/>
      <dgm:t>
        <a:bodyPr/>
        <a:lstStyle/>
        <a:p>
          <a:endParaRPr lang="uk-UA"/>
        </a:p>
      </dgm:t>
    </dgm:pt>
    <dgm:pt modelId="{ADA15A51-776F-4026-A49D-146A8F625198}" type="pres">
      <dgm:prSet presAssocID="{2BF1E955-5A94-48BD-96BE-490C3A824A55}" presName="circle3" presStyleLbl="node1" presStyleIdx="2" presStyleCnt="6"/>
      <dgm:spPr/>
      <dgm:t>
        <a:bodyPr/>
        <a:lstStyle/>
        <a:p>
          <a:endParaRPr lang="uk-UA"/>
        </a:p>
      </dgm:t>
    </dgm:pt>
    <dgm:pt modelId="{D2A577E7-24E1-4FAD-870C-0E4D3A8FCA26}" type="pres">
      <dgm:prSet presAssocID="{2BF1E955-5A94-48BD-96BE-490C3A824A55}" presName="rect3" presStyleLbl="alignAcc1" presStyleIdx="2" presStyleCnt="6" custLinFactNeighborX="-396" custLinFactNeighborY="-2600"/>
      <dgm:spPr/>
      <dgm:t>
        <a:bodyPr/>
        <a:lstStyle/>
        <a:p>
          <a:endParaRPr lang="uk-UA"/>
        </a:p>
      </dgm:t>
    </dgm:pt>
    <dgm:pt modelId="{8A9DED45-5184-490C-9226-3E845C904C38}" type="pres">
      <dgm:prSet presAssocID="{C957131F-2037-4761-89F5-C97A2ADAC0A4}" presName="vertSpace4" presStyleLbl="node1" presStyleIdx="2" presStyleCnt="6"/>
      <dgm:spPr/>
    </dgm:pt>
    <dgm:pt modelId="{6CB84C17-D818-4875-B8DE-1DDE1114B7CA}" type="pres">
      <dgm:prSet presAssocID="{C957131F-2037-4761-89F5-C97A2ADAC0A4}" presName="circle4" presStyleLbl="node1" presStyleIdx="3" presStyleCnt="6"/>
      <dgm:spPr/>
    </dgm:pt>
    <dgm:pt modelId="{93AF4CDF-B261-4137-9BD4-77FE53CB253A}" type="pres">
      <dgm:prSet presAssocID="{C957131F-2037-4761-89F5-C97A2ADAC0A4}" presName="rect4" presStyleLbl="alignAcc1" presStyleIdx="3" presStyleCnt="6"/>
      <dgm:spPr/>
      <dgm:t>
        <a:bodyPr/>
        <a:lstStyle/>
        <a:p>
          <a:endParaRPr lang="uk-UA"/>
        </a:p>
      </dgm:t>
    </dgm:pt>
    <dgm:pt modelId="{4395266A-3A5E-437E-91AB-210027B25FAE}" type="pres">
      <dgm:prSet presAssocID="{37E11F41-B603-4BDB-9CCF-5967949DD831}" presName="vertSpace5" presStyleLbl="node1" presStyleIdx="3" presStyleCnt="6"/>
      <dgm:spPr/>
    </dgm:pt>
    <dgm:pt modelId="{5140693B-51F9-4126-9819-A367370D1C2E}" type="pres">
      <dgm:prSet presAssocID="{37E11F41-B603-4BDB-9CCF-5967949DD831}" presName="circle5" presStyleLbl="node1" presStyleIdx="4" presStyleCnt="6"/>
      <dgm:spPr/>
    </dgm:pt>
    <dgm:pt modelId="{2BA492CE-01C0-4577-9734-DB685221EE30}" type="pres">
      <dgm:prSet presAssocID="{37E11F41-B603-4BDB-9CCF-5967949DD831}" presName="rect5" presStyleLbl="alignAcc1" presStyleIdx="4" presStyleCnt="6"/>
      <dgm:spPr/>
      <dgm:t>
        <a:bodyPr/>
        <a:lstStyle/>
        <a:p>
          <a:endParaRPr lang="uk-UA"/>
        </a:p>
      </dgm:t>
    </dgm:pt>
    <dgm:pt modelId="{A1DB6212-833A-4BDE-871F-82AD7E821243}" type="pres">
      <dgm:prSet presAssocID="{53C8256A-8854-482F-BB31-15A25B036C48}" presName="vertSpace6" presStyleLbl="node1" presStyleIdx="4" presStyleCnt="6"/>
      <dgm:spPr/>
    </dgm:pt>
    <dgm:pt modelId="{773DE31F-04F4-4195-98B9-CC470F243F9D}" type="pres">
      <dgm:prSet presAssocID="{53C8256A-8854-482F-BB31-15A25B036C48}" presName="circle6" presStyleLbl="node1" presStyleIdx="5" presStyleCnt="6"/>
      <dgm:spPr/>
    </dgm:pt>
    <dgm:pt modelId="{2A6970D2-6057-4826-977F-50C789F5B66F}" type="pres">
      <dgm:prSet presAssocID="{53C8256A-8854-482F-BB31-15A25B036C48}" presName="rect6" presStyleLbl="alignAcc1" presStyleIdx="5" presStyleCnt="6"/>
      <dgm:spPr/>
      <dgm:t>
        <a:bodyPr/>
        <a:lstStyle/>
        <a:p>
          <a:endParaRPr lang="uk-UA"/>
        </a:p>
      </dgm:t>
    </dgm:pt>
    <dgm:pt modelId="{6364D79D-D62E-497E-91B5-8A53F94CBA83}" type="pres">
      <dgm:prSet presAssocID="{7A4A2A09-D12B-446A-BA26-300BD2915583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8702D-3EBC-496C-A6B0-62BC534AB1CA}" type="pres">
      <dgm:prSet presAssocID="{6E5EE6BC-E07D-4B47-ADFD-36112EDF150B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31FCF8-E2DF-4F84-92F2-26BAC02534FE}" type="pres">
      <dgm:prSet presAssocID="{2BF1E955-5A94-48BD-96BE-490C3A824A55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A6F3BE-C7F7-458A-ABF0-83A074CB478B}" type="pres">
      <dgm:prSet presAssocID="{C957131F-2037-4761-89F5-C97A2ADAC0A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BCD180-D4DD-4CA3-BC3A-C6BA6F14F47B}" type="pres">
      <dgm:prSet presAssocID="{37E11F41-B603-4BDB-9CCF-5967949DD831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677C79-678D-4F50-A8AD-B6B738105CA8}" type="pres">
      <dgm:prSet presAssocID="{53C8256A-8854-482F-BB31-15A25B036C48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68F2106-D320-46F7-9299-1333DC939BE0}" type="presOf" srcId="{C957131F-2037-4761-89F5-C97A2ADAC0A4}" destId="{6AA6F3BE-C7F7-458A-ABF0-83A074CB478B}" srcOrd="1" destOrd="0" presId="urn:microsoft.com/office/officeart/2005/8/layout/target3"/>
    <dgm:cxn modelId="{C7704899-7406-4FD2-BC92-39D5F51E74B9}" srcId="{E51E16D1-825C-4566-8E6F-CDC2683C0484}" destId="{6E5EE6BC-E07D-4B47-ADFD-36112EDF150B}" srcOrd="1" destOrd="0" parTransId="{D44089AE-F01C-47CE-92C8-DE5C496C9313}" sibTransId="{673C0399-2636-40E4-9B1D-5F06E2F6DFFB}"/>
    <dgm:cxn modelId="{F3047621-A4B1-4EE3-8381-C57F5E7E6F21}" type="presOf" srcId="{6E5EE6BC-E07D-4B47-ADFD-36112EDF150B}" destId="{DBD8FE20-273F-4E47-BDD1-2E0900BED086}" srcOrd="0" destOrd="0" presId="urn:microsoft.com/office/officeart/2005/8/layout/target3"/>
    <dgm:cxn modelId="{0A936CB9-8C13-4CB2-B4CC-5D5FD9B44275}" type="presOf" srcId="{37E11F41-B603-4BDB-9CCF-5967949DD831}" destId="{2BA492CE-01C0-4577-9734-DB685221EE30}" srcOrd="0" destOrd="0" presId="urn:microsoft.com/office/officeart/2005/8/layout/target3"/>
    <dgm:cxn modelId="{94CE3E7A-ACCD-4A9C-B83B-DE41FE75CF0D}" srcId="{E51E16D1-825C-4566-8E6F-CDC2683C0484}" destId="{7A4A2A09-D12B-446A-BA26-300BD2915583}" srcOrd="0" destOrd="0" parTransId="{0E014402-6964-4010-B9EB-FC9DE2416C87}" sibTransId="{ED3587EF-3323-4A0E-9B35-91E18CC13CF5}"/>
    <dgm:cxn modelId="{8AAE1059-42EC-4728-9E7A-46A14CC398DD}" type="presOf" srcId="{53C8256A-8854-482F-BB31-15A25B036C48}" destId="{2A6970D2-6057-4826-977F-50C789F5B66F}" srcOrd="0" destOrd="0" presId="urn:microsoft.com/office/officeart/2005/8/layout/target3"/>
    <dgm:cxn modelId="{4AADD969-EB1F-4371-B0D3-07C6C9C8514B}" srcId="{E51E16D1-825C-4566-8E6F-CDC2683C0484}" destId="{53C8256A-8854-482F-BB31-15A25B036C48}" srcOrd="5" destOrd="0" parTransId="{4A6E0B37-006C-4EBC-B2AC-34213418A4BE}" sibTransId="{AD0E4769-74F5-4008-A375-B3BAC3FCF767}"/>
    <dgm:cxn modelId="{1E6FB87D-CBF5-410E-B421-A74D4CCDCF2F}" type="presOf" srcId="{7A4A2A09-D12B-446A-BA26-300BD2915583}" destId="{BBAF6922-4A74-445B-AA03-1968DFDAD349}" srcOrd="0" destOrd="0" presId="urn:microsoft.com/office/officeart/2005/8/layout/target3"/>
    <dgm:cxn modelId="{6C23191F-7819-4A4E-8090-816CDC915C35}" type="presOf" srcId="{6E5EE6BC-E07D-4B47-ADFD-36112EDF150B}" destId="{7FD8702D-3EBC-496C-A6B0-62BC534AB1CA}" srcOrd="1" destOrd="0" presId="urn:microsoft.com/office/officeart/2005/8/layout/target3"/>
    <dgm:cxn modelId="{178F43B5-37BC-48CB-B199-BAB049407BFC}" type="presOf" srcId="{37E11F41-B603-4BDB-9CCF-5967949DD831}" destId="{A9BCD180-D4DD-4CA3-BC3A-C6BA6F14F47B}" srcOrd="1" destOrd="0" presId="urn:microsoft.com/office/officeart/2005/8/layout/target3"/>
    <dgm:cxn modelId="{8734471E-4713-4A7C-9BA4-A0B88441B68B}" srcId="{E51E16D1-825C-4566-8E6F-CDC2683C0484}" destId="{C957131F-2037-4761-89F5-C97A2ADAC0A4}" srcOrd="3" destOrd="0" parTransId="{4AD15945-254D-4A5B-9CB8-51A8972F311D}" sibTransId="{58836150-909C-47F9-A780-95F299BFEB20}"/>
    <dgm:cxn modelId="{49BF8B38-BADC-4921-99B7-99F871394A6F}" type="presOf" srcId="{53C8256A-8854-482F-BB31-15A25B036C48}" destId="{A7677C79-678D-4F50-A8AD-B6B738105CA8}" srcOrd="1" destOrd="0" presId="urn:microsoft.com/office/officeart/2005/8/layout/target3"/>
    <dgm:cxn modelId="{0F1CBB23-76E2-431E-BCBB-7ACF6B008048}" type="presOf" srcId="{2BF1E955-5A94-48BD-96BE-490C3A824A55}" destId="{D2A577E7-24E1-4FAD-870C-0E4D3A8FCA26}" srcOrd="0" destOrd="0" presId="urn:microsoft.com/office/officeart/2005/8/layout/target3"/>
    <dgm:cxn modelId="{2F2CAC2A-163D-4E39-A8C0-7AB4806CD5C6}" type="presOf" srcId="{C957131F-2037-4761-89F5-C97A2ADAC0A4}" destId="{93AF4CDF-B261-4137-9BD4-77FE53CB253A}" srcOrd="0" destOrd="0" presId="urn:microsoft.com/office/officeart/2005/8/layout/target3"/>
    <dgm:cxn modelId="{C90ED7E7-7641-47C8-BCEF-D2D5D04ADFA9}" type="presOf" srcId="{7A4A2A09-D12B-446A-BA26-300BD2915583}" destId="{6364D79D-D62E-497E-91B5-8A53F94CBA83}" srcOrd="1" destOrd="0" presId="urn:microsoft.com/office/officeart/2005/8/layout/target3"/>
    <dgm:cxn modelId="{67298B19-5328-49A4-AAD6-EE6EED5B1264}" srcId="{E51E16D1-825C-4566-8E6F-CDC2683C0484}" destId="{2BF1E955-5A94-48BD-96BE-490C3A824A55}" srcOrd="2" destOrd="0" parTransId="{0F2D9AD4-7400-4ACB-A8FE-A7BBD0782BBF}" sibTransId="{E547DF42-3296-4330-A8D5-F826A26C835C}"/>
    <dgm:cxn modelId="{319A7C9F-DBB0-4E0F-8201-1E7154D5C531}" type="presOf" srcId="{2BF1E955-5A94-48BD-96BE-490C3A824A55}" destId="{3331FCF8-E2DF-4F84-92F2-26BAC02534FE}" srcOrd="1" destOrd="0" presId="urn:microsoft.com/office/officeart/2005/8/layout/target3"/>
    <dgm:cxn modelId="{7C367B72-9D36-4A55-A67E-B607CE5869B2}" srcId="{E51E16D1-825C-4566-8E6F-CDC2683C0484}" destId="{37E11F41-B603-4BDB-9CCF-5967949DD831}" srcOrd="4" destOrd="0" parTransId="{02947C66-8BDD-4788-9E9B-021D32D9A62E}" sibTransId="{7599CDD8-9DA7-4F0E-AC0C-EA0B056FFF19}"/>
    <dgm:cxn modelId="{FE0E8E52-159D-4D2E-89C7-EC8E9C9F26E6}" type="presOf" srcId="{E51E16D1-825C-4566-8E6F-CDC2683C0484}" destId="{480966FF-8B28-4AE5-9396-96834D382C59}" srcOrd="0" destOrd="0" presId="urn:microsoft.com/office/officeart/2005/8/layout/target3"/>
    <dgm:cxn modelId="{A05E2A0C-0194-4151-8040-BE6A8B9F7B7B}" type="presParOf" srcId="{480966FF-8B28-4AE5-9396-96834D382C59}" destId="{B021B8A8-AC6B-42A6-994C-532EC9EF2EF6}" srcOrd="0" destOrd="0" presId="urn:microsoft.com/office/officeart/2005/8/layout/target3"/>
    <dgm:cxn modelId="{9C92CBA8-8F75-4E13-B205-C0C92964B1D5}" type="presParOf" srcId="{480966FF-8B28-4AE5-9396-96834D382C59}" destId="{AFA8B8E4-4A4E-47E4-AC75-89F8C77E892B}" srcOrd="1" destOrd="0" presId="urn:microsoft.com/office/officeart/2005/8/layout/target3"/>
    <dgm:cxn modelId="{F859EFB5-F881-4B42-9742-33206ABE6E5D}" type="presParOf" srcId="{480966FF-8B28-4AE5-9396-96834D382C59}" destId="{BBAF6922-4A74-445B-AA03-1968DFDAD349}" srcOrd="2" destOrd="0" presId="urn:microsoft.com/office/officeart/2005/8/layout/target3"/>
    <dgm:cxn modelId="{08BEE3B2-DD8E-450D-ADB7-CD1D91EC9989}" type="presParOf" srcId="{480966FF-8B28-4AE5-9396-96834D382C59}" destId="{2B8F867B-B472-4F62-B71E-0E5FFAF438EB}" srcOrd="3" destOrd="0" presId="urn:microsoft.com/office/officeart/2005/8/layout/target3"/>
    <dgm:cxn modelId="{F091A670-F19A-4175-A77A-D830BE3980FA}" type="presParOf" srcId="{480966FF-8B28-4AE5-9396-96834D382C59}" destId="{F7F842E7-37F2-45EF-BFA8-B68C83E96E9E}" srcOrd="4" destOrd="0" presId="urn:microsoft.com/office/officeart/2005/8/layout/target3"/>
    <dgm:cxn modelId="{E1B683A1-8B64-4BB6-AA0D-F0DE50CC29ED}" type="presParOf" srcId="{480966FF-8B28-4AE5-9396-96834D382C59}" destId="{DBD8FE20-273F-4E47-BDD1-2E0900BED086}" srcOrd="5" destOrd="0" presId="urn:microsoft.com/office/officeart/2005/8/layout/target3"/>
    <dgm:cxn modelId="{5F9A6DF9-45FA-4CEF-B497-6717BBB3C1A5}" type="presParOf" srcId="{480966FF-8B28-4AE5-9396-96834D382C59}" destId="{0F8CFACA-609E-4A6B-B54C-B17B12B7BAD3}" srcOrd="6" destOrd="0" presId="urn:microsoft.com/office/officeart/2005/8/layout/target3"/>
    <dgm:cxn modelId="{719C98A5-8AAC-4814-BC6C-82C30EE54C96}" type="presParOf" srcId="{480966FF-8B28-4AE5-9396-96834D382C59}" destId="{ADA15A51-776F-4026-A49D-146A8F625198}" srcOrd="7" destOrd="0" presId="urn:microsoft.com/office/officeart/2005/8/layout/target3"/>
    <dgm:cxn modelId="{C06F18CC-5500-401C-80C1-23750A85E3BF}" type="presParOf" srcId="{480966FF-8B28-4AE5-9396-96834D382C59}" destId="{D2A577E7-24E1-4FAD-870C-0E4D3A8FCA26}" srcOrd="8" destOrd="0" presId="urn:microsoft.com/office/officeart/2005/8/layout/target3"/>
    <dgm:cxn modelId="{A95CC1B1-36BF-4FFB-A86B-1D60AA575475}" type="presParOf" srcId="{480966FF-8B28-4AE5-9396-96834D382C59}" destId="{8A9DED45-5184-490C-9226-3E845C904C38}" srcOrd="9" destOrd="0" presId="urn:microsoft.com/office/officeart/2005/8/layout/target3"/>
    <dgm:cxn modelId="{30D6C6DD-72E7-4EBC-A950-5B6A43B9F79B}" type="presParOf" srcId="{480966FF-8B28-4AE5-9396-96834D382C59}" destId="{6CB84C17-D818-4875-B8DE-1DDE1114B7CA}" srcOrd="10" destOrd="0" presId="urn:microsoft.com/office/officeart/2005/8/layout/target3"/>
    <dgm:cxn modelId="{2214BE9B-5C72-437F-B862-C06B82869B70}" type="presParOf" srcId="{480966FF-8B28-4AE5-9396-96834D382C59}" destId="{93AF4CDF-B261-4137-9BD4-77FE53CB253A}" srcOrd="11" destOrd="0" presId="urn:microsoft.com/office/officeart/2005/8/layout/target3"/>
    <dgm:cxn modelId="{A60C967D-23E9-4AD4-87CE-35A063FC9A5F}" type="presParOf" srcId="{480966FF-8B28-4AE5-9396-96834D382C59}" destId="{4395266A-3A5E-437E-91AB-210027B25FAE}" srcOrd="12" destOrd="0" presId="urn:microsoft.com/office/officeart/2005/8/layout/target3"/>
    <dgm:cxn modelId="{6CB8B07F-9F17-4ACD-AFEF-AFC9ADD06B26}" type="presParOf" srcId="{480966FF-8B28-4AE5-9396-96834D382C59}" destId="{5140693B-51F9-4126-9819-A367370D1C2E}" srcOrd="13" destOrd="0" presId="urn:microsoft.com/office/officeart/2005/8/layout/target3"/>
    <dgm:cxn modelId="{DE618FE3-EC31-4356-A502-0A5A350E466B}" type="presParOf" srcId="{480966FF-8B28-4AE5-9396-96834D382C59}" destId="{2BA492CE-01C0-4577-9734-DB685221EE30}" srcOrd="14" destOrd="0" presId="urn:microsoft.com/office/officeart/2005/8/layout/target3"/>
    <dgm:cxn modelId="{973A01F4-C9FD-4D50-9F2B-A170300E8454}" type="presParOf" srcId="{480966FF-8B28-4AE5-9396-96834D382C59}" destId="{A1DB6212-833A-4BDE-871F-82AD7E821243}" srcOrd="15" destOrd="0" presId="urn:microsoft.com/office/officeart/2005/8/layout/target3"/>
    <dgm:cxn modelId="{20EBBB22-26F2-4DC3-9A4C-FCDAA6AC3FB2}" type="presParOf" srcId="{480966FF-8B28-4AE5-9396-96834D382C59}" destId="{773DE31F-04F4-4195-98B9-CC470F243F9D}" srcOrd="16" destOrd="0" presId="urn:microsoft.com/office/officeart/2005/8/layout/target3"/>
    <dgm:cxn modelId="{19E32EE0-1C9C-4582-AFE3-316CF56EE442}" type="presParOf" srcId="{480966FF-8B28-4AE5-9396-96834D382C59}" destId="{2A6970D2-6057-4826-977F-50C789F5B66F}" srcOrd="17" destOrd="0" presId="urn:microsoft.com/office/officeart/2005/8/layout/target3"/>
    <dgm:cxn modelId="{0173A249-AE92-4CBA-BD92-7A412366791B}" type="presParOf" srcId="{480966FF-8B28-4AE5-9396-96834D382C59}" destId="{6364D79D-D62E-497E-91B5-8A53F94CBA83}" srcOrd="18" destOrd="0" presId="urn:microsoft.com/office/officeart/2005/8/layout/target3"/>
    <dgm:cxn modelId="{AA32E75E-BABA-494A-8670-DB1038C7E2FB}" type="presParOf" srcId="{480966FF-8B28-4AE5-9396-96834D382C59}" destId="{7FD8702D-3EBC-496C-A6B0-62BC534AB1CA}" srcOrd="19" destOrd="0" presId="urn:microsoft.com/office/officeart/2005/8/layout/target3"/>
    <dgm:cxn modelId="{47D9D16E-FB6B-4F22-B95D-0F4BBBBE42BA}" type="presParOf" srcId="{480966FF-8B28-4AE5-9396-96834D382C59}" destId="{3331FCF8-E2DF-4F84-92F2-26BAC02534FE}" srcOrd="20" destOrd="0" presId="urn:microsoft.com/office/officeart/2005/8/layout/target3"/>
    <dgm:cxn modelId="{C3C0FBBF-1002-466D-B95A-D2545D7E3409}" type="presParOf" srcId="{480966FF-8B28-4AE5-9396-96834D382C59}" destId="{6AA6F3BE-C7F7-458A-ABF0-83A074CB478B}" srcOrd="21" destOrd="0" presId="urn:microsoft.com/office/officeart/2005/8/layout/target3"/>
    <dgm:cxn modelId="{4F45CCE3-CC26-440E-BD33-67E52A6ECD30}" type="presParOf" srcId="{480966FF-8B28-4AE5-9396-96834D382C59}" destId="{A9BCD180-D4DD-4CA3-BC3A-C6BA6F14F47B}" srcOrd="22" destOrd="0" presId="urn:microsoft.com/office/officeart/2005/8/layout/target3"/>
    <dgm:cxn modelId="{50B55445-5A5A-40E4-A250-4DF2B6E7617A}" type="presParOf" srcId="{480966FF-8B28-4AE5-9396-96834D382C59}" destId="{A7677C79-678D-4F50-A8AD-B6B738105CA8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розвиток теоретичних положень предмета дослідження</a:t>
          </a:r>
          <a:endParaRPr lang="uk-UA" sz="28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проведення</a:t>
          </a:r>
          <a:r>
            <a:rPr lang="uk-UA" sz="2600" b="1" dirty="0" smtClean="0"/>
            <a:t> випробувань</a:t>
          </a:r>
          <a:endParaRPr lang="uk-UA" sz="26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FC433ED-7840-4278-9867-5D0E2E5D5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розроблення  рекомендацій з використання нових знань</a:t>
          </a:r>
          <a:endParaRPr lang="uk-UA" sz="2800" b="1" dirty="0"/>
        </a:p>
      </dgm:t>
    </dgm:pt>
    <dgm:pt modelId="{86242A65-7C29-4B24-896F-B2021331BEC2}" type="parTrans" cxnId="{8ED57FB5-D9B6-4DBC-AB8C-63820C74FD35}">
      <dgm:prSet/>
      <dgm:spPr/>
      <dgm:t>
        <a:bodyPr/>
        <a:lstStyle/>
        <a:p>
          <a:endParaRPr lang="uk-UA"/>
        </a:p>
      </dgm:t>
    </dgm:pt>
    <dgm:pt modelId="{04F72D3F-EAB4-40C8-82C4-C85F12B2821B}" type="sibTrans" cxnId="{8ED57FB5-D9B6-4DBC-AB8C-63820C74FD35}">
      <dgm:prSet/>
      <dgm:spPr/>
      <dgm:t>
        <a:bodyPr/>
        <a:lstStyle/>
        <a:p>
          <a:endParaRPr lang="uk-UA"/>
        </a:p>
      </dgm:t>
    </dgm:pt>
    <dgm:pt modelId="{18CE7586-8447-454A-885C-D146EE49BA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розробленням нових методів</a:t>
          </a:r>
          <a:endParaRPr lang="uk-UA" sz="2800" b="1" dirty="0"/>
        </a:p>
      </dgm:t>
    </dgm:pt>
    <dgm:pt modelId="{DCBB7F0E-2C91-47FA-B19E-990C546A7F0D}" type="sibTrans" cxnId="{F1265D21-E001-4FF8-BBA0-DC6D2189F8DC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36597748-9124-4287-A3C3-238676AE62E3}" type="pres">
      <dgm:prSet presAssocID="{B37918FC-118F-4F64-AA1F-3149DD1CFB2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AA42EB-F5AB-48DD-8D99-3F0BF9A829D0}" type="pres">
      <dgm:prSet presAssocID="{B37918FC-118F-4F64-AA1F-3149DD1CFB28}" presName="FourNodes_2" presStyleLbl="node1" presStyleIdx="1" presStyleCnt="4" custLinFactNeighborX="916" custLinFactNeighborY="-15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96B142-00DA-4289-A332-B0E47C059B68}" type="pres">
      <dgm:prSet presAssocID="{B37918FC-118F-4F64-AA1F-3149DD1CFB2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B0EE7C-C015-4718-BC1A-3A1BEBEE9636}" type="pres">
      <dgm:prSet presAssocID="{B37918FC-118F-4F64-AA1F-3149DD1CFB2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2787A3-44ED-48CF-9397-0EEC0D88CDFF}" type="pres">
      <dgm:prSet presAssocID="{B37918FC-118F-4F64-AA1F-3149DD1CFB28}" presName="FourConn_1-2" presStyleLbl="fgAccFollowNode1" presStyleIdx="0" presStyleCnt="3" custScaleX="205357" custLinFactX="-100000" custLinFactNeighborX="-132104" custLinFactNeighborY="24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42352D-F8F0-41AF-9088-3B20C347CA25}" type="pres">
      <dgm:prSet presAssocID="{B37918FC-118F-4F64-AA1F-3149DD1CFB28}" presName="FourConn_2-3" presStyleLbl="fgAccFollowNode1" presStyleIdx="1" presStyleCnt="3" custScaleX="189838" custLinFactX="-35393" custLinFactNeighborX="-100000" custLinFactNeighborY="-48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944BE4-83F0-4A61-8394-45DB05A08BB0}" type="pres">
      <dgm:prSet presAssocID="{B37918FC-118F-4F64-AA1F-3149DD1CFB28}" presName="FourConn_3-4" presStyleLbl="fgAccFollowNode1" presStyleIdx="2" presStyleCnt="3" custFlipVert="0" custFlipHor="1" custScaleX="209397" custScaleY="100000" custLinFactX="-91002" custLinFactNeighborX="-100000" custLinFactNeighborY="-7253">
        <dgm:presLayoutVars>
          <dgm:bulletEnabled val="1"/>
        </dgm:presLayoutVars>
      </dgm:prSet>
      <dgm:spPr>
        <a:prstGeom prst="downArrow">
          <a:avLst/>
        </a:prstGeom>
      </dgm:spPr>
      <dgm:t>
        <a:bodyPr/>
        <a:lstStyle/>
        <a:p>
          <a:endParaRPr lang="uk-UA"/>
        </a:p>
      </dgm:t>
    </dgm:pt>
    <dgm:pt modelId="{DB2A2E5A-E1CE-4561-832C-D5EFF5D54EEE}" type="pres">
      <dgm:prSet presAssocID="{B37918FC-118F-4F64-AA1F-3149DD1CFB2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3064EF-10EB-4782-A015-3F1B81B8B481}" type="pres">
      <dgm:prSet presAssocID="{B37918FC-118F-4F64-AA1F-3149DD1CFB2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1F0ACF-C124-4085-9E4C-3F811B21EFA1}" type="pres">
      <dgm:prSet presAssocID="{B37918FC-118F-4F64-AA1F-3149DD1CFB2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84EF7E-3A86-4A54-8D0E-18DB7C9F2A39}" type="pres">
      <dgm:prSet presAssocID="{B37918FC-118F-4F64-AA1F-3149DD1CFB2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6E3ECFE-CDE5-4142-9C3F-1F997D344E8E}" type="presOf" srcId="{222FA0F3-AA31-49D9-A404-EC67BB364379}" destId="{B942352D-F8F0-41AF-9088-3B20C347CA25}" srcOrd="0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A556AD57-BF7C-4655-9224-60BE23291296}" type="presOf" srcId="{B97C7D21-CB39-4C73-87CD-437D4A0C7215}" destId="{36597748-9124-4287-A3C3-238676AE62E3}" srcOrd="0" destOrd="0" presId="urn:microsoft.com/office/officeart/2005/8/layout/vProcess5"/>
    <dgm:cxn modelId="{132E0817-3B0C-43A8-AF2C-A1E59B3CDA1F}" type="presOf" srcId="{0B9A8A11-8818-46B7-BB4C-ADE30151409A}" destId="{7A3064EF-10EB-4782-A015-3F1B81B8B481}" srcOrd="1" destOrd="0" presId="urn:microsoft.com/office/officeart/2005/8/layout/vProcess5"/>
    <dgm:cxn modelId="{CBAF07DE-55FF-47AF-80BD-33D0444B2F83}" type="presOf" srcId="{9D503DC5-F7C5-4884-BC8E-9F39FB261C17}" destId="{332787A3-44ED-48CF-9397-0EEC0D88CDFF}" srcOrd="0" destOrd="0" presId="urn:microsoft.com/office/officeart/2005/8/layout/vProcess5"/>
    <dgm:cxn modelId="{61D8AE24-209A-4BC1-9296-36F4387AF780}" type="presOf" srcId="{18CE7586-8447-454A-885C-D146EE49BAE7}" destId="{FF1F0ACF-C124-4085-9E4C-3F811B21EFA1}" srcOrd="1" destOrd="0" presId="urn:microsoft.com/office/officeart/2005/8/layout/vProcess5"/>
    <dgm:cxn modelId="{BAC9F919-BC48-4FF7-BD62-24F5310E64F1}" type="presOf" srcId="{0B9A8A11-8818-46B7-BB4C-ADE30151409A}" destId="{A4AA42EB-F5AB-48DD-8D99-3F0BF9A829D0}" srcOrd="0" destOrd="0" presId="urn:microsoft.com/office/officeart/2005/8/layout/vProcess5"/>
    <dgm:cxn modelId="{3208A6A7-1173-4455-B589-E5099541C423}" type="presOf" srcId="{DCBB7F0E-2C91-47FA-B19E-990C546A7F0D}" destId="{C7944BE4-83F0-4A61-8394-45DB05A08BB0}" srcOrd="0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B5A9A3B8-067D-4809-975C-744AA0613400}" type="presOf" srcId="{1FC433ED-7840-4278-9867-5D0E2E5D5186}" destId="{19B0EE7C-C015-4718-BC1A-3A1BEBEE9636}" srcOrd="0" destOrd="0" presId="urn:microsoft.com/office/officeart/2005/8/layout/vProcess5"/>
    <dgm:cxn modelId="{EDA2E7F8-921E-4E6F-BE9C-2E913AC07A9E}" type="presOf" srcId="{1FC433ED-7840-4278-9867-5D0E2E5D5186}" destId="{4F84EF7E-3A86-4A54-8D0E-18DB7C9F2A39}" srcOrd="1" destOrd="0" presId="urn:microsoft.com/office/officeart/2005/8/layout/vProcess5"/>
    <dgm:cxn modelId="{9BBECBD0-7069-44D5-9408-ADA6FAF1EDC6}" type="presOf" srcId="{B37918FC-118F-4F64-AA1F-3149DD1CFB28}" destId="{CA7337BF-F134-4789-A1FB-FD758B80B31F}" srcOrd="0" destOrd="0" presId="urn:microsoft.com/office/officeart/2005/8/layout/vProcess5"/>
    <dgm:cxn modelId="{8ED57FB5-D9B6-4DBC-AB8C-63820C74FD35}" srcId="{B37918FC-118F-4F64-AA1F-3149DD1CFB28}" destId="{1FC433ED-7840-4278-9867-5D0E2E5D5186}" srcOrd="3" destOrd="0" parTransId="{86242A65-7C29-4B24-896F-B2021331BEC2}" sibTransId="{04F72D3F-EAB4-40C8-82C4-C85F12B2821B}"/>
    <dgm:cxn modelId="{A89B704F-5863-4407-AE20-816C37013EA5}" type="presOf" srcId="{18CE7586-8447-454A-885C-D146EE49BAE7}" destId="{9F96B142-00DA-4289-A332-B0E47C059B68}" srcOrd="0" destOrd="0" presId="urn:microsoft.com/office/officeart/2005/8/layout/vProcess5"/>
    <dgm:cxn modelId="{D120B3CD-9471-42D6-AFF5-AC1242FBCA7B}" type="presOf" srcId="{B97C7D21-CB39-4C73-87CD-437D4A0C7215}" destId="{DB2A2E5A-E1CE-4561-832C-D5EFF5D54EEE}" srcOrd="1" destOrd="0" presId="urn:microsoft.com/office/officeart/2005/8/layout/vProcess5"/>
    <dgm:cxn modelId="{4F318BCC-346F-409E-BC5A-A3E7871FC145}" type="presParOf" srcId="{CA7337BF-F134-4789-A1FB-FD758B80B31F}" destId="{6873C3AF-180E-479D-A904-A92C440E8766}" srcOrd="0" destOrd="0" presId="urn:microsoft.com/office/officeart/2005/8/layout/vProcess5"/>
    <dgm:cxn modelId="{3A0AB9AB-1791-4C3D-B875-ED358891422A}" type="presParOf" srcId="{CA7337BF-F134-4789-A1FB-FD758B80B31F}" destId="{36597748-9124-4287-A3C3-238676AE62E3}" srcOrd="1" destOrd="0" presId="urn:microsoft.com/office/officeart/2005/8/layout/vProcess5"/>
    <dgm:cxn modelId="{7054B013-749D-42A5-BD78-B81D4DC8C2EB}" type="presParOf" srcId="{CA7337BF-F134-4789-A1FB-FD758B80B31F}" destId="{A4AA42EB-F5AB-48DD-8D99-3F0BF9A829D0}" srcOrd="2" destOrd="0" presId="urn:microsoft.com/office/officeart/2005/8/layout/vProcess5"/>
    <dgm:cxn modelId="{AF636ADB-8948-4DFC-87A7-EED95EA54E0A}" type="presParOf" srcId="{CA7337BF-F134-4789-A1FB-FD758B80B31F}" destId="{9F96B142-00DA-4289-A332-B0E47C059B68}" srcOrd="3" destOrd="0" presId="urn:microsoft.com/office/officeart/2005/8/layout/vProcess5"/>
    <dgm:cxn modelId="{258C5B7A-D552-445D-A1D4-C7034E420B45}" type="presParOf" srcId="{CA7337BF-F134-4789-A1FB-FD758B80B31F}" destId="{19B0EE7C-C015-4718-BC1A-3A1BEBEE9636}" srcOrd="4" destOrd="0" presId="urn:microsoft.com/office/officeart/2005/8/layout/vProcess5"/>
    <dgm:cxn modelId="{311A859A-9ED2-4B17-9D92-E8C1481BB068}" type="presParOf" srcId="{CA7337BF-F134-4789-A1FB-FD758B80B31F}" destId="{332787A3-44ED-48CF-9397-0EEC0D88CDFF}" srcOrd="5" destOrd="0" presId="urn:microsoft.com/office/officeart/2005/8/layout/vProcess5"/>
    <dgm:cxn modelId="{B830A8A8-753B-4D14-B3AD-F2ECF9E0F950}" type="presParOf" srcId="{CA7337BF-F134-4789-A1FB-FD758B80B31F}" destId="{B942352D-F8F0-41AF-9088-3B20C347CA25}" srcOrd="6" destOrd="0" presId="urn:microsoft.com/office/officeart/2005/8/layout/vProcess5"/>
    <dgm:cxn modelId="{01C6E69D-141D-4D62-A45B-FA3EF06F3836}" type="presParOf" srcId="{CA7337BF-F134-4789-A1FB-FD758B80B31F}" destId="{C7944BE4-83F0-4A61-8394-45DB05A08BB0}" srcOrd="7" destOrd="0" presId="urn:microsoft.com/office/officeart/2005/8/layout/vProcess5"/>
    <dgm:cxn modelId="{D23C18DF-6C95-4C46-86D7-FC0BBC7D26BF}" type="presParOf" srcId="{CA7337BF-F134-4789-A1FB-FD758B80B31F}" destId="{DB2A2E5A-E1CE-4561-832C-D5EFF5D54EEE}" srcOrd="8" destOrd="0" presId="urn:microsoft.com/office/officeart/2005/8/layout/vProcess5"/>
    <dgm:cxn modelId="{13DCA44B-E0E4-4DBC-AB11-00B9A54CAD1E}" type="presParOf" srcId="{CA7337BF-F134-4789-A1FB-FD758B80B31F}" destId="{7A3064EF-10EB-4782-A015-3F1B81B8B481}" srcOrd="9" destOrd="0" presId="urn:microsoft.com/office/officeart/2005/8/layout/vProcess5"/>
    <dgm:cxn modelId="{C2DAAD69-7DA1-4901-949F-1EEACB15EEA8}" type="presParOf" srcId="{CA7337BF-F134-4789-A1FB-FD758B80B31F}" destId="{FF1F0ACF-C124-4085-9E4C-3F811B21EFA1}" srcOrd="10" destOrd="0" presId="urn:microsoft.com/office/officeart/2005/8/layout/vProcess5"/>
    <dgm:cxn modelId="{D66569A0-AEFB-479F-8EBF-FE4C2507E66C}" type="presParOf" srcId="{CA7337BF-F134-4789-A1FB-FD758B80B31F}" destId="{4F84EF7E-3A86-4A54-8D0E-18DB7C9F2A39}" srcOrd="1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600" b="0" dirty="0" smtClean="0"/>
            <a:t>служить </a:t>
          </a:r>
          <a:r>
            <a:rPr lang="uk-UA" sz="3600" b="1" dirty="0" smtClean="0"/>
            <a:t>інструментом </a:t>
          </a:r>
          <a:r>
            <a:rPr lang="uk-UA" sz="3600" b="0" dirty="0" smtClean="0"/>
            <a:t>у здобутті фактичного матеріалу, будучи необхідною умовою досягнення поставленої мети</a:t>
          </a:r>
          <a:endParaRPr lang="uk-UA" sz="3600" b="0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F1E764E6-0DC3-4150-B8A7-07620925D8B6}" type="pres">
      <dgm:prSet presAssocID="{B37918FC-118F-4F64-AA1F-3149DD1CFB28}" presName="OneNode_1" presStyleLbl="node1" presStyleIdx="0" presStyleCnt="1" custScaleY="160091" custLinFactNeighborX="302" custLinFactNeighborY="-2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9132BC2-E093-4963-926E-7E92FE5B6539}" type="presOf" srcId="{B97C7D21-CB39-4C73-87CD-437D4A0C7215}" destId="{F1E764E6-0DC3-4150-B8A7-07620925D8B6}" srcOrd="0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19BA2AA9-4CED-4F4F-B602-2674BD1B7988}" type="presOf" srcId="{B37918FC-118F-4F64-AA1F-3149DD1CFB28}" destId="{CA7337BF-F134-4789-A1FB-FD758B80B31F}" srcOrd="0" destOrd="0" presId="urn:microsoft.com/office/officeart/2005/8/layout/vProcess5"/>
    <dgm:cxn modelId="{ADC7F213-7A69-4D69-B259-24435632C1D4}" type="presParOf" srcId="{CA7337BF-F134-4789-A1FB-FD758B80B31F}" destId="{6873C3AF-180E-479D-A904-A92C440E8766}" srcOrd="0" destOrd="0" presId="urn:microsoft.com/office/officeart/2005/8/layout/vProcess5"/>
    <dgm:cxn modelId="{48A94F25-8212-4231-8B48-1C2C69474B42}" type="presParOf" srcId="{CA7337BF-F134-4789-A1FB-FD758B80B31F}" destId="{F1E764E6-0DC3-4150-B8A7-07620925D8B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898FF2-1660-47DE-A1B8-FE21C22ACE5E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2400" b="0" i="0" dirty="0" err="1" smtClean="0"/>
            <a:t>послідовність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дій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з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установлення</a:t>
          </a:r>
          <a:r>
            <a:rPr lang="ru-RU" sz="2400" b="0" i="0" dirty="0" smtClean="0"/>
            <a:t> </a:t>
          </a:r>
          <a:r>
            <a:rPr lang="ru-RU" sz="2400" b="1" i="0" dirty="0" err="1" smtClean="0">
              <a:hlinkClick xmlns:r="http://schemas.openxmlformats.org/officeDocument/2006/relationships" r:id="rId1" tooltip="Структурний зв'язок (ще не написана)"/>
            </a:rPr>
            <a:t>структурних</a:t>
          </a:r>
          <a:r>
            <a:rPr lang="ru-RU" sz="2400" b="1" i="0" dirty="0" smtClean="0">
              <a:hlinkClick xmlns:r="http://schemas.openxmlformats.org/officeDocument/2006/relationships" r:id="rId1" tooltip="Структурний зв'язок (ще не написана)"/>
            </a:rPr>
            <a:t> </a:t>
          </a:r>
          <a:r>
            <a:rPr lang="ru-RU" sz="2400" b="1" i="0" dirty="0" err="1" smtClean="0">
              <a:hlinkClick xmlns:r="http://schemas.openxmlformats.org/officeDocument/2006/relationships" r:id="rId1" tooltip="Структурний зв'язок (ще не написана)"/>
            </a:rPr>
            <a:t>зв'язків</a:t>
          </a:r>
          <a:r>
            <a:rPr lang="ru-RU" sz="2400" b="0" i="0" dirty="0" smtClean="0"/>
            <a:t> </a:t>
          </a:r>
          <a:r>
            <a:rPr lang="ru-RU" sz="2400" b="0" i="0" dirty="0" err="1" smtClean="0"/>
            <a:t>між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змінними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або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елементами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досліджуваної</a:t>
          </a:r>
          <a:r>
            <a:rPr lang="ru-RU" sz="2400" b="0" i="0" dirty="0" smtClean="0"/>
            <a:t> </a:t>
          </a:r>
          <a:r>
            <a:rPr lang="ru-RU" sz="2400" b="0" i="0" dirty="0" err="1" smtClean="0">
              <a:hlinkClick xmlns:r="http://schemas.openxmlformats.org/officeDocument/2006/relationships" r:id="rId2" tooltip="Система"/>
            </a:rPr>
            <a:t>системи</a:t>
          </a:r>
          <a:endParaRPr lang="uk-UA" sz="2400" dirty="0"/>
        </a:p>
      </dgm:t>
    </dgm:pt>
    <dgm:pt modelId="{26DB2BD9-8F9C-4BB8-B96A-E2488A0F8180}" type="sibTrans" cxnId="{2E34A02F-0EEE-47B7-902D-4C7E0A9713AB}">
      <dgm:prSet/>
      <dgm:spPr/>
      <dgm:t>
        <a:bodyPr/>
        <a:lstStyle/>
        <a:p>
          <a:endParaRPr lang="uk-UA"/>
        </a:p>
      </dgm:t>
    </dgm:pt>
    <dgm:pt modelId="{34DF9181-D330-47C1-B5A4-FEC8454E4804}" type="parTrans" cxnId="{2E34A02F-0EEE-47B7-902D-4C7E0A9713AB}">
      <dgm:prSet/>
      <dgm:spPr/>
      <dgm:t>
        <a:bodyPr/>
        <a:lstStyle/>
        <a:p>
          <a:endParaRPr lang="uk-UA"/>
        </a:p>
      </dgm:t>
    </dgm:pt>
    <dgm:pt modelId="{03863FFD-19E3-41F4-BB1D-DC773196FDBC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Системного </a:t>
          </a:r>
          <a:r>
            <a:rPr lang="uk-UA" dirty="0" smtClean="0"/>
            <a:t> </a:t>
          </a:r>
          <a:r>
            <a:rPr lang="uk-UA" b="1" dirty="0" smtClean="0"/>
            <a:t>аналізу</a:t>
          </a:r>
          <a:endParaRPr lang="uk-UA" b="1" dirty="0"/>
        </a:p>
      </dgm:t>
    </dgm:pt>
    <dgm:pt modelId="{E3BBC9A8-A3C4-42CA-9638-DEF18981EC18}" type="sibTrans" cxnId="{896A3F30-D9A0-4C8C-8D01-8E3DC94FF62A}">
      <dgm:prSet/>
      <dgm:spPr/>
      <dgm:t>
        <a:bodyPr/>
        <a:lstStyle/>
        <a:p>
          <a:endParaRPr lang="uk-UA"/>
        </a:p>
      </dgm:t>
    </dgm:pt>
    <dgm:pt modelId="{E6FF8991-E545-401F-AF48-7A90C19210CC}" type="parTrans" cxnId="{896A3F30-D9A0-4C8C-8D01-8E3DC94FF62A}">
      <dgm:prSet/>
      <dgm:spPr/>
      <dgm:t>
        <a:bodyPr/>
        <a:lstStyle/>
        <a:p>
          <a:endParaRPr lang="uk-UA"/>
        </a:p>
      </dgm:t>
    </dgm:pt>
    <dgm:pt modelId="{3147F7FE-7AD6-4120-9692-65EB0F04C8F5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i="1" dirty="0" smtClean="0"/>
            <a:t>моделювання процесу або явища на базі відомих моделей</a:t>
          </a:r>
          <a:endParaRPr lang="uk-UA" b="1" dirty="0"/>
        </a:p>
      </dgm:t>
    </dgm:pt>
    <dgm:pt modelId="{1F0D9EF7-CE9A-49B3-AAE4-0D5659D8E251}" type="parTrans" cxnId="{D5DD450B-DBE8-4A6C-9973-1E2E9CB08119}">
      <dgm:prSet/>
      <dgm:spPr/>
      <dgm:t>
        <a:bodyPr/>
        <a:lstStyle/>
        <a:p>
          <a:endParaRPr lang="uk-UA"/>
        </a:p>
      </dgm:t>
    </dgm:pt>
    <dgm:pt modelId="{DB59CA6F-F4FD-4303-A5AF-0F4E94E781CF}" type="sibTrans" cxnId="{D5DD450B-DBE8-4A6C-9973-1E2E9CB08119}">
      <dgm:prSet/>
      <dgm:spPr/>
      <dgm:t>
        <a:bodyPr/>
        <a:lstStyle/>
        <a:p>
          <a:endParaRPr lang="uk-UA"/>
        </a:p>
      </dgm:t>
    </dgm:pt>
    <dgm:pt modelId="{7CC22AD2-3627-4B40-AF84-B88DF814A955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яке має деякі істотні відмінності, досягнуті за рахунок знятих припущень, нових використаних ефектів, підходів до вирішення.</a:t>
          </a:r>
          <a:endParaRPr lang="uk-UA" dirty="0"/>
        </a:p>
      </dgm:t>
    </dgm:pt>
    <dgm:pt modelId="{6189B65D-BB9A-4352-918F-D9FBB128E1B6}" type="parTrans" cxnId="{74B5AD8D-949E-4C0E-98B5-FE36207AD76B}">
      <dgm:prSet/>
      <dgm:spPr/>
      <dgm:t>
        <a:bodyPr/>
        <a:lstStyle/>
        <a:p>
          <a:endParaRPr lang="uk-UA"/>
        </a:p>
      </dgm:t>
    </dgm:pt>
    <dgm:pt modelId="{D17CC9C9-9298-44AB-A52F-7335D5B31045}" type="sibTrans" cxnId="{74B5AD8D-949E-4C0E-98B5-FE36207AD76B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1F5EF65-DC86-4D1A-B1A0-6962AABD693D}" type="pres">
      <dgm:prSet presAssocID="{03863FFD-19E3-41F4-BB1D-DC773196FDBC}" presName="linNode" presStyleCnt="0"/>
      <dgm:spPr/>
    </dgm:pt>
    <dgm:pt modelId="{F4E2401D-746A-41EF-99F0-F6435AF60E4E}" type="pres">
      <dgm:prSet presAssocID="{03863FFD-19E3-41F4-BB1D-DC773196FDB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F38EF-C7F1-4586-A094-B01F1BEA3FB6}" type="pres">
      <dgm:prSet presAssocID="{03863FFD-19E3-41F4-BB1D-DC773196FDB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EB5295-DD26-42A3-A56A-A9F131D86E38}" type="pres">
      <dgm:prSet presAssocID="{E3BBC9A8-A3C4-42CA-9638-DEF18981EC18}" presName="sp" presStyleCnt="0"/>
      <dgm:spPr/>
    </dgm:pt>
    <dgm:pt modelId="{6523A3AA-6FEC-4CFC-888C-358D70BF6D17}" type="pres">
      <dgm:prSet presAssocID="{3147F7FE-7AD6-4120-9692-65EB0F04C8F5}" presName="linNode" presStyleCnt="0"/>
      <dgm:spPr/>
    </dgm:pt>
    <dgm:pt modelId="{95C3FE6A-4F19-4C1E-94AF-B52F089DCD51}" type="pres">
      <dgm:prSet presAssocID="{3147F7FE-7AD6-4120-9692-65EB0F04C8F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6066FD-C9F1-4442-AB5B-2FC12CF66F98}" type="pres">
      <dgm:prSet presAssocID="{3147F7FE-7AD6-4120-9692-65EB0F04C8F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5DD450B-DBE8-4A6C-9973-1E2E9CB08119}" srcId="{6E26460D-498D-4D6E-ADBA-5B2191278311}" destId="{3147F7FE-7AD6-4120-9692-65EB0F04C8F5}" srcOrd="1" destOrd="0" parTransId="{1F0D9EF7-CE9A-49B3-AAE4-0D5659D8E251}" sibTransId="{DB59CA6F-F4FD-4303-A5AF-0F4E94E781CF}"/>
    <dgm:cxn modelId="{0B710310-8CEF-4B57-86ED-51C133E4D50D}" type="presOf" srcId="{3147F7FE-7AD6-4120-9692-65EB0F04C8F5}" destId="{95C3FE6A-4F19-4C1E-94AF-B52F089DCD51}" srcOrd="0" destOrd="0" presId="urn:microsoft.com/office/officeart/2005/8/layout/vList5"/>
    <dgm:cxn modelId="{24A16EB0-4340-4FCC-BF71-8057D42F68A5}" type="presOf" srcId="{6E26460D-498D-4D6E-ADBA-5B2191278311}" destId="{76EF53F3-3A9E-401B-857B-17C9E8BF39CC}" srcOrd="0" destOrd="0" presId="urn:microsoft.com/office/officeart/2005/8/layout/vList5"/>
    <dgm:cxn modelId="{2E34A02F-0EEE-47B7-902D-4C7E0A9713AB}" srcId="{03863FFD-19E3-41F4-BB1D-DC773196FDBC}" destId="{09898FF2-1660-47DE-A1B8-FE21C22ACE5E}" srcOrd="0" destOrd="0" parTransId="{34DF9181-D330-47C1-B5A4-FEC8454E4804}" sibTransId="{26DB2BD9-8F9C-4BB8-B96A-E2488A0F8180}"/>
    <dgm:cxn modelId="{7CC69FC4-619E-47E7-A7A3-4E5CD6E8A09C}" type="presOf" srcId="{03863FFD-19E3-41F4-BB1D-DC773196FDBC}" destId="{F4E2401D-746A-41EF-99F0-F6435AF60E4E}" srcOrd="0" destOrd="0" presId="urn:microsoft.com/office/officeart/2005/8/layout/vList5"/>
    <dgm:cxn modelId="{721BC8FD-FB58-46A6-B349-5C95F3E03DDF}" type="presOf" srcId="{09898FF2-1660-47DE-A1B8-FE21C22ACE5E}" destId="{951F38EF-C7F1-4586-A094-B01F1BEA3FB6}" srcOrd="0" destOrd="0" presId="urn:microsoft.com/office/officeart/2005/8/layout/vList5"/>
    <dgm:cxn modelId="{32E01424-1971-4973-89A7-3AEB621CB657}" type="presOf" srcId="{7CC22AD2-3627-4B40-AF84-B88DF814A955}" destId="{E56066FD-C9F1-4442-AB5B-2FC12CF66F98}" srcOrd="0" destOrd="0" presId="urn:microsoft.com/office/officeart/2005/8/layout/vList5"/>
    <dgm:cxn modelId="{896A3F30-D9A0-4C8C-8D01-8E3DC94FF62A}" srcId="{6E26460D-498D-4D6E-ADBA-5B2191278311}" destId="{03863FFD-19E3-41F4-BB1D-DC773196FDBC}" srcOrd="0" destOrd="0" parTransId="{E6FF8991-E545-401F-AF48-7A90C19210CC}" sibTransId="{E3BBC9A8-A3C4-42CA-9638-DEF18981EC18}"/>
    <dgm:cxn modelId="{74B5AD8D-949E-4C0E-98B5-FE36207AD76B}" srcId="{3147F7FE-7AD6-4120-9692-65EB0F04C8F5}" destId="{7CC22AD2-3627-4B40-AF84-B88DF814A955}" srcOrd="0" destOrd="0" parTransId="{6189B65D-BB9A-4352-918F-D9FBB128E1B6}" sibTransId="{D17CC9C9-9298-44AB-A52F-7335D5B31045}"/>
    <dgm:cxn modelId="{25897E27-1CF8-4910-A83A-DB5734555E37}" type="presParOf" srcId="{76EF53F3-3A9E-401B-857B-17C9E8BF39CC}" destId="{F1F5EF65-DC86-4D1A-B1A0-6962AABD693D}" srcOrd="0" destOrd="0" presId="urn:microsoft.com/office/officeart/2005/8/layout/vList5"/>
    <dgm:cxn modelId="{D79703B3-7317-40D2-9471-1FD0CA86D13B}" type="presParOf" srcId="{F1F5EF65-DC86-4D1A-B1A0-6962AABD693D}" destId="{F4E2401D-746A-41EF-99F0-F6435AF60E4E}" srcOrd="0" destOrd="0" presId="urn:microsoft.com/office/officeart/2005/8/layout/vList5"/>
    <dgm:cxn modelId="{4DD5E5CF-848B-4378-8D73-36A1E87425AD}" type="presParOf" srcId="{F1F5EF65-DC86-4D1A-B1A0-6962AABD693D}" destId="{951F38EF-C7F1-4586-A094-B01F1BEA3FB6}" srcOrd="1" destOrd="0" presId="urn:microsoft.com/office/officeart/2005/8/layout/vList5"/>
    <dgm:cxn modelId="{9D7DB07C-C0AF-4867-A110-F6003E63BC43}" type="presParOf" srcId="{76EF53F3-3A9E-401B-857B-17C9E8BF39CC}" destId="{99EB5295-DD26-42A3-A56A-A9F131D86E38}" srcOrd="1" destOrd="0" presId="urn:microsoft.com/office/officeart/2005/8/layout/vList5"/>
    <dgm:cxn modelId="{675333D5-E6E5-44FD-8051-9B414615B289}" type="presParOf" srcId="{76EF53F3-3A9E-401B-857B-17C9E8BF39CC}" destId="{6523A3AA-6FEC-4CFC-888C-358D70BF6D17}" srcOrd="2" destOrd="0" presId="urn:microsoft.com/office/officeart/2005/8/layout/vList5"/>
    <dgm:cxn modelId="{503A7B54-B203-4875-A180-25D3E428F3EB}" type="presParOf" srcId="{6523A3AA-6FEC-4CFC-888C-358D70BF6D17}" destId="{95C3FE6A-4F19-4C1E-94AF-B52F089DCD51}" srcOrd="0" destOrd="0" presId="urn:microsoft.com/office/officeart/2005/8/layout/vList5"/>
    <dgm:cxn modelId="{17BA05CB-6358-4F3D-B056-27B8910A86D8}" type="presParOf" srcId="{6523A3AA-6FEC-4CFC-888C-358D70BF6D17}" destId="{E56066FD-C9F1-4442-AB5B-2FC12CF66F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898FF2-1660-47DE-A1B8-FE21C22ACE5E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включає різноманітні прийоми й операції: аналіз і синтез, дедукцію й індукцію, сходження від конкретного до абстрактного, і навпаки, аналогію, формальну логіку, гіпотетичне припущення </a:t>
          </a:r>
          <a:endParaRPr lang="uk-UA" sz="2400" dirty="0"/>
        </a:p>
      </dgm:t>
    </dgm:pt>
    <dgm:pt modelId="{26DB2BD9-8F9C-4BB8-B96A-E2488A0F8180}" type="sibTrans" cxnId="{2E34A02F-0EEE-47B7-902D-4C7E0A9713AB}">
      <dgm:prSet/>
      <dgm:spPr/>
      <dgm:t>
        <a:bodyPr/>
        <a:lstStyle/>
        <a:p>
          <a:endParaRPr lang="uk-UA"/>
        </a:p>
      </dgm:t>
    </dgm:pt>
    <dgm:pt modelId="{34DF9181-D330-47C1-B5A4-FEC8454E4804}" type="parTrans" cxnId="{2E34A02F-0EEE-47B7-902D-4C7E0A9713AB}">
      <dgm:prSet/>
      <dgm:spPr/>
      <dgm:t>
        <a:bodyPr/>
        <a:lstStyle/>
        <a:p>
          <a:endParaRPr lang="uk-UA"/>
        </a:p>
      </dgm:t>
    </dgm:pt>
    <dgm:pt modelId="{03863FFD-19E3-41F4-BB1D-DC773196FDBC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абстрактно-логічний</a:t>
          </a:r>
          <a:endParaRPr lang="uk-UA" b="1" dirty="0"/>
        </a:p>
      </dgm:t>
    </dgm:pt>
    <dgm:pt modelId="{E3BBC9A8-A3C4-42CA-9638-DEF18981EC18}" type="sibTrans" cxnId="{896A3F30-D9A0-4C8C-8D01-8E3DC94FF62A}">
      <dgm:prSet/>
      <dgm:spPr/>
      <dgm:t>
        <a:bodyPr/>
        <a:lstStyle/>
        <a:p>
          <a:endParaRPr lang="uk-UA"/>
        </a:p>
      </dgm:t>
    </dgm:pt>
    <dgm:pt modelId="{E6FF8991-E545-401F-AF48-7A90C19210CC}" type="parTrans" cxnId="{896A3F30-D9A0-4C8C-8D01-8E3DC94FF62A}">
      <dgm:prSet/>
      <dgm:spPr/>
      <dgm:t>
        <a:bodyPr/>
        <a:lstStyle/>
        <a:p>
          <a:endParaRPr lang="uk-UA"/>
        </a:p>
      </dgm:t>
    </dgm:pt>
    <dgm:pt modelId="{81804C66-E27D-4784-8C5F-BBA622EE91EA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дозволяє розкрити різноманіття проявів досліджуваного об'єкта, визначити місце предмета дослідження в розроблювальній галузі науки</a:t>
          </a:r>
          <a:endParaRPr lang="uk-UA" sz="2400" dirty="0"/>
        </a:p>
      </dgm:t>
    </dgm:pt>
    <dgm:pt modelId="{5EF0FB1E-3EAE-4D84-A378-9CB61380B957}" type="sibTrans" cxnId="{7C7703C0-9A55-4795-8911-B019E08F8744}">
      <dgm:prSet/>
      <dgm:spPr/>
      <dgm:t>
        <a:bodyPr/>
        <a:lstStyle/>
        <a:p>
          <a:endParaRPr lang="uk-UA"/>
        </a:p>
      </dgm:t>
    </dgm:pt>
    <dgm:pt modelId="{D1F439B8-E120-4159-BC1D-B6DF95069A9A}" type="parTrans" cxnId="{7C7703C0-9A55-4795-8911-B019E08F8744}">
      <dgm:prSet/>
      <dgm:spPr/>
      <dgm:t>
        <a:bodyPr/>
        <a:lstStyle/>
        <a:p>
          <a:endParaRPr lang="uk-UA"/>
        </a:p>
      </dgm:t>
    </dgm:pt>
    <dgm:pt modelId="{A0343156-AB26-4669-9944-822BA302540A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системний підхід</a:t>
          </a:r>
          <a:endParaRPr lang="uk-UA" b="1" dirty="0"/>
        </a:p>
      </dgm:t>
    </dgm:pt>
    <dgm:pt modelId="{E9CFBF09-5E9C-4300-B348-89D819DCA727}" type="sibTrans" cxnId="{55255193-9BCB-45BE-BED1-8D737D3F657B}">
      <dgm:prSet/>
      <dgm:spPr/>
      <dgm:t>
        <a:bodyPr/>
        <a:lstStyle/>
        <a:p>
          <a:endParaRPr lang="uk-UA"/>
        </a:p>
      </dgm:t>
    </dgm:pt>
    <dgm:pt modelId="{052175C1-6CFC-4F23-BDFE-A5A9EEDF34AB}" type="parTrans" cxnId="{55255193-9BCB-45BE-BED1-8D737D3F657B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B9A77D-31F0-491A-83E9-24F26145B661}" type="pres">
      <dgm:prSet presAssocID="{A0343156-AB26-4669-9944-822BA302540A}" presName="linNode" presStyleCnt="0"/>
      <dgm:spPr/>
    </dgm:pt>
    <dgm:pt modelId="{D402B49B-8479-42EA-9F8A-9E3809291AFB}" type="pres">
      <dgm:prSet presAssocID="{A0343156-AB26-4669-9944-822BA302540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09D26B-59A2-41B2-BC9E-4D078A4933DE}" type="pres">
      <dgm:prSet presAssocID="{A0343156-AB26-4669-9944-822BA302540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B484FC-36DF-4622-AE9B-2AECB502589B}" type="pres">
      <dgm:prSet presAssocID="{E9CFBF09-5E9C-4300-B348-89D819DCA727}" presName="sp" presStyleCnt="0"/>
      <dgm:spPr/>
    </dgm:pt>
    <dgm:pt modelId="{F1F5EF65-DC86-4D1A-B1A0-6962AABD693D}" type="pres">
      <dgm:prSet presAssocID="{03863FFD-19E3-41F4-BB1D-DC773196FDBC}" presName="linNode" presStyleCnt="0"/>
      <dgm:spPr/>
    </dgm:pt>
    <dgm:pt modelId="{F4E2401D-746A-41EF-99F0-F6435AF60E4E}" type="pres">
      <dgm:prSet presAssocID="{03863FFD-19E3-41F4-BB1D-DC773196FDB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F38EF-C7F1-4586-A094-B01F1BEA3FB6}" type="pres">
      <dgm:prSet presAssocID="{03863FFD-19E3-41F4-BB1D-DC773196FDBC}" presName="descendantText" presStyleLbl="alignAccFollowNode1" presStyleIdx="1" presStyleCnt="2" custScaleY="1248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5255193-9BCB-45BE-BED1-8D737D3F657B}" srcId="{6E26460D-498D-4D6E-ADBA-5B2191278311}" destId="{A0343156-AB26-4669-9944-822BA302540A}" srcOrd="0" destOrd="0" parTransId="{052175C1-6CFC-4F23-BDFE-A5A9EEDF34AB}" sibTransId="{E9CFBF09-5E9C-4300-B348-89D819DCA727}"/>
    <dgm:cxn modelId="{2E34A02F-0EEE-47B7-902D-4C7E0A9713AB}" srcId="{03863FFD-19E3-41F4-BB1D-DC773196FDBC}" destId="{09898FF2-1660-47DE-A1B8-FE21C22ACE5E}" srcOrd="0" destOrd="0" parTransId="{34DF9181-D330-47C1-B5A4-FEC8454E4804}" sibTransId="{26DB2BD9-8F9C-4BB8-B96A-E2488A0F8180}"/>
    <dgm:cxn modelId="{5C8E6C9A-50FD-49E3-9FEF-4C7DAFE781BA}" type="presOf" srcId="{A0343156-AB26-4669-9944-822BA302540A}" destId="{D402B49B-8479-42EA-9F8A-9E3809291AFB}" srcOrd="0" destOrd="0" presId="urn:microsoft.com/office/officeart/2005/8/layout/vList5"/>
    <dgm:cxn modelId="{0D06930F-4CDB-4728-8750-9E5D50FC38FA}" type="presOf" srcId="{81804C66-E27D-4784-8C5F-BBA622EE91EA}" destId="{B109D26B-59A2-41B2-BC9E-4D078A4933DE}" srcOrd="0" destOrd="0" presId="urn:microsoft.com/office/officeart/2005/8/layout/vList5"/>
    <dgm:cxn modelId="{E683862A-36A2-4D67-A988-958728A55D98}" type="presOf" srcId="{03863FFD-19E3-41F4-BB1D-DC773196FDBC}" destId="{F4E2401D-746A-41EF-99F0-F6435AF60E4E}" srcOrd="0" destOrd="0" presId="urn:microsoft.com/office/officeart/2005/8/layout/vList5"/>
    <dgm:cxn modelId="{896A3F30-D9A0-4C8C-8D01-8E3DC94FF62A}" srcId="{6E26460D-498D-4D6E-ADBA-5B2191278311}" destId="{03863FFD-19E3-41F4-BB1D-DC773196FDBC}" srcOrd="1" destOrd="0" parTransId="{E6FF8991-E545-401F-AF48-7A90C19210CC}" sibTransId="{E3BBC9A8-A3C4-42CA-9638-DEF18981EC18}"/>
    <dgm:cxn modelId="{6F7D30BC-75AD-4A44-94A6-CEF80D4E03BE}" type="presOf" srcId="{09898FF2-1660-47DE-A1B8-FE21C22ACE5E}" destId="{951F38EF-C7F1-4586-A094-B01F1BEA3FB6}" srcOrd="0" destOrd="0" presId="urn:microsoft.com/office/officeart/2005/8/layout/vList5"/>
    <dgm:cxn modelId="{6BDF7BCB-8881-4332-8B4F-A0C939F2E8A1}" type="presOf" srcId="{6E26460D-498D-4D6E-ADBA-5B2191278311}" destId="{76EF53F3-3A9E-401B-857B-17C9E8BF39CC}" srcOrd="0" destOrd="0" presId="urn:microsoft.com/office/officeart/2005/8/layout/vList5"/>
    <dgm:cxn modelId="{7C7703C0-9A55-4795-8911-B019E08F8744}" srcId="{A0343156-AB26-4669-9944-822BA302540A}" destId="{81804C66-E27D-4784-8C5F-BBA622EE91EA}" srcOrd="0" destOrd="0" parTransId="{D1F439B8-E120-4159-BC1D-B6DF95069A9A}" sibTransId="{5EF0FB1E-3EAE-4D84-A378-9CB61380B957}"/>
    <dgm:cxn modelId="{600DB3FC-9BAE-4E19-8ECD-EF1F3A9BF6F7}" type="presParOf" srcId="{76EF53F3-3A9E-401B-857B-17C9E8BF39CC}" destId="{03B9A77D-31F0-491A-83E9-24F26145B661}" srcOrd="0" destOrd="0" presId="urn:microsoft.com/office/officeart/2005/8/layout/vList5"/>
    <dgm:cxn modelId="{6F7BB34E-E858-49D1-8FC7-DC15A9F04283}" type="presParOf" srcId="{03B9A77D-31F0-491A-83E9-24F26145B661}" destId="{D402B49B-8479-42EA-9F8A-9E3809291AFB}" srcOrd="0" destOrd="0" presId="urn:microsoft.com/office/officeart/2005/8/layout/vList5"/>
    <dgm:cxn modelId="{97A5590B-8F2D-44EC-8E4A-D33AA91C9034}" type="presParOf" srcId="{03B9A77D-31F0-491A-83E9-24F26145B661}" destId="{B109D26B-59A2-41B2-BC9E-4D078A4933DE}" srcOrd="1" destOrd="0" presId="urn:microsoft.com/office/officeart/2005/8/layout/vList5"/>
    <dgm:cxn modelId="{6122639F-4A2E-486B-A12A-8949BCC8BD66}" type="presParOf" srcId="{76EF53F3-3A9E-401B-857B-17C9E8BF39CC}" destId="{D1B484FC-36DF-4622-AE9B-2AECB502589B}" srcOrd="1" destOrd="0" presId="urn:microsoft.com/office/officeart/2005/8/layout/vList5"/>
    <dgm:cxn modelId="{308A4A1C-679A-4CE5-AE86-5C66405AF7B7}" type="presParOf" srcId="{76EF53F3-3A9E-401B-857B-17C9E8BF39CC}" destId="{F1F5EF65-DC86-4D1A-B1A0-6962AABD693D}" srcOrd="2" destOrd="0" presId="urn:microsoft.com/office/officeart/2005/8/layout/vList5"/>
    <dgm:cxn modelId="{84954502-2F5F-4765-9C82-0C6E77C0A758}" type="presParOf" srcId="{F1F5EF65-DC86-4D1A-B1A0-6962AABD693D}" destId="{F4E2401D-746A-41EF-99F0-F6435AF60E4E}" srcOrd="0" destOrd="0" presId="urn:microsoft.com/office/officeart/2005/8/layout/vList5"/>
    <dgm:cxn modelId="{EC33E638-9461-4068-A204-9E0701F17949}" type="presParOf" srcId="{F1F5EF65-DC86-4D1A-B1A0-6962AABD693D}" destId="{951F38EF-C7F1-4586-A094-B01F1BEA3F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898FF2-1660-47DE-A1B8-FE21C22ACE5E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дослідження структури, основних властивостей, законів розвитку і взаємодії з навколишнім світом об'єкта моделювання</a:t>
          </a:r>
          <a:endParaRPr lang="uk-UA" sz="2400" dirty="0"/>
        </a:p>
      </dgm:t>
    </dgm:pt>
    <dgm:pt modelId="{26DB2BD9-8F9C-4BB8-B96A-E2488A0F8180}" type="sibTrans" cxnId="{2E34A02F-0EEE-47B7-902D-4C7E0A9713AB}">
      <dgm:prSet/>
      <dgm:spPr/>
      <dgm:t>
        <a:bodyPr/>
        <a:lstStyle/>
        <a:p>
          <a:endParaRPr lang="uk-UA"/>
        </a:p>
      </dgm:t>
    </dgm:pt>
    <dgm:pt modelId="{34DF9181-D330-47C1-B5A4-FEC8454E4804}" type="parTrans" cxnId="{2E34A02F-0EEE-47B7-902D-4C7E0A9713AB}">
      <dgm:prSet/>
      <dgm:spPr/>
      <dgm:t>
        <a:bodyPr/>
        <a:lstStyle/>
        <a:p>
          <a:endParaRPr lang="uk-UA"/>
        </a:p>
      </dgm:t>
    </dgm:pt>
    <dgm:pt modelId="{03863FFD-19E3-41F4-BB1D-DC773196FDBC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моделювання</a:t>
          </a:r>
          <a:endParaRPr lang="uk-UA" b="1" dirty="0"/>
        </a:p>
      </dgm:t>
    </dgm:pt>
    <dgm:pt modelId="{E3BBC9A8-A3C4-42CA-9638-DEF18981EC18}" type="sibTrans" cxnId="{896A3F30-D9A0-4C8C-8D01-8E3DC94FF62A}">
      <dgm:prSet/>
      <dgm:spPr/>
      <dgm:t>
        <a:bodyPr/>
        <a:lstStyle/>
        <a:p>
          <a:endParaRPr lang="uk-UA"/>
        </a:p>
      </dgm:t>
    </dgm:pt>
    <dgm:pt modelId="{E6FF8991-E545-401F-AF48-7A90C19210CC}" type="parTrans" cxnId="{896A3F30-D9A0-4C8C-8D01-8E3DC94FF62A}">
      <dgm:prSet/>
      <dgm:spPr/>
      <dgm:t>
        <a:bodyPr/>
        <a:lstStyle/>
        <a:p>
          <a:endParaRPr lang="uk-UA"/>
        </a:p>
      </dgm:t>
    </dgm:pt>
    <dgm:pt modelId="{81804C66-E27D-4784-8C5F-BBA622EE91EA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визначає цілісність дослідження, стадії і порядок його розроблення</a:t>
          </a:r>
          <a:endParaRPr lang="uk-UA" sz="2400" dirty="0"/>
        </a:p>
      </dgm:t>
    </dgm:pt>
    <dgm:pt modelId="{5EF0FB1E-3EAE-4D84-A378-9CB61380B957}" type="sibTrans" cxnId="{7C7703C0-9A55-4795-8911-B019E08F8744}">
      <dgm:prSet/>
      <dgm:spPr/>
      <dgm:t>
        <a:bodyPr/>
        <a:lstStyle/>
        <a:p>
          <a:endParaRPr lang="uk-UA"/>
        </a:p>
      </dgm:t>
    </dgm:pt>
    <dgm:pt modelId="{D1F439B8-E120-4159-BC1D-B6DF95069A9A}" type="parTrans" cxnId="{7C7703C0-9A55-4795-8911-B019E08F8744}">
      <dgm:prSet/>
      <dgm:spPr/>
      <dgm:t>
        <a:bodyPr/>
        <a:lstStyle/>
        <a:p>
          <a:endParaRPr lang="uk-UA"/>
        </a:p>
      </dgm:t>
    </dgm:pt>
    <dgm:pt modelId="{A0343156-AB26-4669-9944-822BA302540A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err="1" smtClean="0"/>
            <a:t>проєктний</a:t>
          </a:r>
          <a:r>
            <a:rPr lang="uk-UA" dirty="0" smtClean="0"/>
            <a:t> </a:t>
          </a:r>
          <a:endParaRPr lang="uk-UA" b="1" dirty="0"/>
        </a:p>
      </dgm:t>
    </dgm:pt>
    <dgm:pt modelId="{E9CFBF09-5E9C-4300-B348-89D819DCA727}" type="sibTrans" cxnId="{55255193-9BCB-45BE-BED1-8D737D3F657B}">
      <dgm:prSet/>
      <dgm:spPr/>
      <dgm:t>
        <a:bodyPr/>
        <a:lstStyle/>
        <a:p>
          <a:endParaRPr lang="uk-UA"/>
        </a:p>
      </dgm:t>
    </dgm:pt>
    <dgm:pt modelId="{052175C1-6CFC-4F23-BDFE-A5A9EEDF34AB}" type="parTrans" cxnId="{55255193-9BCB-45BE-BED1-8D737D3F657B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B9A77D-31F0-491A-83E9-24F26145B661}" type="pres">
      <dgm:prSet presAssocID="{A0343156-AB26-4669-9944-822BA302540A}" presName="linNode" presStyleCnt="0"/>
      <dgm:spPr/>
    </dgm:pt>
    <dgm:pt modelId="{D402B49B-8479-42EA-9F8A-9E3809291AFB}" type="pres">
      <dgm:prSet presAssocID="{A0343156-AB26-4669-9944-822BA302540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09D26B-59A2-41B2-BC9E-4D078A4933DE}" type="pres">
      <dgm:prSet presAssocID="{A0343156-AB26-4669-9944-822BA302540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B484FC-36DF-4622-AE9B-2AECB502589B}" type="pres">
      <dgm:prSet presAssocID="{E9CFBF09-5E9C-4300-B348-89D819DCA727}" presName="sp" presStyleCnt="0"/>
      <dgm:spPr/>
    </dgm:pt>
    <dgm:pt modelId="{F1F5EF65-DC86-4D1A-B1A0-6962AABD693D}" type="pres">
      <dgm:prSet presAssocID="{03863FFD-19E3-41F4-BB1D-DC773196FDBC}" presName="linNode" presStyleCnt="0"/>
      <dgm:spPr/>
    </dgm:pt>
    <dgm:pt modelId="{F4E2401D-746A-41EF-99F0-F6435AF60E4E}" type="pres">
      <dgm:prSet presAssocID="{03863FFD-19E3-41F4-BB1D-DC773196FDB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F38EF-C7F1-4586-A094-B01F1BEA3FB6}" type="pres">
      <dgm:prSet presAssocID="{03863FFD-19E3-41F4-BB1D-DC773196FDBC}" presName="descendantText" presStyleLbl="alignAccFollowNode1" presStyleIdx="1" presStyleCnt="2" custScaleY="1248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5255193-9BCB-45BE-BED1-8D737D3F657B}" srcId="{6E26460D-498D-4D6E-ADBA-5B2191278311}" destId="{A0343156-AB26-4669-9944-822BA302540A}" srcOrd="0" destOrd="0" parTransId="{052175C1-6CFC-4F23-BDFE-A5A9EEDF34AB}" sibTransId="{E9CFBF09-5E9C-4300-B348-89D819DCA727}"/>
    <dgm:cxn modelId="{2E34A02F-0EEE-47B7-902D-4C7E0A9713AB}" srcId="{03863FFD-19E3-41F4-BB1D-DC773196FDBC}" destId="{09898FF2-1660-47DE-A1B8-FE21C22ACE5E}" srcOrd="0" destOrd="0" parTransId="{34DF9181-D330-47C1-B5A4-FEC8454E4804}" sibTransId="{26DB2BD9-8F9C-4BB8-B96A-E2488A0F8180}"/>
    <dgm:cxn modelId="{E40A3375-FAD8-4C6A-90BC-D7E2D8B2B4A9}" type="presOf" srcId="{81804C66-E27D-4784-8C5F-BBA622EE91EA}" destId="{B109D26B-59A2-41B2-BC9E-4D078A4933DE}" srcOrd="0" destOrd="0" presId="urn:microsoft.com/office/officeart/2005/8/layout/vList5"/>
    <dgm:cxn modelId="{DCEF7603-5853-4465-A38D-ACBBB26267E8}" type="presOf" srcId="{09898FF2-1660-47DE-A1B8-FE21C22ACE5E}" destId="{951F38EF-C7F1-4586-A094-B01F1BEA3FB6}" srcOrd="0" destOrd="0" presId="urn:microsoft.com/office/officeart/2005/8/layout/vList5"/>
    <dgm:cxn modelId="{C018E91D-6E78-461C-898A-6FD0CB0B3CED}" type="presOf" srcId="{03863FFD-19E3-41F4-BB1D-DC773196FDBC}" destId="{F4E2401D-746A-41EF-99F0-F6435AF60E4E}" srcOrd="0" destOrd="0" presId="urn:microsoft.com/office/officeart/2005/8/layout/vList5"/>
    <dgm:cxn modelId="{896A3F30-D9A0-4C8C-8D01-8E3DC94FF62A}" srcId="{6E26460D-498D-4D6E-ADBA-5B2191278311}" destId="{03863FFD-19E3-41F4-BB1D-DC773196FDBC}" srcOrd="1" destOrd="0" parTransId="{E6FF8991-E545-401F-AF48-7A90C19210CC}" sibTransId="{E3BBC9A8-A3C4-42CA-9638-DEF18981EC18}"/>
    <dgm:cxn modelId="{15627702-9D69-4CA5-BE05-15B5FF1210A9}" type="presOf" srcId="{6E26460D-498D-4D6E-ADBA-5B2191278311}" destId="{76EF53F3-3A9E-401B-857B-17C9E8BF39CC}" srcOrd="0" destOrd="0" presId="urn:microsoft.com/office/officeart/2005/8/layout/vList5"/>
    <dgm:cxn modelId="{7C7703C0-9A55-4795-8911-B019E08F8744}" srcId="{A0343156-AB26-4669-9944-822BA302540A}" destId="{81804C66-E27D-4784-8C5F-BBA622EE91EA}" srcOrd="0" destOrd="0" parTransId="{D1F439B8-E120-4159-BC1D-B6DF95069A9A}" sibTransId="{5EF0FB1E-3EAE-4D84-A378-9CB61380B957}"/>
    <dgm:cxn modelId="{95FCAE0F-FEC9-4668-A711-AD1516EDB8CE}" type="presOf" srcId="{A0343156-AB26-4669-9944-822BA302540A}" destId="{D402B49B-8479-42EA-9F8A-9E3809291AFB}" srcOrd="0" destOrd="0" presId="urn:microsoft.com/office/officeart/2005/8/layout/vList5"/>
    <dgm:cxn modelId="{79FEF028-6D73-4748-91FA-57C8E9AD9A1B}" type="presParOf" srcId="{76EF53F3-3A9E-401B-857B-17C9E8BF39CC}" destId="{03B9A77D-31F0-491A-83E9-24F26145B661}" srcOrd="0" destOrd="0" presId="urn:microsoft.com/office/officeart/2005/8/layout/vList5"/>
    <dgm:cxn modelId="{C290DFB0-7906-4E63-9341-7AC5E71C61F7}" type="presParOf" srcId="{03B9A77D-31F0-491A-83E9-24F26145B661}" destId="{D402B49B-8479-42EA-9F8A-9E3809291AFB}" srcOrd="0" destOrd="0" presId="urn:microsoft.com/office/officeart/2005/8/layout/vList5"/>
    <dgm:cxn modelId="{8971A5E1-D789-4CC1-A7D4-1194E7E8652D}" type="presParOf" srcId="{03B9A77D-31F0-491A-83E9-24F26145B661}" destId="{B109D26B-59A2-41B2-BC9E-4D078A4933DE}" srcOrd="1" destOrd="0" presId="urn:microsoft.com/office/officeart/2005/8/layout/vList5"/>
    <dgm:cxn modelId="{4B308637-393C-4ED1-A696-F4C55B94570E}" type="presParOf" srcId="{76EF53F3-3A9E-401B-857B-17C9E8BF39CC}" destId="{D1B484FC-36DF-4622-AE9B-2AECB502589B}" srcOrd="1" destOrd="0" presId="urn:microsoft.com/office/officeart/2005/8/layout/vList5"/>
    <dgm:cxn modelId="{675FCC2A-722E-4BF4-B196-A5CC6DFFDE56}" type="presParOf" srcId="{76EF53F3-3A9E-401B-857B-17C9E8BF39CC}" destId="{F1F5EF65-DC86-4D1A-B1A0-6962AABD693D}" srcOrd="2" destOrd="0" presId="urn:microsoft.com/office/officeart/2005/8/layout/vList5"/>
    <dgm:cxn modelId="{5F5E578C-BFA0-4249-AC4A-F6D87EE0F3F7}" type="presParOf" srcId="{F1F5EF65-DC86-4D1A-B1A0-6962AABD693D}" destId="{F4E2401D-746A-41EF-99F0-F6435AF60E4E}" srcOrd="0" destOrd="0" presId="urn:microsoft.com/office/officeart/2005/8/layout/vList5"/>
    <dgm:cxn modelId="{FDC979B0-DDBC-48E3-9750-496048BE370B}" type="presParOf" srcId="{F1F5EF65-DC86-4D1A-B1A0-6962AABD693D}" destId="{951F38EF-C7F1-4586-A094-B01F1BEA3F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E26460D-498D-4D6E-ADBA-5B21912783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898FF2-1660-47DE-A1B8-FE21C22ACE5E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дає можливість реалізувати кількісний підхід до вивчення наукових даних у єдності з якісним аналізом</a:t>
          </a:r>
          <a:endParaRPr lang="uk-UA" sz="2400" dirty="0"/>
        </a:p>
      </dgm:t>
    </dgm:pt>
    <dgm:pt modelId="{26DB2BD9-8F9C-4BB8-B96A-E2488A0F8180}" type="sibTrans" cxnId="{2E34A02F-0EEE-47B7-902D-4C7E0A9713AB}">
      <dgm:prSet/>
      <dgm:spPr/>
      <dgm:t>
        <a:bodyPr/>
        <a:lstStyle/>
        <a:p>
          <a:endParaRPr lang="uk-UA"/>
        </a:p>
      </dgm:t>
    </dgm:pt>
    <dgm:pt modelId="{34DF9181-D330-47C1-B5A4-FEC8454E4804}" type="parTrans" cxnId="{2E34A02F-0EEE-47B7-902D-4C7E0A9713AB}">
      <dgm:prSet/>
      <dgm:spPr/>
      <dgm:t>
        <a:bodyPr/>
        <a:lstStyle/>
        <a:p>
          <a:endParaRPr lang="uk-UA"/>
        </a:p>
      </dgm:t>
    </dgm:pt>
    <dgm:pt modelId="{03863FFD-19E3-41F4-BB1D-DC773196FDBC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статистико-імовірнісний</a:t>
          </a:r>
          <a:endParaRPr lang="uk-UA" b="1" dirty="0"/>
        </a:p>
      </dgm:t>
    </dgm:pt>
    <dgm:pt modelId="{E3BBC9A8-A3C4-42CA-9638-DEF18981EC18}" type="sibTrans" cxnId="{896A3F30-D9A0-4C8C-8D01-8E3DC94FF62A}">
      <dgm:prSet/>
      <dgm:spPr/>
      <dgm:t>
        <a:bodyPr/>
        <a:lstStyle/>
        <a:p>
          <a:endParaRPr lang="uk-UA"/>
        </a:p>
      </dgm:t>
    </dgm:pt>
    <dgm:pt modelId="{E6FF8991-E545-401F-AF48-7A90C19210CC}" type="parTrans" cxnId="{896A3F30-D9A0-4C8C-8D01-8E3DC94FF62A}">
      <dgm:prSet/>
      <dgm:spPr/>
      <dgm:t>
        <a:bodyPr/>
        <a:lstStyle/>
        <a:p>
          <a:endParaRPr lang="uk-UA"/>
        </a:p>
      </dgm:t>
    </dgm:pt>
    <dgm:pt modelId="{81804C66-E27D-4784-8C5F-BBA622EE91EA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пов'язаний з постановкою експериментальних перевірок теорії і спостережень за еволюцією природних і технічних процесів</a:t>
          </a:r>
          <a:endParaRPr lang="uk-UA" sz="2400" dirty="0"/>
        </a:p>
      </dgm:t>
    </dgm:pt>
    <dgm:pt modelId="{5EF0FB1E-3EAE-4D84-A378-9CB61380B957}" type="sibTrans" cxnId="{7C7703C0-9A55-4795-8911-B019E08F8744}">
      <dgm:prSet/>
      <dgm:spPr/>
      <dgm:t>
        <a:bodyPr/>
        <a:lstStyle/>
        <a:p>
          <a:endParaRPr lang="uk-UA"/>
        </a:p>
      </dgm:t>
    </dgm:pt>
    <dgm:pt modelId="{D1F439B8-E120-4159-BC1D-B6DF95069A9A}" type="parTrans" cxnId="{7C7703C0-9A55-4795-8911-B019E08F8744}">
      <dgm:prSet/>
      <dgm:spPr/>
      <dgm:t>
        <a:bodyPr/>
        <a:lstStyle/>
        <a:p>
          <a:endParaRPr lang="uk-UA"/>
        </a:p>
      </dgm:t>
    </dgm:pt>
    <dgm:pt modelId="{A0343156-AB26-4669-9944-822BA302540A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емпіричний</a:t>
          </a:r>
          <a:endParaRPr lang="uk-UA" b="1" dirty="0"/>
        </a:p>
      </dgm:t>
    </dgm:pt>
    <dgm:pt modelId="{E9CFBF09-5E9C-4300-B348-89D819DCA727}" type="sibTrans" cxnId="{55255193-9BCB-45BE-BED1-8D737D3F657B}">
      <dgm:prSet/>
      <dgm:spPr/>
      <dgm:t>
        <a:bodyPr/>
        <a:lstStyle/>
        <a:p>
          <a:endParaRPr lang="uk-UA"/>
        </a:p>
      </dgm:t>
    </dgm:pt>
    <dgm:pt modelId="{052175C1-6CFC-4F23-BDFE-A5A9EEDF34AB}" type="parTrans" cxnId="{55255193-9BCB-45BE-BED1-8D737D3F657B}">
      <dgm:prSet/>
      <dgm:spPr/>
      <dgm:t>
        <a:bodyPr/>
        <a:lstStyle/>
        <a:p>
          <a:endParaRPr lang="uk-UA"/>
        </a:p>
      </dgm:t>
    </dgm:pt>
    <dgm:pt modelId="{76EF53F3-3A9E-401B-857B-17C9E8BF39CC}" type="pres">
      <dgm:prSet presAssocID="{6E26460D-498D-4D6E-ADBA-5B21912783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B9A77D-31F0-491A-83E9-24F26145B661}" type="pres">
      <dgm:prSet presAssocID="{A0343156-AB26-4669-9944-822BA302540A}" presName="linNode" presStyleCnt="0"/>
      <dgm:spPr/>
    </dgm:pt>
    <dgm:pt modelId="{D402B49B-8479-42EA-9F8A-9E3809291AFB}" type="pres">
      <dgm:prSet presAssocID="{A0343156-AB26-4669-9944-822BA302540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09D26B-59A2-41B2-BC9E-4D078A4933DE}" type="pres">
      <dgm:prSet presAssocID="{A0343156-AB26-4669-9944-822BA302540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B484FC-36DF-4622-AE9B-2AECB502589B}" type="pres">
      <dgm:prSet presAssocID="{E9CFBF09-5E9C-4300-B348-89D819DCA727}" presName="sp" presStyleCnt="0"/>
      <dgm:spPr/>
    </dgm:pt>
    <dgm:pt modelId="{F1F5EF65-DC86-4D1A-B1A0-6962AABD693D}" type="pres">
      <dgm:prSet presAssocID="{03863FFD-19E3-41F4-BB1D-DC773196FDBC}" presName="linNode" presStyleCnt="0"/>
      <dgm:spPr/>
    </dgm:pt>
    <dgm:pt modelId="{F4E2401D-746A-41EF-99F0-F6435AF60E4E}" type="pres">
      <dgm:prSet presAssocID="{03863FFD-19E3-41F4-BB1D-DC773196FDB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1F38EF-C7F1-4586-A094-B01F1BEA3FB6}" type="pres">
      <dgm:prSet presAssocID="{03863FFD-19E3-41F4-BB1D-DC773196FDBC}" presName="descendantText" presStyleLbl="alignAccFollowNode1" presStyleIdx="1" presStyleCnt="2" custScaleY="1248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5255193-9BCB-45BE-BED1-8D737D3F657B}" srcId="{6E26460D-498D-4D6E-ADBA-5B2191278311}" destId="{A0343156-AB26-4669-9944-822BA302540A}" srcOrd="0" destOrd="0" parTransId="{052175C1-6CFC-4F23-BDFE-A5A9EEDF34AB}" sibTransId="{E9CFBF09-5E9C-4300-B348-89D819DCA727}"/>
    <dgm:cxn modelId="{2E34A02F-0EEE-47B7-902D-4C7E0A9713AB}" srcId="{03863FFD-19E3-41F4-BB1D-DC773196FDBC}" destId="{09898FF2-1660-47DE-A1B8-FE21C22ACE5E}" srcOrd="0" destOrd="0" parTransId="{34DF9181-D330-47C1-B5A4-FEC8454E4804}" sibTransId="{26DB2BD9-8F9C-4BB8-B96A-E2488A0F8180}"/>
    <dgm:cxn modelId="{1C6177A1-D5AA-421B-811E-C6C7B47234E4}" type="presOf" srcId="{03863FFD-19E3-41F4-BB1D-DC773196FDBC}" destId="{F4E2401D-746A-41EF-99F0-F6435AF60E4E}" srcOrd="0" destOrd="0" presId="urn:microsoft.com/office/officeart/2005/8/layout/vList5"/>
    <dgm:cxn modelId="{D65CE43B-A733-4E9D-B4E5-3685C68FB619}" type="presOf" srcId="{81804C66-E27D-4784-8C5F-BBA622EE91EA}" destId="{B109D26B-59A2-41B2-BC9E-4D078A4933DE}" srcOrd="0" destOrd="0" presId="urn:microsoft.com/office/officeart/2005/8/layout/vList5"/>
    <dgm:cxn modelId="{2F69F000-FDD6-4504-9F6D-8B897292ECC0}" type="presOf" srcId="{A0343156-AB26-4669-9944-822BA302540A}" destId="{D402B49B-8479-42EA-9F8A-9E3809291AFB}" srcOrd="0" destOrd="0" presId="urn:microsoft.com/office/officeart/2005/8/layout/vList5"/>
    <dgm:cxn modelId="{896A3F30-D9A0-4C8C-8D01-8E3DC94FF62A}" srcId="{6E26460D-498D-4D6E-ADBA-5B2191278311}" destId="{03863FFD-19E3-41F4-BB1D-DC773196FDBC}" srcOrd="1" destOrd="0" parTransId="{E6FF8991-E545-401F-AF48-7A90C19210CC}" sibTransId="{E3BBC9A8-A3C4-42CA-9638-DEF18981EC18}"/>
    <dgm:cxn modelId="{7C7703C0-9A55-4795-8911-B019E08F8744}" srcId="{A0343156-AB26-4669-9944-822BA302540A}" destId="{81804C66-E27D-4784-8C5F-BBA622EE91EA}" srcOrd="0" destOrd="0" parTransId="{D1F439B8-E120-4159-BC1D-B6DF95069A9A}" sibTransId="{5EF0FB1E-3EAE-4D84-A378-9CB61380B957}"/>
    <dgm:cxn modelId="{624233EE-A816-4D37-BD74-9AF403B383EA}" type="presOf" srcId="{09898FF2-1660-47DE-A1B8-FE21C22ACE5E}" destId="{951F38EF-C7F1-4586-A094-B01F1BEA3FB6}" srcOrd="0" destOrd="0" presId="urn:microsoft.com/office/officeart/2005/8/layout/vList5"/>
    <dgm:cxn modelId="{76A5E783-BE7D-49A0-8D87-8FC097E556C3}" type="presOf" srcId="{6E26460D-498D-4D6E-ADBA-5B2191278311}" destId="{76EF53F3-3A9E-401B-857B-17C9E8BF39CC}" srcOrd="0" destOrd="0" presId="urn:microsoft.com/office/officeart/2005/8/layout/vList5"/>
    <dgm:cxn modelId="{A9856B70-BCDE-4110-8FD5-A6A50FBE5476}" type="presParOf" srcId="{76EF53F3-3A9E-401B-857B-17C9E8BF39CC}" destId="{03B9A77D-31F0-491A-83E9-24F26145B661}" srcOrd="0" destOrd="0" presId="urn:microsoft.com/office/officeart/2005/8/layout/vList5"/>
    <dgm:cxn modelId="{070F44CF-4139-433C-A672-A66DA74A48F6}" type="presParOf" srcId="{03B9A77D-31F0-491A-83E9-24F26145B661}" destId="{D402B49B-8479-42EA-9F8A-9E3809291AFB}" srcOrd="0" destOrd="0" presId="urn:microsoft.com/office/officeart/2005/8/layout/vList5"/>
    <dgm:cxn modelId="{310DE3A6-E79D-46E9-A6BF-DF8CA30FDF0B}" type="presParOf" srcId="{03B9A77D-31F0-491A-83E9-24F26145B661}" destId="{B109D26B-59A2-41B2-BC9E-4D078A4933DE}" srcOrd="1" destOrd="0" presId="urn:microsoft.com/office/officeart/2005/8/layout/vList5"/>
    <dgm:cxn modelId="{067DF23A-77F0-4385-B426-E01D8535E8AA}" type="presParOf" srcId="{76EF53F3-3A9E-401B-857B-17C9E8BF39CC}" destId="{D1B484FC-36DF-4622-AE9B-2AECB502589B}" srcOrd="1" destOrd="0" presId="urn:microsoft.com/office/officeart/2005/8/layout/vList5"/>
    <dgm:cxn modelId="{9622D432-2C76-4FDE-88C2-6AA291A26882}" type="presParOf" srcId="{76EF53F3-3A9E-401B-857B-17C9E8BF39CC}" destId="{F1F5EF65-DC86-4D1A-B1A0-6962AABD693D}" srcOrd="2" destOrd="0" presId="urn:microsoft.com/office/officeart/2005/8/layout/vList5"/>
    <dgm:cxn modelId="{4D295110-2B04-4387-A94F-2912B5BF7E71}" type="presParOf" srcId="{F1F5EF65-DC86-4D1A-B1A0-6962AABD693D}" destId="{F4E2401D-746A-41EF-99F0-F6435AF60E4E}" srcOrd="0" destOrd="0" presId="urn:microsoft.com/office/officeart/2005/8/layout/vList5"/>
    <dgm:cxn modelId="{1C1C959C-2487-4224-BA29-286AB8291ACA}" type="presParOf" srcId="{F1F5EF65-DC86-4D1A-B1A0-6962AABD693D}" destId="{951F38EF-C7F1-4586-A094-B01F1BEA3F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5140BA-58B1-4BF2-A7F3-82558BE73C03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3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</dgm:pt>
    <dgm:pt modelId="{37100FAD-8775-4335-B67B-FDE793DADC54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smtClean="0"/>
            <a:t>Методологічна витриманість</a:t>
          </a:r>
          <a:endParaRPr lang="uk-UA" sz="2400" b="1" dirty="0"/>
        </a:p>
      </dgm:t>
    </dgm:pt>
    <dgm:pt modelId="{46AA3608-165F-4498-BF45-9309C18B7DE5}" type="parTrans" cxnId="{640CC0AE-11B6-4933-BB5F-807F6BF66254}">
      <dgm:prSet/>
      <dgm:spPr/>
      <dgm:t>
        <a:bodyPr/>
        <a:lstStyle/>
        <a:p>
          <a:endParaRPr lang="uk-UA"/>
        </a:p>
      </dgm:t>
    </dgm:pt>
    <dgm:pt modelId="{0AA43227-1EA5-4B3B-ABBC-B1FA7779CEFC}" type="sibTrans" cxnId="{640CC0AE-11B6-4933-BB5F-807F6BF66254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35D90FA1-A2CA-4924-B94D-EB28CDB1CABF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Цілісна наукова праця</a:t>
          </a:r>
          <a:endParaRPr lang="uk-UA" dirty="0"/>
        </a:p>
      </dgm:t>
    </dgm:pt>
    <dgm:pt modelId="{706D669B-1271-4732-9B36-A8CE5A9FD425}" type="parTrans" cxnId="{2C9C0379-5763-4C0D-BD55-C543AEE092AA}">
      <dgm:prSet/>
      <dgm:spPr/>
      <dgm:t>
        <a:bodyPr/>
        <a:lstStyle/>
        <a:p>
          <a:endParaRPr lang="uk-UA"/>
        </a:p>
      </dgm:t>
    </dgm:pt>
    <dgm:pt modelId="{E10ED315-E30D-4A39-B9BC-DE7AA9DC0C10}" type="sibTrans" cxnId="{2C9C0379-5763-4C0D-BD55-C543AEE092AA}">
      <dgm:prSet/>
      <dgm:spPr/>
      <dgm:t>
        <a:bodyPr/>
        <a:lstStyle/>
        <a:p>
          <a:endParaRPr lang="uk-UA"/>
        </a:p>
      </dgm:t>
    </dgm:pt>
    <dgm:pt modelId="{F8C23805-8F53-4134-8AB3-A4DE0C3B6D89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smtClean="0"/>
            <a:t>ефективність використання методологічних принципів</a:t>
          </a:r>
          <a:endParaRPr lang="uk-UA" sz="2400" b="1" dirty="0"/>
        </a:p>
      </dgm:t>
    </dgm:pt>
    <dgm:pt modelId="{ECC37854-2474-41DC-86A6-99104EE7D576}" type="sibTrans" cxnId="{38DD2DDC-B5A8-4CDA-A43D-28741B4E2BEC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E70DA1FF-C3DE-40DB-B73E-C8113C0517F5}" type="parTrans" cxnId="{38DD2DDC-B5A8-4CDA-A43D-28741B4E2BEC}">
      <dgm:prSet/>
      <dgm:spPr/>
      <dgm:t>
        <a:bodyPr/>
        <a:lstStyle/>
        <a:p>
          <a:endParaRPr lang="uk-UA"/>
        </a:p>
      </dgm:t>
    </dgm:pt>
    <dgm:pt modelId="{9F3C9249-0642-45D8-BB39-645EE0587C18}" type="pres">
      <dgm:prSet presAssocID="{025140BA-58B1-4BF2-A7F3-82558BE73C03}" presName="Name0" presStyleCnt="0">
        <dgm:presLayoutVars>
          <dgm:dir/>
          <dgm:resizeHandles val="exact"/>
        </dgm:presLayoutVars>
      </dgm:prSet>
      <dgm:spPr/>
    </dgm:pt>
    <dgm:pt modelId="{0750BF07-FFC0-4E55-9D23-E64F6494A8E8}" type="pres">
      <dgm:prSet presAssocID="{025140BA-58B1-4BF2-A7F3-82558BE73C03}" presName="vNode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513AF8-8798-4D1A-94C2-6C4282C37C75}" type="pres">
      <dgm:prSet presAssocID="{37100FAD-8775-4335-B67B-FDE793DADC54}" presName="node" presStyleLbl="node1" presStyleIdx="0" presStyleCnt="3" custScaleX="235626">
        <dgm:presLayoutVars>
          <dgm:bulletEnabled val="1"/>
        </dgm:presLayoutVars>
      </dgm:prSet>
      <dgm:spPr/>
    </dgm:pt>
    <dgm:pt modelId="{01EF6771-8279-41D3-967E-6F1AB3BF7DF9}" type="pres">
      <dgm:prSet presAssocID="{0AA43227-1EA5-4B3B-ABBC-B1FA7779CEFC}" presName="spacerT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065D760A-B7BB-4137-9AC2-B9EC8891BCAE}" type="pres">
      <dgm:prSet presAssocID="{0AA43227-1EA5-4B3B-ABBC-B1FA7779CEFC}" presName="sibTrans" presStyleLbl="sibTrans2D1" presStyleIdx="0" presStyleCnt="2" custLinFactNeighborX="-3008" custLinFactNeighborY="8147"/>
      <dgm:spPr>
        <a:prstGeom prst="mathEqual">
          <a:avLst/>
        </a:prstGeom>
      </dgm:spPr>
    </dgm:pt>
    <dgm:pt modelId="{0A9C9BB2-C931-4B9F-82EC-618443DAF4E4}" type="pres">
      <dgm:prSet presAssocID="{0AA43227-1EA5-4B3B-ABBC-B1FA7779CEFC}" presName="spacerB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A76A33CC-A954-47A1-B605-A95019B37D26}" type="pres">
      <dgm:prSet presAssocID="{F8C23805-8F53-4134-8AB3-A4DE0C3B6D89}" presName="node" presStyleLbl="node1" presStyleIdx="1" presStyleCnt="3" custScaleX="2319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0CE74D-92F0-4956-8276-F40722D761B0}" type="pres">
      <dgm:prSet presAssocID="{025140BA-58B1-4BF2-A7F3-82558BE73C03}" presName="sibTransLast" presStyleLbl="sibTrans2D1" presStyleIdx="1" presStyleCnt="2"/>
      <dgm:spPr/>
    </dgm:pt>
    <dgm:pt modelId="{54F33267-AE05-4C91-9708-D5D106045036}" type="pres">
      <dgm:prSet presAssocID="{025140BA-58B1-4BF2-A7F3-82558BE73C03}" presName="connectorText" presStyleLbl="sibTrans2D1" presStyleIdx="1" presStyleCnt="2"/>
      <dgm:spPr/>
    </dgm:pt>
    <dgm:pt modelId="{3FC63288-651F-4BF9-8BAA-38A80C7CC82B}" type="pres">
      <dgm:prSet presAssocID="{025140BA-58B1-4BF2-A7F3-82558BE73C0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867A5D0-F8AB-4B0E-A512-66BD462EF475}" type="presOf" srcId="{35D90FA1-A2CA-4924-B94D-EB28CDB1CABF}" destId="{3FC63288-651F-4BF9-8BAA-38A80C7CC82B}" srcOrd="0" destOrd="0" presId="urn:microsoft.com/office/officeart/2005/8/layout/equation2"/>
    <dgm:cxn modelId="{640CC0AE-11B6-4933-BB5F-807F6BF66254}" srcId="{025140BA-58B1-4BF2-A7F3-82558BE73C03}" destId="{37100FAD-8775-4335-B67B-FDE793DADC54}" srcOrd="0" destOrd="0" parTransId="{46AA3608-165F-4498-BF45-9309C18B7DE5}" sibTransId="{0AA43227-1EA5-4B3B-ABBC-B1FA7779CEFC}"/>
    <dgm:cxn modelId="{13ADD207-E660-4D97-9A7A-4DAD710DD76E}" type="presOf" srcId="{ECC37854-2474-41DC-86A6-99104EE7D576}" destId="{54F33267-AE05-4C91-9708-D5D106045036}" srcOrd="1" destOrd="0" presId="urn:microsoft.com/office/officeart/2005/8/layout/equation2"/>
    <dgm:cxn modelId="{C66E9F9E-35CA-4F89-BF39-FD90F7FBB974}" type="presOf" srcId="{0AA43227-1EA5-4B3B-ABBC-B1FA7779CEFC}" destId="{065D760A-B7BB-4137-9AC2-B9EC8891BCAE}" srcOrd="0" destOrd="0" presId="urn:microsoft.com/office/officeart/2005/8/layout/equation2"/>
    <dgm:cxn modelId="{C10198FC-37EB-4035-BFF7-FBD0EAB7FA13}" type="presOf" srcId="{ECC37854-2474-41DC-86A6-99104EE7D576}" destId="{B30CE74D-92F0-4956-8276-F40722D761B0}" srcOrd="0" destOrd="0" presId="urn:microsoft.com/office/officeart/2005/8/layout/equation2"/>
    <dgm:cxn modelId="{2C9C0379-5763-4C0D-BD55-C543AEE092AA}" srcId="{025140BA-58B1-4BF2-A7F3-82558BE73C03}" destId="{35D90FA1-A2CA-4924-B94D-EB28CDB1CABF}" srcOrd="2" destOrd="0" parTransId="{706D669B-1271-4732-9B36-A8CE5A9FD425}" sibTransId="{E10ED315-E30D-4A39-B9BC-DE7AA9DC0C10}"/>
    <dgm:cxn modelId="{F66E40CD-DCC0-4472-93B4-9D23C22FB458}" type="presOf" srcId="{F8C23805-8F53-4134-8AB3-A4DE0C3B6D89}" destId="{A76A33CC-A954-47A1-B605-A95019B37D26}" srcOrd="0" destOrd="0" presId="urn:microsoft.com/office/officeart/2005/8/layout/equation2"/>
    <dgm:cxn modelId="{38DD2DDC-B5A8-4CDA-A43D-28741B4E2BEC}" srcId="{025140BA-58B1-4BF2-A7F3-82558BE73C03}" destId="{F8C23805-8F53-4134-8AB3-A4DE0C3B6D89}" srcOrd="1" destOrd="0" parTransId="{E70DA1FF-C3DE-40DB-B73E-C8113C0517F5}" sibTransId="{ECC37854-2474-41DC-86A6-99104EE7D576}"/>
    <dgm:cxn modelId="{EAFE126C-6F95-4DE9-A1AE-B7E84436A833}" type="presOf" srcId="{025140BA-58B1-4BF2-A7F3-82558BE73C03}" destId="{9F3C9249-0642-45D8-BB39-645EE0587C18}" srcOrd="0" destOrd="0" presId="urn:microsoft.com/office/officeart/2005/8/layout/equation2"/>
    <dgm:cxn modelId="{6B650987-60E0-4C27-9CDC-C9E22B42995B}" type="presOf" srcId="{37100FAD-8775-4335-B67B-FDE793DADC54}" destId="{E4513AF8-8798-4D1A-94C2-6C4282C37C75}" srcOrd="0" destOrd="0" presId="urn:microsoft.com/office/officeart/2005/8/layout/equation2"/>
    <dgm:cxn modelId="{04339C18-CBF7-4B0F-88F5-371359BD076C}" type="presParOf" srcId="{9F3C9249-0642-45D8-BB39-645EE0587C18}" destId="{0750BF07-FFC0-4E55-9D23-E64F6494A8E8}" srcOrd="0" destOrd="0" presId="urn:microsoft.com/office/officeart/2005/8/layout/equation2"/>
    <dgm:cxn modelId="{900B3061-63BA-4C6D-9128-B7BDA839BBA7}" type="presParOf" srcId="{0750BF07-FFC0-4E55-9D23-E64F6494A8E8}" destId="{E4513AF8-8798-4D1A-94C2-6C4282C37C75}" srcOrd="0" destOrd="0" presId="urn:microsoft.com/office/officeart/2005/8/layout/equation2"/>
    <dgm:cxn modelId="{FCCF2826-C279-46F9-BB6F-7E55B4F251BE}" type="presParOf" srcId="{0750BF07-FFC0-4E55-9D23-E64F6494A8E8}" destId="{01EF6771-8279-41D3-967E-6F1AB3BF7DF9}" srcOrd="1" destOrd="0" presId="urn:microsoft.com/office/officeart/2005/8/layout/equation2"/>
    <dgm:cxn modelId="{7E9E289F-5C01-4E64-9953-3275F970E578}" type="presParOf" srcId="{0750BF07-FFC0-4E55-9D23-E64F6494A8E8}" destId="{065D760A-B7BB-4137-9AC2-B9EC8891BCAE}" srcOrd="2" destOrd="0" presId="urn:microsoft.com/office/officeart/2005/8/layout/equation2"/>
    <dgm:cxn modelId="{8748C081-BE32-400B-A95B-0523C7298544}" type="presParOf" srcId="{0750BF07-FFC0-4E55-9D23-E64F6494A8E8}" destId="{0A9C9BB2-C931-4B9F-82EC-618443DAF4E4}" srcOrd="3" destOrd="0" presId="urn:microsoft.com/office/officeart/2005/8/layout/equation2"/>
    <dgm:cxn modelId="{83BB6009-1736-4BB5-A462-A1EA5ABCA169}" type="presParOf" srcId="{0750BF07-FFC0-4E55-9D23-E64F6494A8E8}" destId="{A76A33CC-A954-47A1-B605-A95019B37D26}" srcOrd="4" destOrd="0" presId="urn:microsoft.com/office/officeart/2005/8/layout/equation2"/>
    <dgm:cxn modelId="{B8DB0F85-EDD0-4D69-9247-7D7818823A64}" type="presParOf" srcId="{9F3C9249-0642-45D8-BB39-645EE0587C18}" destId="{B30CE74D-92F0-4956-8276-F40722D761B0}" srcOrd="1" destOrd="0" presId="urn:microsoft.com/office/officeart/2005/8/layout/equation2"/>
    <dgm:cxn modelId="{87EF26DC-60C5-4367-A1E8-C1A9FD721519}" type="presParOf" srcId="{B30CE74D-92F0-4956-8276-F40722D761B0}" destId="{54F33267-AE05-4C91-9708-D5D106045036}" srcOrd="0" destOrd="0" presId="urn:microsoft.com/office/officeart/2005/8/layout/equation2"/>
    <dgm:cxn modelId="{B9C26052-0FF0-4D1C-9325-214D12C46CE0}" type="presParOf" srcId="{9F3C9249-0642-45D8-BB39-645EE0587C18}" destId="{3FC63288-651F-4BF9-8BAA-38A80C7CC82B}" srcOrd="2" destOrd="0" presId="urn:microsoft.com/office/officeart/2005/8/layout/equation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характеризується коректною, науково обґрунтованою постановкою проблеми дослідження, що не просто існує в теорії, але може бути розроблена практично з отриманням наукових результатів, що мають ознаки новизни, корисності й вірогідності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7F76AFEF-BD04-4AD8-8B4D-E3A81D7DF0E3}" type="presOf" srcId="{E2C60E83-4E45-4729-BB76-0447AF87A186}" destId="{9F87AA8B-A076-4093-A9BE-3FBD37705266}" srcOrd="0" destOrd="0" presId="urn:microsoft.com/office/officeart/2005/8/layout/vProcess5"/>
    <dgm:cxn modelId="{28E07C9C-A5C4-47DE-BCE2-F8DEC3ACA607}" type="presOf" srcId="{B37918FC-118F-4F64-AA1F-3149DD1CFB28}" destId="{CA7337BF-F134-4789-A1FB-FD758B80B31F}" srcOrd="0" destOrd="0" presId="urn:microsoft.com/office/officeart/2005/8/layout/vProcess5"/>
    <dgm:cxn modelId="{300D1939-46F7-4960-84E6-48AF521D3086}" type="presParOf" srcId="{CA7337BF-F134-4789-A1FB-FD758B80B31F}" destId="{6873C3AF-180E-479D-A904-A92C440E8766}" srcOrd="0" destOrd="0" presId="urn:microsoft.com/office/officeart/2005/8/layout/vProcess5"/>
    <dgm:cxn modelId="{F4F64BBD-C7DD-4788-A999-59AC53CB01CA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побудовою предмета дослідження як сукупності взаємозалежних </a:t>
          </a:r>
          <a:r>
            <a:rPr lang="uk-UA" sz="3200" dirty="0" err="1" smtClean="0"/>
            <a:t>підпроблем</a:t>
          </a:r>
          <a:r>
            <a:rPr lang="uk-UA" sz="3200" dirty="0" smtClean="0"/>
            <a:t>, при цьому вивчення висунутих питань забезпечується не тільки у статиці, але й у динаміці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69B2124E-D32D-48B0-9975-CEA872DDEC46}" type="presOf" srcId="{B37918FC-118F-4F64-AA1F-3149DD1CFB28}" destId="{CA7337BF-F134-4789-A1FB-FD758B80B31F}" srcOrd="0" destOrd="0" presId="urn:microsoft.com/office/officeart/2005/8/layout/vProcess5"/>
    <dgm:cxn modelId="{677FE3D7-496D-49DF-9A49-01B9198097A3}" type="presOf" srcId="{E2C60E83-4E45-4729-BB76-0447AF87A186}" destId="{9F87AA8B-A076-4093-A9BE-3FBD37705266}" srcOrd="0" destOrd="0" presId="urn:microsoft.com/office/officeart/2005/8/layout/vProcess5"/>
    <dgm:cxn modelId="{4B3235CD-1872-4F6C-8634-3A8E90BC2DC5}" type="presParOf" srcId="{CA7337BF-F134-4789-A1FB-FD758B80B31F}" destId="{6873C3AF-180E-479D-A904-A92C440E8766}" srcOrd="0" destOrd="0" presId="urn:microsoft.com/office/officeart/2005/8/layout/vProcess5"/>
    <dgm:cxn modelId="{D373573C-EEA3-49B8-9A9A-12218AF02F31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побудовою теорії, за допомогою якої предмет дослідження (досліджувану проблему) можна описати, пояснити, розкрити внутрішній механізм явищ і протиріч, спрогнозувати розвиток процесу, видати рекомендації з удосконалювання. Цим забезпечується належний теоретичний рівень дослідження як найважливішого принципу його методологічної витриманості</a:t>
          </a:r>
          <a:endParaRPr lang="uk-UA" sz="30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2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4CD69297-6F79-468A-8744-575F752A4DF6}" type="presOf" srcId="{B37918FC-118F-4F64-AA1F-3149DD1CFB28}" destId="{CA7337BF-F134-4789-A1FB-FD758B80B31F}" srcOrd="0" destOrd="0" presId="urn:microsoft.com/office/officeart/2005/8/layout/vProcess5"/>
    <dgm:cxn modelId="{2EF4045D-DEB0-4005-90CE-84C73031B180}" type="presOf" srcId="{E2C60E83-4E45-4729-BB76-0447AF87A186}" destId="{9F87AA8B-A076-4093-A9BE-3FBD37705266}" srcOrd="0" destOrd="0" presId="urn:microsoft.com/office/officeart/2005/8/layout/vProcess5"/>
    <dgm:cxn modelId="{D88AD029-58FE-4F0F-AB02-6E0838A897ED}" type="presParOf" srcId="{CA7337BF-F134-4789-A1FB-FD758B80B31F}" destId="{6873C3AF-180E-479D-A904-A92C440E8766}" srcOrd="0" destOrd="0" presId="urn:microsoft.com/office/officeart/2005/8/layout/vProcess5"/>
    <dgm:cxn modelId="{EF24613F-EEF0-41B3-A9BC-F573EADEC19A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BCFF1F-5A01-4CB5-93F1-2B9DD53AB5B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36B9DF4-85AC-4FD8-8972-C0B16AC02968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smtClean="0"/>
            <a:t>Постановка проблеми й вибір теми. </a:t>
          </a:r>
          <a:endParaRPr lang="uk-UA" sz="2400" b="1" dirty="0"/>
        </a:p>
      </dgm:t>
    </dgm:pt>
    <dgm:pt modelId="{F9B329A2-3725-4DF9-80A5-573775824F8A}" type="parTrans" cxnId="{D44EC3B5-194A-423C-B6E5-CEE07AC4BBC3}">
      <dgm:prSet/>
      <dgm:spPr/>
      <dgm:t>
        <a:bodyPr/>
        <a:lstStyle/>
        <a:p>
          <a:endParaRPr lang="uk-UA"/>
        </a:p>
      </dgm:t>
    </dgm:pt>
    <dgm:pt modelId="{7BBCDD43-2628-4EF1-938C-67A9E8674E81}" type="sibTrans" cxnId="{D44EC3B5-194A-423C-B6E5-CEE07AC4BBC3}">
      <dgm:prSet/>
      <dgm:spPr/>
      <dgm:t>
        <a:bodyPr/>
        <a:lstStyle/>
        <a:p>
          <a:endParaRPr lang="uk-UA"/>
        </a:p>
      </dgm:t>
    </dgm:pt>
    <dgm:pt modelId="{A54EFC87-D714-4BD1-AC50-D9026CEA3F4E}">
      <dgm:prSet phldrT="[Текст]" custT="1"/>
      <dgm:spPr/>
      <dgm:t>
        <a:bodyPr/>
        <a:lstStyle/>
        <a:p>
          <a:r>
            <a:rPr lang="uk-UA" sz="2400" dirty="0" smtClean="0"/>
            <a:t>Визначення об</a:t>
          </a:r>
          <a:r>
            <a:rPr lang="en-US" sz="2400" dirty="0" smtClean="0"/>
            <a:t>’</a:t>
          </a:r>
          <a:r>
            <a:rPr lang="uk-UA" sz="2400" dirty="0" err="1" smtClean="0"/>
            <a:t>єкта</a:t>
          </a:r>
          <a:endParaRPr lang="uk-UA" sz="2400" dirty="0"/>
        </a:p>
      </dgm:t>
    </dgm:pt>
    <dgm:pt modelId="{76FB0F97-60BE-4AAF-92E5-07146B7CAC7A}" type="parTrans" cxnId="{AB388BE2-BC86-48A7-965E-7E0556884C1B}">
      <dgm:prSet/>
      <dgm:spPr/>
      <dgm:t>
        <a:bodyPr/>
        <a:lstStyle/>
        <a:p>
          <a:endParaRPr lang="uk-UA"/>
        </a:p>
      </dgm:t>
    </dgm:pt>
    <dgm:pt modelId="{03D6ABAD-4CAE-44E3-9C49-D3CD313DF778}" type="sibTrans" cxnId="{AB388BE2-BC86-48A7-965E-7E0556884C1B}">
      <dgm:prSet/>
      <dgm:spPr/>
      <dgm:t>
        <a:bodyPr/>
        <a:lstStyle/>
        <a:p>
          <a:endParaRPr lang="uk-UA"/>
        </a:p>
      </dgm:t>
    </dgm:pt>
    <dgm:pt modelId="{56E7A1F5-0DC2-4937-A646-661A28F31C2A}">
      <dgm:prSet phldrT="[Текст]" custT="1"/>
      <dgm:spPr/>
      <dgm:t>
        <a:bodyPr/>
        <a:lstStyle/>
        <a:p>
          <a:r>
            <a:rPr lang="uk-UA" sz="2400" dirty="0" smtClean="0"/>
            <a:t>предмета</a:t>
          </a:r>
          <a:endParaRPr lang="uk-UA" sz="2400" dirty="0"/>
        </a:p>
      </dgm:t>
    </dgm:pt>
    <dgm:pt modelId="{43C9EA79-9101-4394-B336-585B49CB7E6D}" type="parTrans" cxnId="{F188A8A1-1DA5-4F66-8FE9-69101BE8CB32}">
      <dgm:prSet/>
      <dgm:spPr/>
      <dgm:t>
        <a:bodyPr/>
        <a:lstStyle/>
        <a:p>
          <a:endParaRPr lang="uk-UA"/>
        </a:p>
      </dgm:t>
    </dgm:pt>
    <dgm:pt modelId="{EAC5AD24-B223-4401-804B-64D02E38A0DC}" type="sibTrans" cxnId="{F188A8A1-1DA5-4F66-8FE9-69101BE8CB32}">
      <dgm:prSet/>
      <dgm:spPr/>
      <dgm:t>
        <a:bodyPr/>
        <a:lstStyle/>
        <a:p>
          <a:endParaRPr lang="uk-UA"/>
        </a:p>
      </dgm:t>
    </dgm:pt>
    <dgm:pt modelId="{D75D1305-0131-41DB-968E-E0D875AD3B4B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err="1" smtClean="0"/>
            <a:t>Потановка</a:t>
          </a:r>
          <a:r>
            <a:rPr lang="uk-UA" sz="2400" b="1" dirty="0" smtClean="0"/>
            <a:t> мети</a:t>
          </a:r>
          <a:endParaRPr lang="uk-UA" sz="2400" b="1" dirty="0"/>
        </a:p>
      </dgm:t>
    </dgm:pt>
    <dgm:pt modelId="{AB08352D-E4E8-4A7F-90CB-647F0EC80C0F}" type="parTrans" cxnId="{111D1E37-CF02-45A8-8365-C99EFB1D4A71}">
      <dgm:prSet/>
      <dgm:spPr/>
      <dgm:t>
        <a:bodyPr/>
        <a:lstStyle/>
        <a:p>
          <a:endParaRPr lang="uk-UA"/>
        </a:p>
      </dgm:t>
    </dgm:pt>
    <dgm:pt modelId="{DDEEC9A4-AAE7-4932-96FE-4A526EAE7283}" type="sibTrans" cxnId="{111D1E37-CF02-45A8-8365-C99EFB1D4A71}">
      <dgm:prSet/>
      <dgm:spPr/>
      <dgm:t>
        <a:bodyPr/>
        <a:lstStyle/>
        <a:p>
          <a:endParaRPr lang="uk-UA"/>
        </a:p>
      </dgm:t>
    </dgm:pt>
    <dgm:pt modelId="{E1F8FE1D-3FE0-465A-966B-C448F4AE7B85}">
      <dgm:prSet phldrT="[Текст]" custT="1"/>
      <dgm:spPr/>
      <dgm:t>
        <a:bodyPr/>
        <a:lstStyle/>
        <a:p>
          <a:r>
            <a:rPr lang="uk-UA" sz="2400" dirty="0" smtClean="0"/>
            <a:t>Визначення</a:t>
          </a:r>
          <a:endParaRPr lang="uk-UA" sz="2400" dirty="0"/>
        </a:p>
      </dgm:t>
    </dgm:pt>
    <dgm:pt modelId="{C0CC234F-A0C4-4964-8D42-550DAA28FC24}" type="parTrans" cxnId="{6EB0510E-3CE5-448D-AEB0-7447302C5717}">
      <dgm:prSet/>
      <dgm:spPr/>
      <dgm:t>
        <a:bodyPr/>
        <a:lstStyle/>
        <a:p>
          <a:endParaRPr lang="uk-UA"/>
        </a:p>
      </dgm:t>
    </dgm:pt>
    <dgm:pt modelId="{C8956185-7367-4304-93F5-5BE07C175ED6}" type="sibTrans" cxnId="{6EB0510E-3CE5-448D-AEB0-7447302C5717}">
      <dgm:prSet/>
      <dgm:spPr/>
      <dgm:t>
        <a:bodyPr/>
        <a:lstStyle/>
        <a:p>
          <a:endParaRPr lang="uk-UA"/>
        </a:p>
      </dgm:t>
    </dgm:pt>
    <dgm:pt modelId="{CEBABAFA-94DF-4660-A602-7D513B6F2412}">
      <dgm:prSet phldrT="[Текст]" custT="1"/>
      <dgm:spPr/>
      <dgm:t>
        <a:bodyPr/>
        <a:lstStyle/>
        <a:p>
          <a:r>
            <a:rPr lang="uk-UA" sz="2400" dirty="0" smtClean="0"/>
            <a:t>завдань</a:t>
          </a:r>
          <a:endParaRPr lang="uk-UA" sz="2400" dirty="0"/>
        </a:p>
      </dgm:t>
    </dgm:pt>
    <dgm:pt modelId="{BA4314B7-72C3-4424-BB47-5D50E5985411}" type="parTrans" cxnId="{39258F5C-B6D5-443A-80EB-6D8EA1ACAA4F}">
      <dgm:prSet/>
      <dgm:spPr/>
      <dgm:t>
        <a:bodyPr/>
        <a:lstStyle/>
        <a:p>
          <a:endParaRPr lang="uk-UA"/>
        </a:p>
      </dgm:t>
    </dgm:pt>
    <dgm:pt modelId="{FB5511D6-5FF7-48A8-9531-BC8D830814D7}" type="sibTrans" cxnId="{39258F5C-B6D5-443A-80EB-6D8EA1ACAA4F}">
      <dgm:prSet/>
      <dgm:spPr/>
      <dgm:t>
        <a:bodyPr/>
        <a:lstStyle/>
        <a:p>
          <a:endParaRPr lang="uk-UA"/>
        </a:p>
      </dgm:t>
    </dgm:pt>
    <dgm:pt modelId="{6D5DC1BB-5B30-4898-BBB0-CF547B2264E5}">
      <dgm:prSet phldrT="[Текст]" custT="1"/>
      <dgm:spPr/>
      <dgm:t>
        <a:bodyPr/>
        <a:lstStyle/>
        <a:p>
          <a:r>
            <a:rPr lang="uk-UA" sz="2400" b="1" dirty="0" smtClean="0"/>
            <a:t>Вибір методики (методів) </a:t>
          </a:r>
          <a:endParaRPr lang="uk-UA" sz="2400" b="1" dirty="0"/>
        </a:p>
      </dgm:t>
    </dgm:pt>
    <dgm:pt modelId="{0D266039-988F-48FF-A287-BC1958930AEB}" type="parTrans" cxnId="{9135C7FB-D029-4C10-9B29-1C0967C4B4F5}">
      <dgm:prSet/>
      <dgm:spPr/>
      <dgm:t>
        <a:bodyPr/>
        <a:lstStyle/>
        <a:p>
          <a:endParaRPr lang="uk-UA"/>
        </a:p>
      </dgm:t>
    </dgm:pt>
    <dgm:pt modelId="{01C6DBDB-0A16-4AA6-8BB2-47A4A874A0D7}" type="sibTrans" cxnId="{9135C7FB-D029-4C10-9B29-1C0967C4B4F5}">
      <dgm:prSet/>
      <dgm:spPr/>
      <dgm:t>
        <a:bodyPr/>
        <a:lstStyle/>
        <a:p>
          <a:endParaRPr lang="uk-UA"/>
        </a:p>
      </dgm:t>
    </dgm:pt>
    <dgm:pt modelId="{E766F2CB-E125-46D9-B039-FA7FA6128B26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Опис </a:t>
          </a:r>
          <a:endParaRPr lang="uk-UA" sz="2400" dirty="0"/>
        </a:p>
      </dgm:t>
    </dgm:pt>
    <dgm:pt modelId="{D4C130A3-0E76-4D49-B759-2152408AD9D6}" type="parTrans" cxnId="{994FA2A9-896B-4469-AAC9-A8C7C3F6588D}">
      <dgm:prSet/>
      <dgm:spPr/>
      <dgm:t>
        <a:bodyPr/>
        <a:lstStyle/>
        <a:p>
          <a:endParaRPr lang="uk-UA"/>
        </a:p>
      </dgm:t>
    </dgm:pt>
    <dgm:pt modelId="{9FC93D7B-BC8E-4B89-80A0-0122F88D74C6}" type="sibTrans" cxnId="{994FA2A9-896B-4469-AAC9-A8C7C3F6588D}">
      <dgm:prSet/>
      <dgm:spPr/>
      <dgm:t>
        <a:bodyPr/>
        <a:lstStyle/>
        <a:p>
          <a:endParaRPr lang="uk-UA"/>
        </a:p>
      </dgm:t>
    </dgm:pt>
    <dgm:pt modelId="{7BD62388-4DCF-493E-AC04-A9C6BF912DF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процесу</a:t>
          </a:r>
          <a:endParaRPr lang="uk-UA" dirty="0"/>
        </a:p>
      </dgm:t>
    </dgm:pt>
    <dgm:pt modelId="{511CAB8B-A852-4704-8258-7889A2F77444}" type="parTrans" cxnId="{64961A08-0CC8-4AF4-ACAA-4F89D516C5DA}">
      <dgm:prSet/>
      <dgm:spPr/>
      <dgm:t>
        <a:bodyPr/>
        <a:lstStyle/>
        <a:p>
          <a:endParaRPr lang="uk-UA"/>
        </a:p>
      </dgm:t>
    </dgm:pt>
    <dgm:pt modelId="{A660A4C8-FC0F-4348-A718-44229CF311C7}" type="sibTrans" cxnId="{64961A08-0CC8-4AF4-ACAA-4F89D516C5DA}">
      <dgm:prSet/>
      <dgm:spPr/>
      <dgm:t>
        <a:bodyPr/>
        <a:lstStyle/>
        <a:p>
          <a:endParaRPr lang="uk-UA"/>
        </a:p>
      </dgm:t>
    </dgm:pt>
    <dgm:pt modelId="{8FCD704F-A224-4D3F-973F-494DD58D63BF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smtClean="0"/>
            <a:t>Аналіз результатів дослідження</a:t>
          </a:r>
          <a:endParaRPr lang="uk-UA" sz="2400" b="1" dirty="0"/>
        </a:p>
      </dgm:t>
    </dgm:pt>
    <dgm:pt modelId="{B81B0B8A-9307-4084-8EBF-415D4E8651F9}" type="parTrans" cxnId="{A187457D-5709-4991-8982-0FEBF7C3B0C1}">
      <dgm:prSet/>
      <dgm:spPr/>
      <dgm:t>
        <a:bodyPr/>
        <a:lstStyle/>
        <a:p>
          <a:endParaRPr lang="uk-UA"/>
        </a:p>
      </dgm:t>
    </dgm:pt>
    <dgm:pt modelId="{3A77D017-CD4A-4FEB-918D-12F8192FB235}" type="sibTrans" cxnId="{A187457D-5709-4991-8982-0FEBF7C3B0C1}">
      <dgm:prSet/>
      <dgm:spPr/>
      <dgm:t>
        <a:bodyPr/>
        <a:lstStyle/>
        <a:p>
          <a:endParaRPr lang="uk-UA"/>
        </a:p>
      </dgm:t>
    </dgm:pt>
    <dgm:pt modelId="{E669F49F-23D7-4063-BC74-82F16C3E8D6C}">
      <dgm:prSet custT="1"/>
      <dgm:spPr/>
      <dgm:t>
        <a:bodyPr/>
        <a:lstStyle/>
        <a:p>
          <a:r>
            <a:rPr lang="uk-UA" sz="2400" dirty="0" smtClean="0"/>
            <a:t>висновків</a:t>
          </a:r>
          <a:endParaRPr lang="uk-UA" sz="2400" dirty="0"/>
        </a:p>
      </dgm:t>
    </dgm:pt>
    <dgm:pt modelId="{2944847C-82D2-43C7-BB28-9EE9C68376C1}" type="parTrans" cxnId="{2E63E197-586C-47B5-B6A8-713F18C7F1A7}">
      <dgm:prSet/>
      <dgm:spPr/>
      <dgm:t>
        <a:bodyPr/>
        <a:lstStyle/>
        <a:p>
          <a:endParaRPr lang="uk-UA"/>
        </a:p>
      </dgm:t>
    </dgm:pt>
    <dgm:pt modelId="{3BBD7CD9-F2A5-4E2C-8052-CEB5A0DC49E8}" type="sibTrans" cxnId="{2E63E197-586C-47B5-B6A8-713F18C7F1A7}">
      <dgm:prSet/>
      <dgm:spPr/>
      <dgm:t>
        <a:bodyPr/>
        <a:lstStyle/>
        <a:p>
          <a:endParaRPr lang="uk-UA"/>
        </a:p>
      </dgm:t>
    </dgm:pt>
    <dgm:pt modelId="{E9BC6578-997B-4FB5-9B82-F4E0DCD833C4}">
      <dgm:prSet custT="1"/>
      <dgm:spPr/>
      <dgm:t>
        <a:bodyPr/>
        <a:lstStyle/>
        <a:p>
          <a:r>
            <a:rPr lang="uk-UA" sz="2400" dirty="0" smtClean="0"/>
            <a:t>Формулювання </a:t>
          </a:r>
          <a:endParaRPr lang="uk-UA" sz="2400" dirty="0"/>
        </a:p>
      </dgm:t>
    </dgm:pt>
    <dgm:pt modelId="{C3675B33-EABA-4AA7-ADFE-6238191A4996}" type="parTrans" cxnId="{0AF54B69-82DC-435C-8130-CFD881F33256}">
      <dgm:prSet/>
      <dgm:spPr/>
      <dgm:t>
        <a:bodyPr/>
        <a:lstStyle/>
        <a:p>
          <a:endParaRPr lang="uk-UA"/>
        </a:p>
      </dgm:t>
    </dgm:pt>
    <dgm:pt modelId="{31B0AC08-2B66-48E9-81EE-D2C2B5A6E04E}" type="sibTrans" cxnId="{0AF54B69-82DC-435C-8130-CFD881F33256}">
      <dgm:prSet/>
      <dgm:spPr/>
      <dgm:t>
        <a:bodyPr/>
        <a:lstStyle/>
        <a:p>
          <a:endParaRPr lang="uk-UA"/>
        </a:p>
      </dgm:t>
    </dgm:pt>
    <dgm:pt modelId="{873F737E-F86D-4A0C-ABE8-28517DCFB7E0}" type="pres">
      <dgm:prSet presAssocID="{5BBCFF1F-5A01-4CB5-93F1-2B9DD53AB5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379CFB8-142C-49C0-A53F-F7ECD710156F}" type="pres">
      <dgm:prSet presAssocID="{8FCD704F-A224-4D3F-973F-494DD58D63BF}" presName="boxAndChildren" presStyleCnt="0"/>
      <dgm:spPr/>
    </dgm:pt>
    <dgm:pt modelId="{DAC8E483-98D2-4CF7-99CC-755C766B21DF}" type="pres">
      <dgm:prSet presAssocID="{8FCD704F-A224-4D3F-973F-494DD58D63BF}" presName="parentTextBox" presStyleLbl="node1" presStyleIdx="0" presStyleCnt="4"/>
      <dgm:spPr/>
      <dgm:t>
        <a:bodyPr/>
        <a:lstStyle/>
        <a:p>
          <a:endParaRPr lang="uk-UA"/>
        </a:p>
      </dgm:t>
    </dgm:pt>
    <dgm:pt modelId="{562DCC8F-456E-4CEE-B23B-95D4918DC67B}" type="pres">
      <dgm:prSet presAssocID="{8FCD704F-A224-4D3F-973F-494DD58D63BF}" presName="entireBox" presStyleLbl="node1" presStyleIdx="0" presStyleCnt="4"/>
      <dgm:spPr/>
      <dgm:t>
        <a:bodyPr/>
        <a:lstStyle/>
        <a:p>
          <a:endParaRPr lang="uk-UA"/>
        </a:p>
      </dgm:t>
    </dgm:pt>
    <dgm:pt modelId="{9FB7009B-0652-43B5-A96C-9756B5B10E8B}" type="pres">
      <dgm:prSet presAssocID="{8FCD704F-A224-4D3F-973F-494DD58D63BF}" presName="descendantBox" presStyleCnt="0"/>
      <dgm:spPr/>
    </dgm:pt>
    <dgm:pt modelId="{8536B471-340F-42A8-AA03-5CA755F44836}" type="pres">
      <dgm:prSet presAssocID="{E9BC6578-997B-4FB5-9B82-F4E0DCD833C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E696EC-D826-4914-AAE5-51E77108E88C}" type="pres">
      <dgm:prSet presAssocID="{E669F49F-23D7-4063-BC74-82F16C3E8D6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401E1C-3B8A-4BE6-810C-6396CE77381D}" type="pres">
      <dgm:prSet presAssocID="{01C6DBDB-0A16-4AA6-8BB2-47A4A874A0D7}" presName="sp" presStyleCnt="0"/>
      <dgm:spPr/>
    </dgm:pt>
    <dgm:pt modelId="{6FDCBA1A-46B5-4738-9BD7-F91624CF925C}" type="pres">
      <dgm:prSet presAssocID="{6D5DC1BB-5B30-4898-BBB0-CF547B2264E5}" presName="arrowAndChildren" presStyleCnt="0"/>
      <dgm:spPr/>
    </dgm:pt>
    <dgm:pt modelId="{9F263232-2596-42C4-8661-FD0E9A2C8DCD}" type="pres">
      <dgm:prSet presAssocID="{6D5DC1BB-5B30-4898-BBB0-CF547B2264E5}" presName="parentTextArrow" presStyleLbl="node1" presStyleIdx="0" presStyleCnt="4"/>
      <dgm:spPr/>
      <dgm:t>
        <a:bodyPr/>
        <a:lstStyle/>
        <a:p>
          <a:endParaRPr lang="uk-UA"/>
        </a:p>
      </dgm:t>
    </dgm:pt>
    <dgm:pt modelId="{0888C096-4797-451D-8A53-91C79F4461AF}" type="pres">
      <dgm:prSet presAssocID="{6D5DC1BB-5B30-4898-BBB0-CF547B2264E5}" presName="arrow" presStyleLbl="node1" presStyleIdx="1" presStyleCnt="4"/>
      <dgm:spPr/>
      <dgm:t>
        <a:bodyPr/>
        <a:lstStyle/>
        <a:p>
          <a:endParaRPr lang="uk-UA"/>
        </a:p>
      </dgm:t>
    </dgm:pt>
    <dgm:pt modelId="{F9287219-CF6E-4FA3-8099-8A931DB4A1CF}" type="pres">
      <dgm:prSet presAssocID="{6D5DC1BB-5B30-4898-BBB0-CF547B2264E5}" presName="descendantArrow" presStyleCnt="0"/>
      <dgm:spPr/>
    </dgm:pt>
    <dgm:pt modelId="{7A1C6BFE-2D1C-4C63-A74D-AD541853A67A}" type="pres">
      <dgm:prSet presAssocID="{E766F2CB-E125-46D9-B039-FA7FA6128B26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FE9A6B-8305-4CB2-94D8-143CF1A10DD6}" type="pres">
      <dgm:prSet presAssocID="{7BD62388-4DCF-493E-AC04-A9C6BF912DF8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16F92D-3861-4905-9C03-3202D6656380}" type="pres">
      <dgm:prSet presAssocID="{DDEEC9A4-AAE7-4932-96FE-4A526EAE7283}" presName="sp" presStyleCnt="0"/>
      <dgm:spPr/>
    </dgm:pt>
    <dgm:pt modelId="{25177ECE-2D8F-49DE-80CE-A7D84B3B4376}" type="pres">
      <dgm:prSet presAssocID="{D75D1305-0131-41DB-968E-E0D875AD3B4B}" presName="arrowAndChildren" presStyleCnt="0"/>
      <dgm:spPr/>
    </dgm:pt>
    <dgm:pt modelId="{BCAF3805-2983-45FF-9DB8-315C5F23F02D}" type="pres">
      <dgm:prSet presAssocID="{D75D1305-0131-41DB-968E-E0D875AD3B4B}" presName="parentTextArrow" presStyleLbl="node1" presStyleIdx="1" presStyleCnt="4"/>
      <dgm:spPr/>
      <dgm:t>
        <a:bodyPr/>
        <a:lstStyle/>
        <a:p>
          <a:endParaRPr lang="uk-UA"/>
        </a:p>
      </dgm:t>
    </dgm:pt>
    <dgm:pt modelId="{A1B4D67F-1063-4032-A021-AFF57D2EC3A4}" type="pres">
      <dgm:prSet presAssocID="{D75D1305-0131-41DB-968E-E0D875AD3B4B}" presName="arrow" presStyleLbl="node1" presStyleIdx="2" presStyleCnt="4"/>
      <dgm:spPr/>
      <dgm:t>
        <a:bodyPr/>
        <a:lstStyle/>
        <a:p>
          <a:endParaRPr lang="uk-UA"/>
        </a:p>
      </dgm:t>
    </dgm:pt>
    <dgm:pt modelId="{171959A1-B42E-4DB8-B9CB-9AAA950E423A}" type="pres">
      <dgm:prSet presAssocID="{D75D1305-0131-41DB-968E-E0D875AD3B4B}" presName="descendantArrow" presStyleCnt="0"/>
      <dgm:spPr/>
    </dgm:pt>
    <dgm:pt modelId="{CB1F42D0-85E7-4DCF-9E12-D02ABACEB605}" type="pres">
      <dgm:prSet presAssocID="{E1F8FE1D-3FE0-465A-966B-C448F4AE7B85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F13A33-04DD-427B-8B7A-7CAF4551823C}" type="pres">
      <dgm:prSet presAssocID="{CEBABAFA-94DF-4660-A602-7D513B6F2412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B30246-AEBA-4133-8A13-EE6257DF8545}" type="pres">
      <dgm:prSet presAssocID="{7BBCDD43-2628-4EF1-938C-67A9E8674E81}" presName="sp" presStyleCnt="0"/>
      <dgm:spPr/>
    </dgm:pt>
    <dgm:pt modelId="{F72E64E6-E719-44A3-83B1-CF4F286CCED6}" type="pres">
      <dgm:prSet presAssocID="{C36B9DF4-85AC-4FD8-8972-C0B16AC02968}" presName="arrowAndChildren" presStyleCnt="0"/>
      <dgm:spPr/>
    </dgm:pt>
    <dgm:pt modelId="{4F79DE8D-6617-4319-BD39-BA98287EDD5B}" type="pres">
      <dgm:prSet presAssocID="{C36B9DF4-85AC-4FD8-8972-C0B16AC02968}" presName="parentTextArrow" presStyleLbl="node1" presStyleIdx="2" presStyleCnt="4"/>
      <dgm:spPr/>
      <dgm:t>
        <a:bodyPr/>
        <a:lstStyle/>
        <a:p>
          <a:endParaRPr lang="uk-UA"/>
        </a:p>
      </dgm:t>
    </dgm:pt>
    <dgm:pt modelId="{3BB8B102-8FFF-42D6-B92C-FE01466C9709}" type="pres">
      <dgm:prSet presAssocID="{C36B9DF4-85AC-4FD8-8972-C0B16AC02968}" presName="arrow" presStyleLbl="node1" presStyleIdx="3" presStyleCnt="4"/>
      <dgm:spPr/>
      <dgm:t>
        <a:bodyPr/>
        <a:lstStyle/>
        <a:p>
          <a:endParaRPr lang="uk-UA"/>
        </a:p>
      </dgm:t>
    </dgm:pt>
    <dgm:pt modelId="{D4DF84B9-F417-4B00-AA1B-BFE36FEA48CB}" type="pres">
      <dgm:prSet presAssocID="{C36B9DF4-85AC-4FD8-8972-C0B16AC02968}" presName="descendantArrow" presStyleCnt="0"/>
      <dgm:spPr/>
    </dgm:pt>
    <dgm:pt modelId="{491D5D7B-AD4E-4504-8701-1D30CCD450C9}" type="pres">
      <dgm:prSet presAssocID="{A54EFC87-D714-4BD1-AC50-D9026CEA3F4E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87095D-9946-47A2-8E76-4CC3297898BA}" type="pres">
      <dgm:prSet presAssocID="{56E7A1F5-0DC2-4937-A646-661A28F31C2A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BA426A3-D07D-48DF-9E0B-D651BD3883D3}" type="presOf" srcId="{D75D1305-0131-41DB-968E-E0D875AD3B4B}" destId="{A1B4D67F-1063-4032-A021-AFF57D2EC3A4}" srcOrd="1" destOrd="0" presId="urn:microsoft.com/office/officeart/2005/8/layout/process4"/>
    <dgm:cxn modelId="{9135C7FB-D029-4C10-9B29-1C0967C4B4F5}" srcId="{5BBCFF1F-5A01-4CB5-93F1-2B9DD53AB5BE}" destId="{6D5DC1BB-5B30-4898-BBB0-CF547B2264E5}" srcOrd="2" destOrd="0" parTransId="{0D266039-988F-48FF-A287-BC1958930AEB}" sibTransId="{01C6DBDB-0A16-4AA6-8BB2-47A4A874A0D7}"/>
    <dgm:cxn modelId="{AB388BE2-BC86-48A7-965E-7E0556884C1B}" srcId="{C36B9DF4-85AC-4FD8-8972-C0B16AC02968}" destId="{A54EFC87-D714-4BD1-AC50-D9026CEA3F4E}" srcOrd="0" destOrd="0" parTransId="{76FB0F97-60BE-4AAF-92E5-07146B7CAC7A}" sibTransId="{03D6ABAD-4CAE-44E3-9C49-D3CD313DF778}"/>
    <dgm:cxn modelId="{994FA2A9-896B-4469-AAC9-A8C7C3F6588D}" srcId="{6D5DC1BB-5B30-4898-BBB0-CF547B2264E5}" destId="{E766F2CB-E125-46D9-B039-FA7FA6128B26}" srcOrd="0" destOrd="0" parTransId="{D4C130A3-0E76-4D49-B759-2152408AD9D6}" sibTransId="{9FC93D7B-BC8E-4B89-80A0-0122F88D74C6}"/>
    <dgm:cxn modelId="{79D4C460-418D-4AAD-B418-7729497C94B9}" type="presOf" srcId="{8FCD704F-A224-4D3F-973F-494DD58D63BF}" destId="{DAC8E483-98D2-4CF7-99CC-755C766B21DF}" srcOrd="0" destOrd="0" presId="urn:microsoft.com/office/officeart/2005/8/layout/process4"/>
    <dgm:cxn modelId="{0AF54B69-82DC-435C-8130-CFD881F33256}" srcId="{8FCD704F-A224-4D3F-973F-494DD58D63BF}" destId="{E9BC6578-997B-4FB5-9B82-F4E0DCD833C4}" srcOrd="0" destOrd="0" parTransId="{C3675B33-EABA-4AA7-ADFE-6238191A4996}" sibTransId="{31B0AC08-2B66-48E9-81EE-D2C2B5A6E04E}"/>
    <dgm:cxn modelId="{F41DCE75-23C9-440B-8067-AB787A863168}" type="presOf" srcId="{8FCD704F-A224-4D3F-973F-494DD58D63BF}" destId="{562DCC8F-456E-4CEE-B23B-95D4918DC67B}" srcOrd="1" destOrd="0" presId="urn:microsoft.com/office/officeart/2005/8/layout/process4"/>
    <dgm:cxn modelId="{6EB0510E-3CE5-448D-AEB0-7447302C5717}" srcId="{D75D1305-0131-41DB-968E-E0D875AD3B4B}" destId="{E1F8FE1D-3FE0-465A-966B-C448F4AE7B85}" srcOrd="0" destOrd="0" parTransId="{C0CC234F-A0C4-4964-8D42-550DAA28FC24}" sibTransId="{C8956185-7367-4304-93F5-5BE07C175ED6}"/>
    <dgm:cxn modelId="{64961A08-0CC8-4AF4-ACAA-4F89D516C5DA}" srcId="{6D5DC1BB-5B30-4898-BBB0-CF547B2264E5}" destId="{7BD62388-4DCF-493E-AC04-A9C6BF912DF8}" srcOrd="1" destOrd="0" parTransId="{511CAB8B-A852-4704-8258-7889A2F77444}" sibTransId="{A660A4C8-FC0F-4348-A718-44229CF311C7}"/>
    <dgm:cxn modelId="{A187457D-5709-4991-8982-0FEBF7C3B0C1}" srcId="{5BBCFF1F-5A01-4CB5-93F1-2B9DD53AB5BE}" destId="{8FCD704F-A224-4D3F-973F-494DD58D63BF}" srcOrd="3" destOrd="0" parTransId="{B81B0B8A-9307-4084-8EBF-415D4E8651F9}" sibTransId="{3A77D017-CD4A-4FEB-918D-12F8192FB235}"/>
    <dgm:cxn modelId="{2E63E197-586C-47B5-B6A8-713F18C7F1A7}" srcId="{8FCD704F-A224-4D3F-973F-494DD58D63BF}" destId="{E669F49F-23D7-4063-BC74-82F16C3E8D6C}" srcOrd="1" destOrd="0" parTransId="{2944847C-82D2-43C7-BB28-9EE9C68376C1}" sibTransId="{3BBD7CD9-F2A5-4E2C-8052-CEB5A0DC49E8}"/>
    <dgm:cxn modelId="{D75AB1DA-DFA9-48B5-BDE0-03F90E95ADF9}" type="presOf" srcId="{CEBABAFA-94DF-4660-A602-7D513B6F2412}" destId="{F3F13A33-04DD-427B-8B7A-7CAF4551823C}" srcOrd="0" destOrd="0" presId="urn:microsoft.com/office/officeart/2005/8/layout/process4"/>
    <dgm:cxn modelId="{CB3AAC5A-4051-4381-8D78-F2434E37A8B9}" type="presOf" srcId="{7BD62388-4DCF-493E-AC04-A9C6BF912DF8}" destId="{C4FE9A6B-8305-4CB2-94D8-143CF1A10DD6}" srcOrd="0" destOrd="0" presId="urn:microsoft.com/office/officeart/2005/8/layout/process4"/>
    <dgm:cxn modelId="{59AAE00D-F256-4F62-90DA-3CD93B49FC7C}" type="presOf" srcId="{D75D1305-0131-41DB-968E-E0D875AD3B4B}" destId="{BCAF3805-2983-45FF-9DB8-315C5F23F02D}" srcOrd="0" destOrd="0" presId="urn:microsoft.com/office/officeart/2005/8/layout/process4"/>
    <dgm:cxn modelId="{D774FCB7-59F3-47E5-9A6B-1B444C9DBDA9}" type="presOf" srcId="{5BBCFF1F-5A01-4CB5-93F1-2B9DD53AB5BE}" destId="{873F737E-F86D-4A0C-ABE8-28517DCFB7E0}" srcOrd="0" destOrd="0" presId="urn:microsoft.com/office/officeart/2005/8/layout/process4"/>
    <dgm:cxn modelId="{F53D1CBE-C585-4587-8CC9-B7749079035F}" type="presOf" srcId="{E669F49F-23D7-4063-BC74-82F16C3E8D6C}" destId="{01E696EC-D826-4914-AAE5-51E77108E88C}" srcOrd="0" destOrd="0" presId="urn:microsoft.com/office/officeart/2005/8/layout/process4"/>
    <dgm:cxn modelId="{428CC521-A5FA-4282-BFFC-6FD7D702313E}" type="presOf" srcId="{6D5DC1BB-5B30-4898-BBB0-CF547B2264E5}" destId="{0888C096-4797-451D-8A53-91C79F4461AF}" srcOrd="1" destOrd="0" presId="urn:microsoft.com/office/officeart/2005/8/layout/process4"/>
    <dgm:cxn modelId="{F188A8A1-1DA5-4F66-8FE9-69101BE8CB32}" srcId="{C36B9DF4-85AC-4FD8-8972-C0B16AC02968}" destId="{56E7A1F5-0DC2-4937-A646-661A28F31C2A}" srcOrd="1" destOrd="0" parTransId="{43C9EA79-9101-4394-B336-585B49CB7E6D}" sibTransId="{EAC5AD24-B223-4401-804B-64D02E38A0DC}"/>
    <dgm:cxn modelId="{39258F5C-B6D5-443A-80EB-6D8EA1ACAA4F}" srcId="{D75D1305-0131-41DB-968E-E0D875AD3B4B}" destId="{CEBABAFA-94DF-4660-A602-7D513B6F2412}" srcOrd="1" destOrd="0" parTransId="{BA4314B7-72C3-4424-BB47-5D50E5985411}" sibTransId="{FB5511D6-5FF7-48A8-9531-BC8D830814D7}"/>
    <dgm:cxn modelId="{4B6DA7D8-3A49-42D2-AFDC-5160FF12BDA3}" type="presOf" srcId="{C36B9DF4-85AC-4FD8-8972-C0B16AC02968}" destId="{3BB8B102-8FFF-42D6-B92C-FE01466C9709}" srcOrd="1" destOrd="0" presId="urn:microsoft.com/office/officeart/2005/8/layout/process4"/>
    <dgm:cxn modelId="{D44EC3B5-194A-423C-B6E5-CEE07AC4BBC3}" srcId="{5BBCFF1F-5A01-4CB5-93F1-2B9DD53AB5BE}" destId="{C36B9DF4-85AC-4FD8-8972-C0B16AC02968}" srcOrd="0" destOrd="0" parTransId="{F9B329A2-3725-4DF9-80A5-573775824F8A}" sibTransId="{7BBCDD43-2628-4EF1-938C-67A9E8674E81}"/>
    <dgm:cxn modelId="{02D57445-1646-4F47-85DE-945ADC7D5C2D}" type="presOf" srcId="{E1F8FE1D-3FE0-465A-966B-C448F4AE7B85}" destId="{CB1F42D0-85E7-4DCF-9E12-D02ABACEB605}" srcOrd="0" destOrd="0" presId="urn:microsoft.com/office/officeart/2005/8/layout/process4"/>
    <dgm:cxn modelId="{DF1F0FBE-0BB3-458B-A400-5387291DACD1}" type="presOf" srcId="{E9BC6578-997B-4FB5-9B82-F4E0DCD833C4}" destId="{8536B471-340F-42A8-AA03-5CA755F44836}" srcOrd="0" destOrd="0" presId="urn:microsoft.com/office/officeart/2005/8/layout/process4"/>
    <dgm:cxn modelId="{111D1E37-CF02-45A8-8365-C99EFB1D4A71}" srcId="{5BBCFF1F-5A01-4CB5-93F1-2B9DD53AB5BE}" destId="{D75D1305-0131-41DB-968E-E0D875AD3B4B}" srcOrd="1" destOrd="0" parTransId="{AB08352D-E4E8-4A7F-90CB-647F0EC80C0F}" sibTransId="{DDEEC9A4-AAE7-4932-96FE-4A526EAE7283}"/>
    <dgm:cxn modelId="{6AA25FCE-2D3F-4981-A483-00F57555E9DE}" type="presOf" srcId="{6D5DC1BB-5B30-4898-BBB0-CF547B2264E5}" destId="{9F263232-2596-42C4-8661-FD0E9A2C8DCD}" srcOrd="0" destOrd="0" presId="urn:microsoft.com/office/officeart/2005/8/layout/process4"/>
    <dgm:cxn modelId="{481CC734-ED36-4727-9598-707A854CBF77}" type="presOf" srcId="{C36B9DF4-85AC-4FD8-8972-C0B16AC02968}" destId="{4F79DE8D-6617-4319-BD39-BA98287EDD5B}" srcOrd="0" destOrd="0" presId="urn:microsoft.com/office/officeart/2005/8/layout/process4"/>
    <dgm:cxn modelId="{E18C1281-5C1D-41B2-BE63-DE143760521C}" type="presOf" srcId="{E766F2CB-E125-46D9-B039-FA7FA6128B26}" destId="{7A1C6BFE-2D1C-4C63-A74D-AD541853A67A}" srcOrd="0" destOrd="0" presId="urn:microsoft.com/office/officeart/2005/8/layout/process4"/>
    <dgm:cxn modelId="{D2F33028-D502-41EC-AE1C-FE34BEB98003}" type="presOf" srcId="{56E7A1F5-0DC2-4937-A646-661A28F31C2A}" destId="{7887095D-9946-47A2-8E76-4CC3297898BA}" srcOrd="0" destOrd="0" presId="urn:microsoft.com/office/officeart/2005/8/layout/process4"/>
    <dgm:cxn modelId="{F9FFA81E-9D67-4D4D-BC9D-880E7054152F}" type="presOf" srcId="{A54EFC87-D714-4BD1-AC50-D9026CEA3F4E}" destId="{491D5D7B-AD4E-4504-8701-1D30CCD450C9}" srcOrd="0" destOrd="0" presId="urn:microsoft.com/office/officeart/2005/8/layout/process4"/>
    <dgm:cxn modelId="{3AEC4632-C576-451B-B309-386C1F22F1A5}" type="presParOf" srcId="{873F737E-F86D-4A0C-ABE8-28517DCFB7E0}" destId="{7379CFB8-142C-49C0-A53F-F7ECD710156F}" srcOrd="0" destOrd="0" presId="urn:microsoft.com/office/officeart/2005/8/layout/process4"/>
    <dgm:cxn modelId="{0662DCC3-C7AB-4FCD-9335-E4563E4E84E8}" type="presParOf" srcId="{7379CFB8-142C-49C0-A53F-F7ECD710156F}" destId="{DAC8E483-98D2-4CF7-99CC-755C766B21DF}" srcOrd="0" destOrd="0" presId="urn:microsoft.com/office/officeart/2005/8/layout/process4"/>
    <dgm:cxn modelId="{DE54F0F7-FF90-45E9-AB82-3E2A8EF41772}" type="presParOf" srcId="{7379CFB8-142C-49C0-A53F-F7ECD710156F}" destId="{562DCC8F-456E-4CEE-B23B-95D4918DC67B}" srcOrd="1" destOrd="0" presId="urn:microsoft.com/office/officeart/2005/8/layout/process4"/>
    <dgm:cxn modelId="{91687BF1-CE62-48A7-9D0E-7AD8320166D9}" type="presParOf" srcId="{7379CFB8-142C-49C0-A53F-F7ECD710156F}" destId="{9FB7009B-0652-43B5-A96C-9756B5B10E8B}" srcOrd="2" destOrd="0" presId="urn:microsoft.com/office/officeart/2005/8/layout/process4"/>
    <dgm:cxn modelId="{E4FF2821-629A-40D9-9C71-0863D94EA92D}" type="presParOf" srcId="{9FB7009B-0652-43B5-A96C-9756B5B10E8B}" destId="{8536B471-340F-42A8-AA03-5CA755F44836}" srcOrd="0" destOrd="0" presId="urn:microsoft.com/office/officeart/2005/8/layout/process4"/>
    <dgm:cxn modelId="{C199CFD8-FF11-4FC0-9892-2CB61CFD4D75}" type="presParOf" srcId="{9FB7009B-0652-43B5-A96C-9756B5B10E8B}" destId="{01E696EC-D826-4914-AAE5-51E77108E88C}" srcOrd="1" destOrd="0" presId="urn:microsoft.com/office/officeart/2005/8/layout/process4"/>
    <dgm:cxn modelId="{48FAE845-6365-4BCB-8BCC-A2058B0FE745}" type="presParOf" srcId="{873F737E-F86D-4A0C-ABE8-28517DCFB7E0}" destId="{9B401E1C-3B8A-4BE6-810C-6396CE77381D}" srcOrd="1" destOrd="0" presId="urn:microsoft.com/office/officeart/2005/8/layout/process4"/>
    <dgm:cxn modelId="{CA5D7C72-63FD-4DAB-B3EB-A76D3C010C0A}" type="presParOf" srcId="{873F737E-F86D-4A0C-ABE8-28517DCFB7E0}" destId="{6FDCBA1A-46B5-4738-9BD7-F91624CF925C}" srcOrd="2" destOrd="0" presId="urn:microsoft.com/office/officeart/2005/8/layout/process4"/>
    <dgm:cxn modelId="{05C0B2BB-CEE7-4C71-A5AA-981CAC6C8C6F}" type="presParOf" srcId="{6FDCBA1A-46B5-4738-9BD7-F91624CF925C}" destId="{9F263232-2596-42C4-8661-FD0E9A2C8DCD}" srcOrd="0" destOrd="0" presId="urn:microsoft.com/office/officeart/2005/8/layout/process4"/>
    <dgm:cxn modelId="{884857C8-4DEA-4014-8E3A-7446452A8D6C}" type="presParOf" srcId="{6FDCBA1A-46B5-4738-9BD7-F91624CF925C}" destId="{0888C096-4797-451D-8A53-91C79F4461AF}" srcOrd="1" destOrd="0" presId="urn:microsoft.com/office/officeart/2005/8/layout/process4"/>
    <dgm:cxn modelId="{4F6E06AB-4B84-40A5-A896-50E5D6D8BCFC}" type="presParOf" srcId="{6FDCBA1A-46B5-4738-9BD7-F91624CF925C}" destId="{F9287219-CF6E-4FA3-8099-8A931DB4A1CF}" srcOrd="2" destOrd="0" presId="urn:microsoft.com/office/officeart/2005/8/layout/process4"/>
    <dgm:cxn modelId="{3F7C8EFE-E160-42C6-A0F1-3891EB68061A}" type="presParOf" srcId="{F9287219-CF6E-4FA3-8099-8A931DB4A1CF}" destId="{7A1C6BFE-2D1C-4C63-A74D-AD541853A67A}" srcOrd="0" destOrd="0" presId="urn:microsoft.com/office/officeart/2005/8/layout/process4"/>
    <dgm:cxn modelId="{54E060D9-069E-49E9-BE2F-224C83A67CD9}" type="presParOf" srcId="{F9287219-CF6E-4FA3-8099-8A931DB4A1CF}" destId="{C4FE9A6B-8305-4CB2-94D8-143CF1A10DD6}" srcOrd="1" destOrd="0" presId="urn:microsoft.com/office/officeart/2005/8/layout/process4"/>
    <dgm:cxn modelId="{67C34EB8-95B8-431E-AE99-CB1D78E48F8E}" type="presParOf" srcId="{873F737E-F86D-4A0C-ABE8-28517DCFB7E0}" destId="{2E16F92D-3861-4905-9C03-3202D6656380}" srcOrd="3" destOrd="0" presId="urn:microsoft.com/office/officeart/2005/8/layout/process4"/>
    <dgm:cxn modelId="{7C5E61E8-978C-4937-8F7D-02F41B3903E3}" type="presParOf" srcId="{873F737E-F86D-4A0C-ABE8-28517DCFB7E0}" destId="{25177ECE-2D8F-49DE-80CE-A7D84B3B4376}" srcOrd="4" destOrd="0" presId="urn:microsoft.com/office/officeart/2005/8/layout/process4"/>
    <dgm:cxn modelId="{F0F2BD47-80BC-4C9A-8FDF-033EF995B62C}" type="presParOf" srcId="{25177ECE-2D8F-49DE-80CE-A7D84B3B4376}" destId="{BCAF3805-2983-45FF-9DB8-315C5F23F02D}" srcOrd="0" destOrd="0" presId="urn:microsoft.com/office/officeart/2005/8/layout/process4"/>
    <dgm:cxn modelId="{4A3D162C-0735-482F-9579-1767F062C187}" type="presParOf" srcId="{25177ECE-2D8F-49DE-80CE-A7D84B3B4376}" destId="{A1B4D67F-1063-4032-A021-AFF57D2EC3A4}" srcOrd="1" destOrd="0" presId="urn:microsoft.com/office/officeart/2005/8/layout/process4"/>
    <dgm:cxn modelId="{071B499F-7FAF-4159-B954-5FFE1D10B7FE}" type="presParOf" srcId="{25177ECE-2D8F-49DE-80CE-A7D84B3B4376}" destId="{171959A1-B42E-4DB8-B9CB-9AAA950E423A}" srcOrd="2" destOrd="0" presId="urn:microsoft.com/office/officeart/2005/8/layout/process4"/>
    <dgm:cxn modelId="{40CD9F5D-9A48-457F-A44A-0AF5A2231180}" type="presParOf" srcId="{171959A1-B42E-4DB8-B9CB-9AAA950E423A}" destId="{CB1F42D0-85E7-4DCF-9E12-D02ABACEB605}" srcOrd="0" destOrd="0" presId="urn:microsoft.com/office/officeart/2005/8/layout/process4"/>
    <dgm:cxn modelId="{8299978B-980D-452B-B383-34F145C735C8}" type="presParOf" srcId="{171959A1-B42E-4DB8-B9CB-9AAA950E423A}" destId="{F3F13A33-04DD-427B-8B7A-7CAF4551823C}" srcOrd="1" destOrd="0" presId="urn:microsoft.com/office/officeart/2005/8/layout/process4"/>
    <dgm:cxn modelId="{C871ABF3-A5F8-4CDC-A0B9-45AA4C2F3D2C}" type="presParOf" srcId="{873F737E-F86D-4A0C-ABE8-28517DCFB7E0}" destId="{F6B30246-AEBA-4133-8A13-EE6257DF8545}" srcOrd="5" destOrd="0" presId="urn:microsoft.com/office/officeart/2005/8/layout/process4"/>
    <dgm:cxn modelId="{EE7DBDCD-A3E3-41AD-9FF0-DCB495E9B66C}" type="presParOf" srcId="{873F737E-F86D-4A0C-ABE8-28517DCFB7E0}" destId="{F72E64E6-E719-44A3-83B1-CF4F286CCED6}" srcOrd="6" destOrd="0" presId="urn:microsoft.com/office/officeart/2005/8/layout/process4"/>
    <dgm:cxn modelId="{C91DB620-44AE-4DB6-9028-BE467ED1BCF3}" type="presParOf" srcId="{F72E64E6-E719-44A3-83B1-CF4F286CCED6}" destId="{4F79DE8D-6617-4319-BD39-BA98287EDD5B}" srcOrd="0" destOrd="0" presId="urn:microsoft.com/office/officeart/2005/8/layout/process4"/>
    <dgm:cxn modelId="{92A11356-D126-49BF-A967-1E9D3F3C94AA}" type="presParOf" srcId="{F72E64E6-E719-44A3-83B1-CF4F286CCED6}" destId="{3BB8B102-8FFF-42D6-B92C-FE01466C9709}" srcOrd="1" destOrd="0" presId="urn:microsoft.com/office/officeart/2005/8/layout/process4"/>
    <dgm:cxn modelId="{0330DBEF-709B-4995-ACF3-DD5570B62115}" type="presParOf" srcId="{F72E64E6-E719-44A3-83B1-CF4F286CCED6}" destId="{D4DF84B9-F417-4B00-AA1B-BFE36FEA48CB}" srcOrd="2" destOrd="0" presId="urn:microsoft.com/office/officeart/2005/8/layout/process4"/>
    <dgm:cxn modelId="{11C04F20-0177-4DAE-8939-83A9634F9813}" type="presParOf" srcId="{D4DF84B9-F417-4B00-AA1B-BFE36FEA48CB}" destId="{491D5D7B-AD4E-4504-8701-1D30CCD450C9}" srcOrd="0" destOrd="0" presId="urn:microsoft.com/office/officeart/2005/8/layout/process4"/>
    <dgm:cxn modelId="{CDEE7FE6-C1B2-464D-AB71-7625AFFCBECF}" type="presParOf" srcId="{D4DF84B9-F417-4B00-AA1B-BFE36FEA48CB}" destId="{7887095D-9946-47A2-8E76-4CC3297898B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забезпеченням єдності теорії й практики, що розуміється в тому сенсі, що створена автором теоретична концепція повною мірою використовується для аналізу практики й експериментальний даних, формулювання нових рекомендацій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4D6D9C2B-9971-459E-84AF-5AC0E2AD1EE5}" type="presOf" srcId="{E2C60E83-4E45-4729-BB76-0447AF87A186}" destId="{9F87AA8B-A076-4093-A9BE-3FBD37705266}" srcOrd="0" destOrd="0" presId="urn:microsoft.com/office/officeart/2005/8/layout/vProcess5"/>
    <dgm:cxn modelId="{AC59895C-8194-421B-880C-81A6DB06681D}" type="presOf" srcId="{B37918FC-118F-4F64-AA1F-3149DD1CFB28}" destId="{CA7337BF-F134-4789-A1FB-FD758B80B31F}" srcOrd="0" destOrd="0" presId="urn:microsoft.com/office/officeart/2005/8/layout/vProcess5"/>
    <dgm:cxn modelId="{4335783A-29A6-404E-9756-F2994B9A9C28}" type="presParOf" srcId="{CA7337BF-F134-4789-A1FB-FD758B80B31F}" destId="{6873C3AF-180E-479D-A904-A92C440E8766}" srcOrd="0" destOrd="0" presId="urn:microsoft.com/office/officeart/2005/8/layout/vProcess5"/>
    <dgm:cxn modelId="{0916C8FB-21FA-44B8-ADC2-4B4BBA746698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закінченістю й цілісністю дослідження, що набуває властивостей системи, у якій кожна окремо взята частина може бути зрозуміла й пояснена з позицій цілого, а ціле здатне існувати й виконувати свої функції лише на базі своїх компонентів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7F904FB6-8996-4CCB-8086-86714B5AC7D1}" type="presOf" srcId="{B37918FC-118F-4F64-AA1F-3149DD1CFB28}" destId="{CA7337BF-F134-4789-A1FB-FD758B80B31F}" srcOrd="0" destOrd="0" presId="urn:microsoft.com/office/officeart/2005/8/layout/vProcess5"/>
    <dgm:cxn modelId="{CDD471A4-10A8-4E90-A4AA-CCBBE3608CB0}" type="presOf" srcId="{E2C60E83-4E45-4729-BB76-0447AF87A186}" destId="{9F87AA8B-A076-4093-A9BE-3FBD37705266}" srcOrd="0" destOrd="0" presId="urn:microsoft.com/office/officeart/2005/8/layout/vProcess5"/>
    <dgm:cxn modelId="{BC4DB8F9-540E-43FB-AD45-0B922580C07B}" type="presParOf" srcId="{CA7337BF-F134-4789-A1FB-FD758B80B31F}" destId="{6873C3AF-180E-479D-A904-A92C440E8766}" srcOrd="0" destOrd="0" presId="urn:microsoft.com/office/officeart/2005/8/layout/vProcess5"/>
    <dgm:cxn modelId="{F4E1C88E-8AB6-495B-B346-A480C8F2D31D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</a:t>
          </a:r>
          <a:r>
            <a:rPr lang="uk-UA" sz="3200" b="1" dirty="0" smtClean="0"/>
            <a:t>вірогідністю</a:t>
          </a:r>
          <a:r>
            <a:rPr lang="uk-UA" sz="3200" dirty="0" smtClean="0"/>
            <a:t> отриманих наукових результатів, доведеною й перевіреною всіма можливими в кожному конкретному випадку теоретичними методами, експериментальними дослідженнями й практичними спостереженнями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BF0D898C-0103-450F-8A5D-D7FC341C1E93}" type="presOf" srcId="{B37918FC-118F-4F64-AA1F-3149DD1CFB28}" destId="{CA7337BF-F134-4789-A1FB-FD758B80B31F}" srcOrd="0" destOrd="0" presId="urn:microsoft.com/office/officeart/2005/8/layout/vProcess5"/>
    <dgm:cxn modelId="{5EE5A1C9-7972-405B-943C-F71DC30E1D7D}" type="presOf" srcId="{E2C60E83-4E45-4729-BB76-0447AF87A186}" destId="{9F87AA8B-A076-4093-A9BE-3FBD37705266}" srcOrd="0" destOrd="0" presId="urn:microsoft.com/office/officeart/2005/8/layout/vProcess5"/>
    <dgm:cxn modelId="{55341565-5181-44B1-821A-C67C28B5BEB6}" type="presParOf" srcId="{CA7337BF-F134-4789-A1FB-FD758B80B31F}" destId="{6873C3AF-180E-479D-A904-A92C440E8766}" srcOrd="0" destOrd="0" presId="urn:microsoft.com/office/officeart/2005/8/layout/vProcess5"/>
    <dgm:cxn modelId="{AC2BB6FE-0444-499C-AF15-C68FFF29E1C6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pPr algn="ctr"/>
          <a:r>
            <a:rPr lang="uk-UA" sz="3200" dirty="0" smtClean="0"/>
            <a:t>Спочатку перелічуються результати, представлені в даному дослідженні, - цим окреслюється розглянутий предмет наукового дослідження</a:t>
          </a:r>
          <a:endParaRPr lang="uk-UA" sz="32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7E0BB07B-827F-4737-A157-DBDCD5F9EDF9}" type="pres">
      <dgm:prSet presAssocID="{B37918FC-118F-4F64-AA1F-3149DD1CFB28}" presName="OneNode_1" presStyleLbl="node1" presStyleIdx="0" presStyleCnt="1" custScaleY="1806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4502CD50-2321-438B-BE48-27FD41CFF1A1}" type="presOf" srcId="{B37918FC-118F-4F64-AA1F-3149DD1CFB28}" destId="{CA7337BF-F134-4789-A1FB-FD758B80B31F}" srcOrd="0" destOrd="0" presId="urn:microsoft.com/office/officeart/2005/8/layout/vProcess5"/>
    <dgm:cxn modelId="{27A0075F-46F3-431A-B73C-12F33F819E5E}" type="presOf" srcId="{B97C7D21-CB39-4C73-87CD-437D4A0C7215}" destId="{7E0BB07B-827F-4737-A157-DBDCD5F9EDF9}" srcOrd="0" destOrd="0" presId="urn:microsoft.com/office/officeart/2005/8/layout/vProcess5"/>
    <dgm:cxn modelId="{2578F2CF-7436-47DE-87B9-A4E79AEFCAAF}" type="presParOf" srcId="{CA7337BF-F134-4789-A1FB-FD758B80B31F}" destId="{6873C3AF-180E-479D-A904-A92C440E8766}" srcOrd="0" destOrd="0" presId="urn:microsoft.com/office/officeart/2005/8/layout/vProcess5"/>
    <dgm:cxn modelId="{BAD0EC3A-6DDA-4155-8823-B19C06104648}" type="presParOf" srcId="{CA7337BF-F134-4789-A1FB-FD758B80B31F}" destId="{7E0BB07B-827F-4737-A157-DBDCD5F9EDF9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Потім один або кілька пунктів можуть більш глибоко розкривати нове наукове знання, давати уточнення, що визначає його унікальність і відмінність від відомих положень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6540FD0F-DB02-4B90-8672-40E2AB62381C}" type="presOf" srcId="{E2C60E83-4E45-4729-BB76-0447AF87A186}" destId="{9F87AA8B-A076-4093-A9BE-3FBD37705266}" srcOrd="0" destOrd="0" presId="urn:microsoft.com/office/officeart/2005/8/layout/vProcess5"/>
    <dgm:cxn modelId="{B733479D-175C-4937-8F3C-ACDF984FFBD2}" type="presOf" srcId="{B37918FC-118F-4F64-AA1F-3149DD1CFB28}" destId="{CA7337BF-F134-4789-A1FB-FD758B80B31F}" srcOrd="0" destOrd="0" presId="urn:microsoft.com/office/officeart/2005/8/layout/vProcess5"/>
    <dgm:cxn modelId="{71F65C43-120F-4961-9DFD-EF6583322D9C}" type="presParOf" srcId="{CA7337BF-F134-4789-A1FB-FD758B80B31F}" destId="{6873C3AF-180E-479D-A904-A92C440E8766}" srcOrd="0" destOrd="0" presId="urn:microsoft.com/office/officeart/2005/8/layout/vProcess5"/>
    <dgm:cxn modelId="{B1DB0A8D-4094-46DF-921C-DA0048A05A80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Нарешті, у висновках може підтверджуватися вірогідність й обґрунтованість наукових положень, корисність їхнього практичного використання. </a:t>
          </a:r>
          <a:endParaRPr lang="uk-UA" sz="32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866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C441E38B-9005-46C9-BBE7-1EBD57D749F1}" type="presOf" srcId="{B37918FC-118F-4F64-AA1F-3149DD1CFB28}" destId="{CA7337BF-F134-4789-A1FB-FD758B80B31F}" srcOrd="0" destOrd="0" presId="urn:microsoft.com/office/officeart/2005/8/layout/vProcess5"/>
    <dgm:cxn modelId="{C0FDAB92-A079-4ADD-BFED-0A7A782334F0}" type="presOf" srcId="{E2C60E83-4E45-4729-BB76-0447AF87A186}" destId="{9F87AA8B-A076-4093-A9BE-3FBD37705266}" srcOrd="0" destOrd="0" presId="urn:microsoft.com/office/officeart/2005/8/layout/vProcess5"/>
    <dgm:cxn modelId="{5304C3A2-88D1-4441-88D2-84079B9557FE}" type="presParOf" srcId="{CA7337BF-F134-4789-A1FB-FD758B80B31F}" destId="{6873C3AF-180E-479D-A904-A92C440E8766}" srcOrd="0" destOrd="0" presId="urn:microsoft.com/office/officeart/2005/8/layout/vProcess5"/>
    <dgm:cxn modelId="{1742B7BA-C27B-43E6-B2B3-4F027D71F920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E2C60E83-4E45-4729-BB76-0447AF87A18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600" dirty="0" smtClean="0"/>
            <a:t>Між пунктами висновків повинні проглядатися зв'язок, послідовність, ієрархія за ступенем важливості</a:t>
          </a:r>
          <a:endParaRPr lang="uk-UA" sz="3600" dirty="0"/>
        </a:p>
      </dgm:t>
    </dgm:pt>
    <dgm:pt modelId="{FF199502-616C-40AE-9992-5B0A9D03E9E1}" type="parTrans" cxnId="{BD6F094E-8E1D-4416-B7B1-69903B1C3165}">
      <dgm:prSet/>
      <dgm:spPr/>
      <dgm:t>
        <a:bodyPr/>
        <a:lstStyle/>
        <a:p>
          <a:endParaRPr lang="uk-UA"/>
        </a:p>
      </dgm:t>
    </dgm:pt>
    <dgm:pt modelId="{5F5020BE-E51C-4E58-9580-BCB838A80B57}" type="sibTrans" cxnId="{BD6F094E-8E1D-4416-B7B1-69903B1C3165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F87AA8B-A076-4093-A9BE-3FBD37705266}" type="pres">
      <dgm:prSet presAssocID="{B37918FC-118F-4F64-AA1F-3149DD1CFB28}" presName="OneNode_1" presStyleLbl="node1" presStyleIdx="0" presStyleCnt="1" custScaleY="1479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D6F094E-8E1D-4416-B7B1-69903B1C3165}" srcId="{B37918FC-118F-4F64-AA1F-3149DD1CFB28}" destId="{E2C60E83-4E45-4729-BB76-0447AF87A186}" srcOrd="0" destOrd="0" parTransId="{FF199502-616C-40AE-9992-5B0A9D03E9E1}" sibTransId="{5F5020BE-E51C-4E58-9580-BCB838A80B57}"/>
    <dgm:cxn modelId="{188D7FD3-24C3-4BD1-96B9-37503924D335}" type="presOf" srcId="{E2C60E83-4E45-4729-BB76-0447AF87A186}" destId="{9F87AA8B-A076-4093-A9BE-3FBD37705266}" srcOrd="0" destOrd="0" presId="urn:microsoft.com/office/officeart/2005/8/layout/vProcess5"/>
    <dgm:cxn modelId="{4423F17A-E418-4FEA-8EA3-FC55B64285C9}" type="presOf" srcId="{B37918FC-118F-4F64-AA1F-3149DD1CFB28}" destId="{CA7337BF-F134-4789-A1FB-FD758B80B31F}" srcOrd="0" destOrd="0" presId="urn:microsoft.com/office/officeart/2005/8/layout/vProcess5"/>
    <dgm:cxn modelId="{685FAA7C-C016-4CBC-BB47-B0637F684F9B}" type="presParOf" srcId="{CA7337BF-F134-4789-A1FB-FD758B80B31F}" destId="{6873C3AF-180E-479D-A904-A92C440E8766}" srcOrd="0" destOrd="0" presId="urn:microsoft.com/office/officeart/2005/8/layout/vProcess5"/>
    <dgm:cxn modelId="{489ED93B-C184-47CC-AC37-7D1056198BB9}" type="presParOf" srcId="{CA7337BF-F134-4789-A1FB-FD758B80B31F}" destId="{9F87AA8B-A076-4093-A9BE-3FBD37705266}" srcOrd="1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1F0D214-1485-4A03-986B-8E0E44FBA5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0D1F9C1-491B-4757-A38A-BD85CB7CE790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наукове узагальнення досліджень</a:t>
          </a:r>
          <a:endParaRPr lang="uk-UA" sz="3200" dirty="0"/>
        </a:p>
      </dgm:t>
    </dgm:pt>
    <dgm:pt modelId="{B6AF3134-1F15-4FE0-87FE-1BBA0470B042}" type="parTrans" cxnId="{4E0F57C0-A547-420B-8C1A-7824F7AACEA6}">
      <dgm:prSet/>
      <dgm:spPr/>
      <dgm:t>
        <a:bodyPr/>
        <a:lstStyle/>
        <a:p>
          <a:endParaRPr lang="uk-UA"/>
        </a:p>
      </dgm:t>
    </dgm:pt>
    <dgm:pt modelId="{31941FF2-EADC-4586-A906-9ABC879654CD}" type="sibTrans" cxnId="{4E0F57C0-A547-420B-8C1A-7824F7AACEA6}">
      <dgm:prSet/>
      <dgm:spPr/>
      <dgm:t>
        <a:bodyPr/>
        <a:lstStyle/>
        <a:p>
          <a:endParaRPr lang="uk-UA"/>
        </a:p>
      </dgm:t>
    </dgm:pt>
    <dgm:pt modelId="{8C4FD2C9-DD56-41C6-8AD1-FEAC1BB1A4F8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демонстрацію унікальності пошуків</a:t>
          </a:r>
          <a:endParaRPr lang="uk-UA" sz="3200" dirty="0"/>
        </a:p>
      </dgm:t>
    </dgm:pt>
    <dgm:pt modelId="{4ECD83A4-725D-4411-AFD2-B019D866AFFF}" type="parTrans" cxnId="{7CE16D52-CE53-4E3A-AD7D-D13065DAF8DE}">
      <dgm:prSet/>
      <dgm:spPr/>
      <dgm:t>
        <a:bodyPr/>
        <a:lstStyle/>
        <a:p>
          <a:endParaRPr lang="uk-UA"/>
        </a:p>
      </dgm:t>
    </dgm:pt>
    <dgm:pt modelId="{E46970F0-969B-4FF7-85A4-6819A3CAF194}" type="sibTrans" cxnId="{7CE16D52-CE53-4E3A-AD7D-D13065DAF8DE}">
      <dgm:prSet/>
      <dgm:spPr/>
      <dgm:t>
        <a:bodyPr/>
        <a:lstStyle/>
        <a:p>
          <a:endParaRPr lang="uk-UA"/>
        </a:p>
      </dgm:t>
    </dgm:pt>
    <dgm:pt modelId="{5F7E9653-5100-443C-9A10-04CB35230DD2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представлення  </a:t>
          </a:r>
          <a:r>
            <a:rPr lang="uk-UA" sz="3200" b="1" dirty="0" smtClean="0"/>
            <a:t>нового наукового знання</a:t>
          </a:r>
          <a:r>
            <a:rPr lang="uk-UA" sz="3200" dirty="0" smtClean="0"/>
            <a:t>, отриманого в дослідженні</a:t>
          </a:r>
          <a:endParaRPr lang="uk-UA" sz="3200" dirty="0"/>
        </a:p>
      </dgm:t>
    </dgm:pt>
    <dgm:pt modelId="{97203E63-9E32-450A-A501-CA12E2D5C8B3}" type="parTrans" cxnId="{9914C44C-4FAA-4201-A893-358A02BAC95C}">
      <dgm:prSet/>
      <dgm:spPr/>
      <dgm:t>
        <a:bodyPr/>
        <a:lstStyle/>
        <a:p>
          <a:endParaRPr lang="uk-UA"/>
        </a:p>
      </dgm:t>
    </dgm:pt>
    <dgm:pt modelId="{47796F7C-4268-496F-8B3E-957DCA3858DA}" type="sibTrans" cxnId="{9914C44C-4FAA-4201-A893-358A02BAC95C}">
      <dgm:prSet/>
      <dgm:spPr/>
      <dgm:t>
        <a:bodyPr/>
        <a:lstStyle/>
        <a:p>
          <a:endParaRPr lang="uk-UA"/>
        </a:p>
      </dgm:t>
    </dgm:pt>
    <dgm:pt modelId="{320B18B9-4D68-47C2-B516-577A66189B0A}" type="pres">
      <dgm:prSet presAssocID="{F1F0D214-1485-4A03-986B-8E0E44FBA583}" presName="linear" presStyleCnt="0">
        <dgm:presLayoutVars>
          <dgm:animLvl val="lvl"/>
          <dgm:resizeHandles val="exact"/>
        </dgm:presLayoutVars>
      </dgm:prSet>
      <dgm:spPr/>
    </dgm:pt>
    <dgm:pt modelId="{05784CF0-E6D9-4900-BC7E-1C833CDAFFE1}" type="pres">
      <dgm:prSet presAssocID="{B0D1F9C1-491B-4757-A38A-BD85CB7CE7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50D3D4-5469-42F1-B3C9-8D5ADA939446}" type="pres">
      <dgm:prSet presAssocID="{31941FF2-EADC-4586-A906-9ABC879654CD}" presName="spacer" presStyleCnt="0"/>
      <dgm:spPr/>
    </dgm:pt>
    <dgm:pt modelId="{32126D60-5391-44C6-B153-19B7DBF08F7E}" type="pres">
      <dgm:prSet presAssocID="{8C4FD2C9-DD56-41C6-8AD1-FEAC1BB1A4F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B91B4D-9938-4950-B635-01362D9108E8}" type="pres">
      <dgm:prSet presAssocID="{E46970F0-969B-4FF7-85A4-6819A3CAF194}" presName="spacer" presStyleCnt="0"/>
      <dgm:spPr/>
    </dgm:pt>
    <dgm:pt modelId="{F3FE5698-3831-4F2C-AFA6-2A56CCF4D610}" type="pres">
      <dgm:prSet presAssocID="{5F7E9653-5100-443C-9A10-04CB35230DD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E0F57C0-A547-420B-8C1A-7824F7AACEA6}" srcId="{F1F0D214-1485-4A03-986B-8E0E44FBA583}" destId="{B0D1F9C1-491B-4757-A38A-BD85CB7CE790}" srcOrd="0" destOrd="0" parTransId="{B6AF3134-1F15-4FE0-87FE-1BBA0470B042}" sibTransId="{31941FF2-EADC-4586-A906-9ABC879654CD}"/>
    <dgm:cxn modelId="{9914C44C-4FAA-4201-A893-358A02BAC95C}" srcId="{F1F0D214-1485-4A03-986B-8E0E44FBA583}" destId="{5F7E9653-5100-443C-9A10-04CB35230DD2}" srcOrd="2" destOrd="0" parTransId="{97203E63-9E32-450A-A501-CA12E2D5C8B3}" sibTransId="{47796F7C-4268-496F-8B3E-957DCA3858DA}"/>
    <dgm:cxn modelId="{276E7FE4-2D7E-4047-B2A7-6516C4F1965D}" type="presOf" srcId="{F1F0D214-1485-4A03-986B-8E0E44FBA583}" destId="{320B18B9-4D68-47C2-B516-577A66189B0A}" srcOrd="0" destOrd="0" presId="urn:microsoft.com/office/officeart/2005/8/layout/vList2"/>
    <dgm:cxn modelId="{7CE16D52-CE53-4E3A-AD7D-D13065DAF8DE}" srcId="{F1F0D214-1485-4A03-986B-8E0E44FBA583}" destId="{8C4FD2C9-DD56-41C6-8AD1-FEAC1BB1A4F8}" srcOrd="1" destOrd="0" parTransId="{4ECD83A4-725D-4411-AFD2-B019D866AFFF}" sibTransId="{E46970F0-969B-4FF7-85A4-6819A3CAF194}"/>
    <dgm:cxn modelId="{5568B535-D0A0-4774-B4F7-537D115A51C8}" type="presOf" srcId="{8C4FD2C9-DD56-41C6-8AD1-FEAC1BB1A4F8}" destId="{32126D60-5391-44C6-B153-19B7DBF08F7E}" srcOrd="0" destOrd="0" presId="urn:microsoft.com/office/officeart/2005/8/layout/vList2"/>
    <dgm:cxn modelId="{BC0BECE1-8A85-42B3-AB22-C3C25433AF7B}" type="presOf" srcId="{B0D1F9C1-491B-4757-A38A-BD85CB7CE790}" destId="{05784CF0-E6D9-4900-BC7E-1C833CDAFFE1}" srcOrd="0" destOrd="0" presId="urn:microsoft.com/office/officeart/2005/8/layout/vList2"/>
    <dgm:cxn modelId="{9F780EAB-FF90-4ECC-8A09-344DB30C9192}" type="presOf" srcId="{5F7E9653-5100-443C-9A10-04CB35230DD2}" destId="{F3FE5698-3831-4F2C-AFA6-2A56CCF4D610}" srcOrd="0" destOrd="0" presId="urn:microsoft.com/office/officeart/2005/8/layout/vList2"/>
    <dgm:cxn modelId="{188ECE1D-C23E-437B-8424-BB633C89BB75}" type="presParOf" srcId="{320B18B9-4D68-47C2-B516-577A66189B0A}" destId="{05784CF0-E6D9-4900-BC7E-1C833CDAFFE1}" srcOrd="0" destOrd="0" presId="urn:microsoft.com/office/officeart/2005/8/layout/vList2"/>
    <dgm:cxn modelId="{B9EE9F7A-BCB4-4E09-8F53-E3888FD9D576}" type="presParOf" srcId="{320B18B9-4D68-47C2-B516-577A66189B0A}" destId="{6C50D3D4-5469-42F1-B3C9-8D5ADA939446}" srcOrd="1" destOrd="0" presId="urn:microsoft.com/office/officeart/2005/8/layout/vList2"/>
    <dgm:cxn modelId="{27051558-70B2-4F91-A504-DFD3F6C02AB9}" type="presParOf" srcId="{320B18B9-4D68-47C2-B516-577A66189B0A}" destId="{32126D60-5391-44C6-B153-19B7DBF08F7E}" srcOrd="2" destOrd="0" presId="urn:microsoft.com/office/officeart/2005/8/layout/vList2"/>
    <dgm:cxn modelId="{D175F705-B0D3-4DB9-9E9D-9AE2C3A7C938}" type="presParOf" srcId="{320B18B9-4D68-47C2-B516-577A66189B0A}" destId="{A0B91B4D-9938-4950-B635-01362D9108E8}" srcOrd="3" destOrd="0" presId="urn:microsoft.com/office/officeart/2005/8/layout/vList2"/>
    <dgm:cxn modelId="{682748CF-5CC1-48EB-9DC3-1BAF0FE1E38A}" type="presParOf" srcId="{320B18B9-4D68-47C2-B516-577A66189B0A}" destId="{F3FE5698-3831-4F2C-AFA6-2A56CCF4D6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AF8D26B-B18D-4D13-855A-BCE7198AA28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118C8E43-D5EA-48A2-9E41-F91B2F94775B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Тема дослідження</a:t>
          </a:r>
          <a:endParaRPr lang="uk-UA" dirty="0"/>
        </a:p>
      </dgm:t>
    </dgm:pt>
    <dgm:pt modelId="{D82C9544-5D7A-4476-A3C6-91D198460B7D}" type="parTrans" cxnId="{8153A74E-A9F0-48F7-AD4A-97B181575244}">
      <dgm:prSet/>
      <dgm:spPr/>
      <dgm:t>
        <a:bodyPr/>
        <a:lstStyle/>
        <a:p>
          <a:endParaRPr lang="uk-UA"/>
        </a:p>
      </dgm:t>
    </dgm:pt>
    <dgm:pt modelId="{508CDB55-5541-4A74-81EF-4FBD044DD655}" type="sibTrans" cxnId="{8153A74E-A9F0-48F7-AD4A-97B181575244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A5FDBAF5-D641-4D30-8468-B9FF7E2F4AE2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Новизна результатів</a:t>
          </a:r>
          <a:endParaRPr lang="uk-UA" dirty="0"/>
        </a:p>
      </dgm:t>
    </dgm:pt>
    <dgm:pt modelId="{04C9BBD2-ED01-479A-943F-A66BC387D70B}" type="parTrans" cxnId="{066CA2A3-5FFA-40BF-909B-9E8214811B23}">
      <dgm:prSet/>
      <dgm:spPr/>
      <dgm:t>
        <a:bodyPr/>
        <a:lstStyle/>
        <a:p>
          <a:endParaRPr lang="uk-UA"/>
        </a:p>
      </dgm:t>
    </dgm:pt>
    <dgm:pt modelId="{90955B7B-13FC-4ADA-AD60-DA3C43AAF0F6}" type="sibTrans" cxnId="{066CA2A3-5FFA-40BF-909B-9E8214811B23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6D43E381-C6A4-4075-BA93-D362310B222E}" type="pres">
      <dgm:prSet presAssocID="{4AF8D26B-B18D-4D13-855A-BCE7198AA280}" presName="Name0" presStyleCnt="0">
        <dgm:presLayoutVars>
          <dgm:dir/>
          <dgm:resizeHandles val="exact"/>
        </dgm:presLayoutVars>
      </dgm:prSet>
      <dgm:spPr/>
    </dgm:pt>
    <dgm:pt modelId="{8BF6027E-E405-40EF-85D1-9D76F1724D5E}" type="pres">
      <dgm:prSet presAssocID="{118C8E43-D5EA-48A2-9E41-F91B2F94775B}" presName="node" presStyleLbl="node1" presStyleIdx="0" presStyleCnt="2">
        <dgm:presLayoutVars>
          <dgm:bulletEnabled val="1"/>
        </dgm:presLayoutVars>
      </dgm:prSet>
      <dgm:spPr/>
    </dgm:pt>
    <dgm:pt modelId="{BAF9518E-DE32-40A2-8D7D-0E1F9FA01CBB}" type="pres">
      <dgm:prSet presAssocID="{508CDB55-5541-4A74-81EF-4FBD044DD655}" presName="sibTrans" presStyleLbl="sibTrans2D1" presStyleIdx="0" presStyleCnt="2"/>
      <dgm:spPr/>
    </dgm:pt>
    <dgm:pt modelId="{4B15D21B-6E92-4283-98E2-7832DC81721E}" type="pres">
      <dgm:prSet presAssocID="{508CDB55-5541-4A74-81EF-4FBD044DD655}" presName="connectorText" presStyleLbl="sibTrans2D1" presStyleIdx="0" presStyleCnt="2"/>
      <dgm:spPr/>
    </dgm:pt>
    <dgm:pt modelId="{F49A5A96-AB02-4B79-9A91-FF1A639D4C6C}" type="pres">
      <dgm:prSet presAssocID="{A5FDBAF5-D641-4D30-8468-B9FF7E2F4AE2}" presName="node" presStyleLbl="node1" presStyleIdx="1" presStyleCnt="2">
        <dgm:presLayoutVars>
          <dgm:bulletEnabled val="1"/>
        </dgm:presLayoutVars>
      </dgm:prSet>
      <dgm:spPr/>
    </dgm:pt>
    <dgm:pt modelId="{96E4C94C-F4BA-4953-9D01-B5F133DB5AA9}" type="pres">
      <dgm:prSet presAssocID="{90955B7B-13FC-4ADA-AD60-DA3C43AAF0F6}" presName="sibTrans" presStyleLbl="sibTrans2D1" presStyleIdx="1" presStyleCnt="2"/>
      <dgm:spPr/>
    </dgm:pt>
    <dgm:pt modelId="{E1153E6C-A234-4165-8947-0D0A9E30E01A}" type="pres">
      <dgm:prSet presAssocID="{90955B7B-13FC-4ADA-AD60-DA3C43AAF0F6}" presName="connectorText" presStyleLbl="sibTrans2D1" presStyleIdx="1" presStyleCnt="2"/>
      <dgm:spPr/>
    </dgm:pt>
  </dgm:ptLst>
  <dgm:cxnLst>
    <dgm:cxn modelId="{8153A74E-A9F0-48F7-AD4A-97B181575244}" srcId="{4AF8D26B-B18D-4D13-855A-BCE7198AA280}" destId="{118C8E43-D5EA-48A2-9E41-F91B2F94775B}" srcOrd="0" destOrd="0" parTransId="{D82C9544-5D7A-4476-A3C6-91D198460B7D}" sibTransId="{508CDB55-5541-4A74-81EF-4FBD044DD655}"/>
    <dgm:cxn modelId="{5E321A14-1152-4767-9688-D20088B560DA}" type="presOf" srcId="{508CDB55-5541-4A74-81EF-4FBD044DD655}" destId="{4B15D21B-6E92-4283-98E2-7832DC81721E}" srcOrd="1" destOrd="0" presId="urn:microsoft.com/office/officeart/2005/8/layout/cycle7"/>
    <dgm:cxn modelId="{43D0D118-45CA-4655-8875-6AA95C9C0E53}" type="presOf" srcId="{90955B7B-13FC-4ADA-AD60-DA3C43AAF0F6}" destId="{E1153E6C-A234-4165-8947-0D0A9E30E01A}" srcOrd="1" destOrd="0" presId="urn:microsoft.com/office/officeart/2005/8/layout/cycle7"/>
    <dgm:cxn modelId="{A41B78C7-EA60-4C16-B66E-0CFC01F22074}" type="presOf" srcId="{90955B7B-13FC-4ADA-AD60-DA3C43AAF0F6}" destId="{96E4C94C-F4BA-4953-9D01-B5F133DB5AA9}" srcOrd="0" destOrd="0" presId="urn:microsoft.com/office/officeart/2005/8/layout/cycle7"/>
    <dgm:cxn modelId="{066CA2A3-5FFA-40BF-909B-9E8214811B23}" srcId="{4AF8D26B-B18D-4D13-855A-BCE7198AA280}" destId="{A5FDBAF5-D641-4D30-8468-B9FF7E2F4AE2}" srcOrd="1" destOrd="0" parTransId="{04C9BBD2-ED01-479A-943F-A66BC387D70B}" sibTransId="{90955B7B-13FC-4ADA-AD60-DA3C43AAF0F6}"/>
    <dgm:cxn modelId="{78CBD3B4-200D-4FA0-B3C1-4A3F9572D59E}" type="presOf" srcId="{118C8E43-D5EA-48A2-9E41-F91B2F94775B}" destId="{8BF6027E-E405-40EF-85D1-9D76F1724D5E}" srcOrd="0" destOrd="0" presId="urn:microsoft.com/office/officeart/2005/8/layout/cycle7"/>
    <dgm:cxn modelId="{574F0BEB-BCC9-4C99-8D30-521F4B7E1F76}" type="presOf" srcId="{508CDB55-5541-4A74-81EF-4FBD044DD655}" destId="{BAF9518E-DE32-40A2-8D7D-0E1F9FA01CBB}" srcOrd="0" destOrd="0" presId="urn:microsoft.com/office/officeart/2005/8/layout/cycle7"/>
    <dgm:cxn modelId="{CABE4043-FC98-41BC-832B-8A29F2FFE4B8}" type="presOf" srcId="{A5FDBAF5-D641-4D30-8468-B9FF7E2F4AE2}" destId="{F49A5A96-AB02-4B79-9A91-FF1A639D4C6C}" srcOrd="0" destOrd="0" presId="urn:microsoft.com/office/officeart/2005/8/layout/cycle7"/>
    <dgm:cxn modelId="{C3AF0489-6AC8-4A1B-835E-89A3FD6AC2A5}" type="presOf" srcId="{4AF8D26B-B18D-4D13-855A-BCE7198AA280}" destId="{6D43E381-C6A4-4075-BA93-D362310B222E}" srcOrd="0" destOrd="0" presId="urn:microsoft.com/office/officeart/2005/8/layout/cycle7"/>
    <dgm:cxn modelId="{3C51E0A5-EE25-4DD3-8DA3-DFE2EBFC0AF1}" type="presParOf" srcId="{6D43E381-C6A4-4075-BA93-D362310B222E}" destId="{8BF6027E-E405-40EF-85D1-9D76F1724D5E}" srcOrd="0" destOrd="0" presId="urn:microsoft.com/office/officeart/2005/8/layout/cycle7"/>
    <dgm:cxn modelId="{6B88C479-39D3-48C8-9734-F37904F7F788}" type="presParOf" srcId="{6D43E381-C6A4-4075-BA93-D362310B222E}" destId="{BAF9518E-DE32-40A2-8D7D-0E1F9FA01CBB}" srcOrd="1" destOrd="0" presId="urn:microsoft.com/office/officeart/2005/8/layout/cycle7"/>
    <dgm:cxn modelId="{2A18E4D1-7236-46D6-A60A-96ADE1B99E23}" type="presParOf" srcId="{BAF9518E-DE32-40A2-8D7D-0E1F9FA01CBB}" destId="{4B15D21B-6E92-4283-98E2-7832DC81721E}" srcOrd="0" destOrd="0" presId="urn:microsoft.com/office/officeart/2005/8/layout/cycle7"/>
    <dgm:cxn modelId="{22D31862-E83A-4937-B8F2-C17E1A165E63}" type="presParOf" srcId="{6D43E381-C6A4-4075-BA93-D362310B222E}" destId="{F49A5A96-AB02-4B79-9A91-FF1A639D4C6C}" srcOrd="2" destOrd="0" presId="urn:microsoft.com/office/officeart/2005/8/layout/cycle7"/>
    <dgm:cxn modelId="{97E31731-92D9-4B44-ACF9-409CDAAF7E7C}" type="presParOf" srcId="{6D43E381-C6A4-4075-BA93-D362310B222E}" destId="{96E4C94C-F4BA-4953-9D01-B5F133DB5AA9}" srcOrd="3" destOrd="0" presId="urn:microsoft.com/office/officeart/2005/8/layout/cycle7"/>
    <dgm:cxn modelId="{5770FC7C-AC28-4FBA-AD3E-802842320517}" type="presParOf" srcId="{96E4C94C-F4BA-4953-9D01-B5F133DB5AA9}" destId="{E1153E6C-A234-4165-8947-0D0A9E30E01A}" srcOrd="0" destOrd="0" presId="urn:microsoft.com/office/officeart/2005/8/layout/cycle7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E69ACE1-509F-4A85-AAA8-41A71C63DBD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CF6850B-3C42-4B69-94ED-2CFBDF7B0669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Наукова новизна</a:t>
          </a:r>
          <a:endParaRPr lang="uk-UA" dirty="0"/>
        </a:p>
      </dgm:t>
    </dgm:pt>
    <dgm:pt modelId="{61C099C5-2069-48CD-8C70-97A1A33114E9}" type="parTrans" cxnId="{5AD29E3A-7441-4EA3-A763-FF7EAC92D619}">
      <dgm:prSet/>
      <dgm:spPr/>
      <dgm:t>
        <a:bodyPr/>
        <a:lstStyle/>
        <a:p>
          <a:endParaRPr lang="uk-UA"/>
        </a:p>
      </dgm:t>
    </dgm:pt>
    <dgm:pt modelId="{F1CB6F36-7DD6-48C8-9F91-E4CC86A05EA4}" type="sibTrans" cxnId="{5AD29E3A-7441-4EA3-A763-FF7EAC92D619}">
      <dgm:prSet/>
      <dgm:spPr/>
      <dgm:t>
        <a:bodyPr/>
        <a:lstStyle/>
        <a:p>
          <a:endParaRPr lang="uk-UA"/>
        </a:p>
      </dgm:t>
    </dgm:pt>
    <dgm:pt modelId="{E9132074-9E9A-40FB-821E-3F6AA07BBCAD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головна вимога до наукових результатів</a:t>
          </a:r>
          <a:endParaRPr lang="uk-UA" dirty="0"/>
        </a:p>
      </dgm:t>
    </dgm:pt>
    <dgm:pt modelId="{7C357359-8A20-42EE-8B3F-FDC8E0136DE4}" type="parTrans" cxnId="{D374CE49-A086-4265-B3F3-980FA3DF0C77}">
      <dgm:prSet/>
      <dgm:spPr/>
      <dgm:t>
        <a:bodyPr/>
        <a:lstStyle/>
        <a:p>
          <a:endParaRPr lang="uk-UA"/>
        </a:p>
      </dgm:t>
    </dgm:pt>
    <dgm:pt modelId="{8B061EB8-4F1D-4784-8655-9AB92744C42B}" type="sibTrans" cxnId="{D374CE49-A086-4265-B3F3-980FA3DF0C77}">
      <dgm:prSet/>
      <dgm:spPr/>
      <dgm:t>
        <a:bodyPr/>
        <a:lstStyle/>
        <a:p>
          <a:endParaRPr lang="uk-UA"/>
        </a:p>
      </dgm:t>
    </dgm:pt>
    <dgm:pt modelId="{73992EEA-2F35-4F5C-9935-6FC1313774BE}">
      <dgm:prSet phldrT="[Текст]"/>
      <dgm:spPr>
        <a:solidFill>
          <a:schemeClr val="accent1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uk-UA" dirty="0" smtClean="0"/>
            <a:t>науковий результат повинен містити нове вирішення наукового завдання</a:t>
          </a:r>
          <a:endParaRPr lang="uk-UA" dirty="0"/>
        </a:p>
      </dgm:t>
    </dgm:pt>
    <dgm:pt modelId="{69DE7683-6E3B-4FBE-8014-2EC85B058598}" type="parTrans" cxnId="{F65C2BC6-C80F-4864-8023-531ABEEF6F88}">
      <dgm:prSet/>
      <dgm:spPr/>
      <dgm:t>
        <a:bodyPr/>
        <a:lstStyle/>
        <a:p>
          <a:endParaRPr lang="uk-UA"/>
        </a:p>
      </dgm:t>
    </dgm:pt>
    <dgm:pt modelId="{FBAF4FA4-C259-4397-A1F3-1841BD9A8FEA}" type="sibTrans" cxnId="{F65C2BC6-C80F-4864-8023-531ABEEF6F88}">
      <dgm:prSet/>
      <dgm:spPr/>
      <dgm:t>
        <a:bodyPr/>
        <a:lstStyle/>
        <a:p>
          <a:endParaRPr lang="uk-UA"/>
        </a:p>
      </dgm:t>
    </dgm:pt>
    <dgm:pt modelId="{AFDB4BCC-150C-4EB2-9C7F-37E7DCD7109B}" type="pres">
      <dgm:prSet presAssocID="{4E69ACE1-509F-4A85-AAA8-41A71C63DBD8}" presName="CompostProcess" presStyleCnt="0">
        <dgm:presLayoutVars>
          <dgm:dir/>
          <dgm:resizeHandles val="exact"/>
        </dgm:presLayoutVars>
      </dgm:prSet>
      <dgm:spPr/>
    </dgm:pt>
    <dgm:pt modelId="{E4001724-E43B-4B8E-AE55-23EA86828A99}" type="pres">
      <dgm:prSet presAssocID="{4E69ACE1-509F-4A85-AAA8-41A71C63DBD8}" presName="arrow" presStyleLbl="bgShp" presStyleIdx="0" presStyleCnt="1"/>
      <dgm:spPr/>
    </dgm:pt>
    <dgm:pt modelId="{9F7E3782-5F8F-4796-8BAA-8A222B793244}" type="pres">
      <dgm:prSet presAssocID="{4E69ACE1-509F-4A85-AAA8-41A71C63DBD8}" presName="linearProcess" presStyleCnt="0"/>
      <dgm:spPr/>
    </dgm:pt>
    <dgm:pt modelId="{DE9E0DF1-AA29-4A97-A783-8F26FE333D68}" type="pres">
      <dgm:prSet presAssocID="{0CF6850B-3C42-4B69-94ED-2CFBDF7B0669}" presName="textNode" presStyleLbl="node1" presStyleIdx="0" presStyleCnt="3" custLinFactNeighborX="29257" custLinFactNeighborY="603">
        <dgm:presLayoutVars>
          <dgm:bulletEnabled val="1"/>
        </dgm:presLayoutVars>
      </dgm:prSet>
      <dgm:spPr/>
    </dgm:pt>
    <dgm:pt modelId="{7A716E51-BDA4-406D-88C3-2BEBF587D128}" type="pres">
      <dgm:prSet presAssocID="{F1CB6F36-7DD6-48C8-9F91-E4CC86A05EA4}" presName="sibTrans" presStyleCnt="0"/>
      <dgm:spPr/>
    </dgm:pt>
    <dgm:pt modelId="{8E4F417C-3440-4D5F-8495-707B2D0D4775}" type="pres">
      <dgm:prSet presAssocID="{E9132074-9E9A-40FB-821E-3F6AA07BBCA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254FB5-B5FA-4045-91BC-1E5717E2520B}" type="pres">
      <dgm:prSet presAssocID="{8B061EB8-4F1D-4784-8655-9AB92744C42B}" presName="sibTrans" presStyleCnt="0"/>
      <dgm:spPr/>
    </dgm:pt>
    <dgm:pt modelId="{EEC1AF86-FCEA-4800-9663-022CA8A62475}" type="pres">
      <dgm:prSet presAssocID="{73992EEA-2F35-4F5C-9935-6FC1313774BE}" presName="textNode" presStyleLbl="node1" presStyleIdx="2" presStyleCnt="3" custScaleX="93045" custScaleY="235648" custLinFactNeighborX="29922" custLinFactNeighborY="-289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5C2BC6-C80F-4864-8023-531ABEEF6F88}" srcId="{4E69ACE1-509F-4A85-AAA8-41A71C63DBD8}" destId="{73992EEA-2F35-4F5C-9935-6FC1313774BE}" srcOrd="2" destOrd="0" parTransId="{69DE7683-6E3B-4FBE-8014-2EC85B058598}" sibTransId="{FBAF4FA4-C259-4397-A1F3-1841BD9A8FEA}"/>
    <dgm:cxn modelId="{D76C716A-4438-4D03-A7CD-6068A7EF9D8B}" type="presOf" srcId="{0CF6850B-3C42-4B69-94ED-2CFBDF7B0669}" destId="{DE9E0DF1-AA29-4A97-A783-8F26FE333D68}" srcOrd="0" destOrd="0" presId="urn:microsoft.com/office/officeart/2005/8/layout/hProcess9"/>
    <dgm:cxn modelId="{D374CE49-A086-4265-B3F3-980FA3DF0C77}" srcId="{4E69ACE1-509F-4A85-AAA8-41A71C63DBD8}" destId="{E9132074-9E9A-40FB-821E-3F6AA07BBCAD}" srcOrd="1" destOrd="0" parTransId="{7C357359-8A20-42EE-8B3F-FDC8E0136DE4}" sibTransId="{8B061EB8-4F1D-4784-8655-9AB92744C42B}"/>
    <dgm:cxn modelId="{91223540-207F-44E9-9C6C-FD3F006CE023}" type="presOf" srcId="{73992EEA-2F35-4F5C-9935-6FC1313774BE}" destId="{EEC1AF86-FCEA-4800-9663-022CA8A62475}" srcOrd="0" destOrd="0" presId="urn:microsoft.com/office/officeart/2005/8/layout/hProcess9"/>
    <dgm:cxn modelId="{85339E52-4AB9-476B-8014-5464A6648842}" type="presOf" srcId="{E9132074-9E9A-40FB-821E-3F6AA07BBCAD}" destId="{8E4F417C-3440-4D5F-8495-707B2D0D4775}" srcOrd="0" destOrd="0" presId="urn:microsoft.com/office/officeart/2005/8/layout/hProcess9"/>
    <dgm:cxn modelId="{6512ABA9-BE33-4015-AEC3-6F5CB0379351}" type="presOf" srcId="{4E69ACE1-509F-4A85-AAA8-41A71C63DBD8}" destId="{AFDB4BCC-150C-4EB2-9C7F-37E7DCD7109B}" srcOrd="0" destOrd="0" presId="urn:microsoft.com/office/officeart/2005/8/layout/hProcess9"/>
    <dgm:cxn modelId="{5AD29E3A-7441-4EA3-A763-FF7EAC92D619}" srcId="{4E69ACE1-509F-4A85-AAA8-41A71C63DBD8}" destId="{0CF6850B-3C42-4B69-94ED-2CFBDF7B0669}" srcOrd="0" destOrd="0" parTransId="{61C099C5-2069-48CD-8C70-97A1A33114E9}" sibTransId="{F1CB6F36-7DD6-48C8-9F91-E4CC86A05EA4}"/>
    <dgm:cxn modelId="{5FC593B6-A2D9-4135-AC89-7C318C710E30}" type="presParOf" srcId="{AFDB4BCC-150C-4EB2-9C7F-37E7DCD7109B}" destId="{E4001724-E43B-4B8E-AE55-23EA86828A99}" srcOrd="0" destOrd="0" presId="urn:microsoft.com/office/officeart/2005/8/layout/hProcess9"/>
    <dgm:cxn modelId="{827225D0-553C-4314-BB66-EBC0E38C11EB}" type="presParOf" srcId="{AFDB4BCC-150C-4EB2-9C7F-37E7DCD7109B}" destId="{9F7E3782-5F8F-4796-8BAA-8A222B793244}" srcOrd="1" destOrd="0" presId="urn:microsoft.com/office/officeart/2005/8/layout/hProcess9"/>
    <dgm:cxn modelId="{DFFC0702-8509-4B15-AA11-CFA921BF44E8}" type="presParOf" srcId="{9F7E3782-5F8F-4796-8BAA-8A222B793244}" destId="{DE9E0DF1-AA29-4A97-A783-8F26FE333D68}" srcOrd="0" destOrd="0" presId="urn:microsoft.com/office/officeart/2005/8/layout/hProcess9"/>
    <dgm:cxn modelId="{8D78A5D1-44F4-40D5-839F-D87DA82BA2C2}" type="presParOf" srcId="{9F7E3782-5F8F-4796-8BAA-8A222B793244}" destId="{7A716E51-BDA4-406D-88C3-2BEBF587D128}" srcOrd="1" destOrd="0" presId="urn:microsoft.com/office/officeart/2005/8/layout/hProcess9"/>
    <dgm:cxn modelId="{76A37A1D-1509-4520-818C-B4EF082F9BC9}" type="presParOf" srcId="{9F7E3782-5F8F-4796-8BAA-8A222B793244}" destId="{8E4F417C-3440-4D5F-8495-707B2D0D4775}" srcOrd="2" destOrd="0" presId="urn:microsoft.com/office/officeart/2005/8/layout/hProcess9"/>
    <dgm:cxn modelId="{3F02BA38-4669-4976-8C60-BB698C36C889}" type="presParOf" srcId="{9F7E3782-5F8F-4796-8BAA-8A222B793244}" destId="{C5254FB5-B5FA-4045-91BC-1E5717E2520B}" srcOrd="3" destOrd="0" presId="urn:microsoft.com/office/officeart/2005/8/layout/hProcess9"/>
    <dgm:cxn modelId="{062CBCCB-DA83-4D80-ACE0-126746A06501}" type="presParOf" srcId="{9F7E3782-5F8F-4796-8BAA-8A222B793244}" destId="{EEC1AF86-FCEA-4800-9663-022CA8A6247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2EBB2D-3B55-4450-BA7C-7FC22A95B8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C3737-65FD-4017-97D5-ECF034D5ECB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Теми</a:t>
          </a:r>
          <a:endParaRPr lang="uk-UA" dirty="0"/>
        </a:p>
      </dgm:t>
    </dgm:pt>
    <dgm:pt modelId="{8D3CB899-0DC9-4BA5-926C-F295A5E2D5F5}" type="parTrans" cxnId="{5D6876EA-A888-4606-A689-8F6C1EDBC505}">
      <dgm:prSet/>
      <dgm:spPr/>
      <dgm:t>
        <a:bodyPr/>
        <a:lstStyle/>
        <a:p>
          <a:endParaRPr lang="uk-UA"/>
        </a:p>
      </dgm:t>
    </dgm:pt>
    <dgm:pt modelId="{4D6587BF-A428-4D8A-804A-E93D4A2513D0}" type="sibTrans" cxnId="{5D6876EA-A888-4606-A689-8F6C1EDBC505}">
      <dgm:prSet/>
      <dgm:spPr/>
      <dgm:t>
        <a:bodyPr/>
        <a:lstStyle/>
        <a:p>
          <a:endParaRPr lang="uk-UA"/>
        </a:p>
      </dgm:t>
    </dgm:pt>
    <dgm:pt modelId="{9B88C2D0-A7F9-4005-8CAD-957350136DD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Підтеми </a:t>
          </a:r>
          <a:endParaRPr lang="uk-UA" dirty="0"/>
        </a:p>
      </dgm:t>
    </dgm:pt>
    <dgm:pt modelId="{C70E15D4-E959-42BF-8465-C4C8FE6811CA}" type="parTrans" cxnId="{16DBD08F-7ECE-4A94-9F55-2603059F55B5}">
      <dgm:prSet/>
      <dgm:spPr/>
      <dgm:t>
        <a:bodyPr/>
        <a:lstStyle/>
        <a:p>
          <a:endParaRPr lang="uk-UA"/>
        </a:p>
      </dgm:t>
    </dgm:pt>
    <dgm:pt modelId="{90CFF9BF-6778-400B-9464-9ED0443C1FD1}" type="sibTrans" cxnId="{16DBD08F-7ECE-4A94-9F55-2603059F55B5}">
      <dgm:prSet/>
      <dgm:spPr/>
      <dgm:t>
        <a:bodyPr/>
        <a:lstStyle/>
        <a:p>
          <a:endParaRPr lang="uk-UA"/>
        </a:p>
      </dgm:t>
    </dgm:pt>
    <dgm:pt modelId="{AC0251B1-BE2F-4A9E-B071-61822FDF5A8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Питання</a:t>
          </a:r>
          <a:endParaRPr lang="uk-UA" dirty="0"/>
        </a:p>
      </dgm:t>
    </dgm:pt>
    <dgm:pt modelId="{E28EEA65-89DD-4570-9443-3D3C4AB6CBF0}" type="parTrans" cxnId="{F5C76F17-67AF-4F57-AE9D-554D8A53ECEC}">
      <dgm:prSet/>
      <dgm:spPr/>
      <dgm:t>
        <a:bodyPr/>
        <a:lstStyle/>
        <a:p>
          <a:endParaRPr lang="uk-UA"/>
        </a:p>
      </dgm:t>
    </dgm:pt>
    <dgm:pt modelId="{37278B48-47F5-49FC-B6D9-C0E900BAF60F}" type="sibTrans" cxnId="{F5C76F17-67AF-4F57-AE9D-554D8A53ECEC}">
      <dgm:prSet/>
      <dgm:spPr/>
      <dgm:t>
        <a:bodyPr/>
        <a:lstStyle/>
        <a:p>
          <a:endParaRPr lang="uk-UA"/>
        </a:p>
      </dgm:t>
    </dgm:pt>
    <dgm:pt modelId="{34E9F2F5-4D5E-48D7-8C8C-DE77BD5C9571}" type="pres">
      <dgm:prSet presAssocID="{8A2EBB2D-3B55-4450-BA7C-7FC22A95B875}" presName="CompostProcess" presStyleCnt="0">
        <dgm:presLayoutVars>
          <dgm:dir/>
          <dgm:resizeHandles val="exact"/>
        </dgm:presLayoutVars>
      </dgm:prSet>
      <dgm:spPr/>
    </dgm:pt>
    <dgm:pt modelId="{F537925F-60A9-4F8D-8DBD-C0303162015C}" type="pres">
      <dgm:prSet presAssocID="{8A2EBB2D-3B55-4450-BA7C-7FC22A95B875}" presName="arrow" presStyleLbl="bgShp" presStyleIdx="0" presStyleCnt="1"/>
      <dgm:spPr/>
    </dgm:pt>
    <dgm:pt modelId="{F507BB25-6FF8-4112-BD5C-84E76DB7F470}" type="pres">
      <dgm:prSet presAssocID="{8A2EBB2D-3B55-4450-BA7C-7FC22A95B875}" presName="linearProcess" presStyleCnt="0"/>
      <dgm:spPr/>
    </dgm:pt>
    <dgm:pt modelId="{2F51AD94-BE32-46BB-82D8-4077A0F112B6}" type="pres">
      <dgm:prSet presAssocID="{AB9C3737-65FD-4017-97D5-ECF034D5EC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482037-5728-4E4F-80D1-6AD885B25DA6}" type="pres">
      <dgm:prSet presAssocID="{4D6587BF-A428-4D8A-804A-E93D4A2513D0}" presName="sibTrans" presStyleCnt="0"/>
      <dgm:spPr/>
    </dgm:pt>
    <dgm:pt modelId="{BEAE8ED6-CD71-4492-918E-2D38858083AF}" type="pres">
      <dgm:prSet presAssocID="{9B88C2D0-A7F9-4005-8CAD-957350136DD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601271-1537-41EA-8400-B5B1E5ACFA27}" type="pres">
      <dgm:prSet presAssocID="{90CFF9BF-6778-400B-9464-9ED0443C1FD1}" presName="sibTrans" presStyleCnt="0"/>
      <dgm:spPr/>
    </dgm:pt>
    <dgm:pt modelId="{BFE8205F-5033-4891-8F04-9CEBC42DA46F}" type="pres">
      <dgm:prSet presAssocID="{AC0251B1-BE2F-4A9E-B071-61822FDF5A8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B3FA65-61EE-45DA-8C51-7CCC774D881C}" type="presOf" srcId="{AB9C3737-65FD-4017-97D5-ECF034D5ECBF}" destId="{2F51AD94-BE32-46BB-82D8-4077A0F112B6}" srcOrd="0" destOrd="0" presId="urn:microsoft.com/office/officeart/2005/8/layout/hProcess9"/>
    <dgm:cxn modelId="{5D6876EA-A888-4606-A689-8F6C1EDBC505}" srcId="{8A2EBB2D-3B55-4450-BA7C-7FC22A95B875}" destId="{AB9C3737-65FD-4017-97D5-ECF034D5ECBF}" srcOrd="0" destOrd="0" parTransId="{8D3CB899-0DC9-4BA5-926C-F295A5E2D5F5}" sibTransId="{4D6587BF-A428-4D8A-804A-E93D4A2513D0}"/>
    <dgm:cxn modelId="{0027928E-8486-4C7A-A940-523DC490B415}" type="presOf" srcId="{8A2EBB2D-3B55-4450-BA7C-7FC22A95B875}" destId="{34E9F2F5-4D5E-48D7-8C8C-DE77BD5C9571}" srcOrd="0" destOrd="0" presId="urn:microsoft.com/office/officeart/2005/8/layout/hProcess9"/>
    <dgm:cxn modelId="{9AD3396E-3180-40E4-B757-4561CD315AB8}" type="presOf" srcId="{AC0251B1-BE2F-4A9E-B071-61822FDF5A83}" destId="{BFE8205F-5033-4891-8F04-9CEBC42DA46F}" srcOrd="0" destOrd="0" presId="urn:microsoft.com/office/officeart/2005/8/layout/hProcess9"/>
    <dgm:cxn modelId="{16DBD08F-7ECE-4A94-9F55-2603059F55B5}" srcId="{8A2EBB2D-3B55-4450-BA7C-7FC22A95B875}" destId="{9B88C2D0-A7F9-4005-8CAD-957350136DDF}" srcOrd="1" destOrd="0" parTransId="{C70E15D4-E959-42BF-8465-C4C8FE6811CA}" sibTransId="{90CFF9BF-6778-400B-9464-9ED0443C1FD1}"/>
    <dgm:cxn modelId="{F5C76F17-67AF-4F57-AE9D-554D8A53ECEC}" srcId="{8A2EBB2D-3B55-4450-BA7C-7FC22A95B875}" destId="{AC0251B1-BE2F-4A9E-B071-61822FDF5A83}" srcOrd="2" destOrd="0" parTransId="{E28EEA65-89DD-4570-9443-3D3C4AB6CBF0}" sibTransId="{37278B48-47F5-49FC-B6D9-C0E900BAF60F}"/>
    <dgm:cxn modelId="{2F05874A-53D1-47AE-B2AC-659F4473E50D}" type="presOf" srcId="{9B88C2D0-A7F9-4005-8CAD-957350136DDF}" destId="{BEAE8ED6-CD71-4492-918E-2D38858083AF}" srcOrd="0" destOrd="0" presId="urn:microsoft.com/office/officeart/2005/8/layout/hProcess9"/>
    <dgm:cxn modelId="{FA1CD098-1831-42CE-9076-AA13083B31E6}" type="presParOf" srcId="{34E9F2F5-4D5E-48D7-8C8C-DE77BD5C9571}" destId="{F537925F-60A9-4F8D-8DBD-C0303162015C}" srcOrd="0" destOrd="0" presId="urn:microsoft.com/office/officeart/2005/8/layout/hProcess9"/>
    <dgm:cxn modelId="{C0447BFD-504A-433F-B5B6-B43C02020029}" type="presParOf" srcId="{34E9F2F5-4D5E-48D7-8C8C-DE77BD5C9571}" destId="{F507BB25-6FF8-4112-BD5C-84E76DB7F470}" srcOrd="1" destOrd="0" presId="urn:microsoft.com/office/officeart/2005/8/layout/hProcess9"/>
    <dgm:cxn modelId="{FB3D1424-6C29-4487-8966-D69D6B51B0CF}" type="presParOf" srcId="{F507BB25-6FF8-4112-BD5C-84E76DB7F470}" destId="{2F51AD94-BE32-46BB-82D8-4077A0F112B6}" srcOrd="0" destOrd="0" presId="urn:microsoft.com/office/officeart/2005/8/layout/hProcess9"/>
    <dgm:cxn modelId="{CB99100D-1593-43B6-BFFC-41C2F7BC77B1}" type="presParOf" srcId="{F507BB25-6FF8-4112-BD5C-84E76DB7F470}" destId="{26482037-5728-4E4F-80D1-6AD885B25DA6}" srcOrd="1" destOrd="0" presId="urn:microsoft.com/office/officeart/2005/8/layout/hProcess9"/>
    <dgm:cxn modelId="{E8A75E98-E69B-48FD-979E-51CBE11E301D}" type="presParOf" srcId="{F507BB25-6FF8-4112-BD5C-84E76DB7F470}" destId="{BEAE8ED6-CD71-4492-918E-2D38858083AF}" srcOrd="2" destOrd="0" presId="urn:microsoft.com/office/officeart/2005/8/layout/hProcess9"/>
    <dgm:cxn modelId="{88886D8E-7354-431B-83D8-8F0C8EDC8913}" type="presParOf" srcId="{F507BB25-6FF8-4112-BD5C-84E76DB7F470}" destId="{AE601271-1537-41EA-8400-B5B1E5ACFA27}" srcOrd="3" destOrd="0" presId="urn:microsoft.com/office/officeart/2005/8/layout/hProcess9"/>
    <dgm:cxn modelId="{E794293B-BCFA-45FC-B617-D445C0668D7F}" type="presParOf" srcId="{F507BB25-6FF8-4112-BD5C-84E76DB7F470}" destId="{BFE8205F-5033-4891-8F04-9CEBC42DA46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1F0D214-1485-4A03-986B-8E0E44FBA5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0D1F9C1-491B-4757-A38A-BD85CB7CE790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новий об'єкт дослідження, тобто завдання, поставлене в дослідженні, розглядається  вперше;</a:t>
          </a:r>
          <a:endParaRPr lang="uk-UA" sz="3000" dirty="0"/>
        </a:p>
      </dgm:t>
    </dgm:pt>
    <dgm:pt modelId="{B6AF3134-1F15-4FE0-87FE-1BBA0470B042}" type="parTrans" cxnId="{4E0F57C0-A547-420B-8C1A-7824F7AACEA6}">
      <dgm:prSet/>
      <dgm:spPr/>
      <dgm:t>
        <a:bodyPr/>
        <a:lstStyle/>
        <a:p>
          <a:endParaRPr lang="uk-UA"/>
        </a:p>
      </dgm:t>
    </dgm:pt>
    <dgm:pt modelId="{31941FF2-EADC-4586-A906-9ABC879654CD}" type="sibTrans" cxnId="{4E0F57C0-A547-420B-8C1A-7824F7AACEA6}">
      <dgm:prSet/>
      <dgm:spPr/>
      <dgm:t>
        <a:bodyPr/>
        <a:lstStyle/>
        <a:p>
          <a:endParaRPr lang="uk-UA"/>
        </a:p>
      </dgm:t>
    </dgm:pt>
    <dgm:pt modelId="{8C4FD2C9-DD56-41C6-8AD1-FEAC1BB1A4F8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нова постановка відомих проблем або завдань (наприклад, зняті допущення, прийняті нові умови);</a:t>
          </a:r>
          <a:endParaRPr lang="uk-UA" sz="3000" dirty="0"/>
        </a:p>
      </dgm:t>
    </dgm:pt>
    <dgm:pt modelId="{4ECD83A4-725D-4411-AFD2-B019D866AFFF}" type="parTrans" cxnId="{7CE16D52-CE53-4E3A-AD7D-D13065DAF8DE}">
      <dgm:prSet/>
      <dgm:spPr/>
      <dgm:t>
        <a:bodyPr/>
        <a:lstStyle/>
        <a:p>
          <a:endParaRPr lang="uk-UA"/>
        </a:p>
      </dgm:t>
    </dgm:pt>
    <dgm:pt modelId="{E46970F0-969B-4FF7-85A4-6819A3CAF194}" type="sibTrans" cxnId="{7CE16D52-CE53-4E3A-AD7D-D13065DAF8DE}">
      <dgm:prSet/>
      <dgm:spPr/>
      <dgm:t>
        <a:bodyPr/>
        <a:lstStyle/>
        <a:p>
          <a:endParaRPr lang="uk-UA"/>
        </a:p>
      </dgm:t>
    </dgm:pt>
    <dgm:pt modelId="{5F7E9653-5100-443C-9A10-04CB35230DD2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новий метод вирішення;</a:t>
          </a:r>
          <a:endParaRPr lang="uk-UA" sz="3200" dirty="0"/>
        </a:p>
      </dgm:t>
    </dgm:pt>
    <dgm:pt modelId="{97203E63-9E32-450A-A501-CA12E2D5C8B3}" type="parTrans" cxnId="{9914C44C-4FAA-4201-A893-358A02BAC95C}">
      <dgm:prSet/>
      <dgm:spPr/>
      <dgm:t>
        <a:bodyPr/>
        <a:lstStyle/>
        <a:p>
          <a:endParaRPr lang="uk-UA"/>
        </a:p>
      </dgm:t>
    </dgm:pt>
    <dgm:pt modelId="{47796F7C-4268-496F-8B3E-957DCA3858DA}" type="sibTrans" cxnId="{9914C44C-4FAA-4201-A893-358A02BAC95C}">
      <dgm:prSet/>
      <dgm:spPr/>
      <dgm:t>
        <a:bodyPr/>
        <a:lstStyle/>
        <a:p>
          <a:endParaRPr lang="uk-UA"/>
        </a:p>
      </dgm:t>
    </dgm:pt>
    <dgm:pt modelId="{320B18B9-4D68-47C2-B516-577A66189B0A}" type="pres">
      <dgm:prSet presAssocID="{F1F0D214-1485-4A03-986B-8E0E44FBA583}" presName="linear" presStyleCnt="0">
        <dgm:presLayoutVars>
          <dgm:animLvl val="lvl"/>
          <dgm:resizeHandles val="exact"/>
        </dgm:presLayoutVars>
      </dgm:prSet>
      <dgm:spPr/>
    </dgm:pt>
    <dgm:pt modelId="{05784CF0-E6D9-4900-BC7E-1C833CDAFFE1}" type="pres">
      <dgm:prSet presAssocID="{B0D1F9C1-491B-4757-A38A-BD85CB7CE7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50D3D4-5469-42F1-B3C9-8D5ADA939446}" type="pres">
      <dgm:prSet presAssocID="{31941FF2-EADC-4586-A906-9ABC879654CD}" presName="spacer" presStyleCnt="0"/>
      <dgm:spPr/>
    </dgm:pt>
    <dgm:pt modelId="{32126D60-5391-44C6-B153-19B7DBF08F7E}" type="pres">
      <dgm:prSet presAssocID="{8C4FD2C9-DD56-41C6-8AD1-FEAC1BB1A4F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B91B4D-9938-4950-B635-01362D9108E8}" type="pres">
      <dgm:prSet presAssocID="{E46970F0-969B-4FF7-85A4-6819A3CAF194}" presName="spacer" presStyleCnt="0"/>
      <dgm:spPr/>
    </dgm:pt>
    <dgm:pt modelId="{F3FE5698-3831-4F2C-AFA6-2A56CCF4D610}" type="pres">
      <dgm:prSet presAssocID="{5F7E9653-5100-443C-9A10-04CB35230DD2}" presName="parentText" presStyleLbl="node1" presStyleIdx="2" presStyleCnt="3" custScaleY="80505" custLinFactY="4185" custLinFactNeighborX="71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E0F57C0-A547-420B-8C1A-7824F7AACEA6}" srcId="{F1F0D214-1485-4A03-986B-8E0E44FBA583}" destId="{B0D1F9C1-491B-4757-A38A-BD85CB7CE790}" srcOrd="0" destOrd="0" parTransId="{B6AF3134-1F15-4FE0-87FE-1BBA0470B042}" sibTransId="{31941FF2-EADC-4586-A906-9ABC879654CD}"/>
    <dgm:cxn modelId="{9914C44C-4FAA-4201-A893-358A02BAC95C}" srcId="{F1F0D214-1485-4A03-986B-8E0E44FBA583}" destId="{5F7E9653-5100-443C-9A10-04CB35230DD2}" srcOrd="2" destOrd="0" parTransId="{97203E63-9E32-450A-A501-CA12E2D5C8B3}" sibTransId="{47796F7C-4268-496F-8B3E-957DCA3858DA}"/>
    <dgm:cxn modelId="{7CE16D52-CE53-4E3A-AD7D-D13065DAF8DE}" srcId="{F1F0D214-1485-4A03-986B-8E0E44FBA583}" destId="{8C4FD2C9-DD56-41C6-8AD1-FEAC1BB1A4F8}" srcOrd="1" destOrd="0" parTransId="{4ECD83A4-725D-4411-AFD2-B019D866AFFF}" sibTransId="{E46970F0-969B-4FF7-85A4-6819A3CAF194}"/>
    <dgm:cxn modelId="{80B8B1FF-C933-4EB5-81F1-B8825CC58A71}" type="presOf" srcId="{8C4FD2C9-DD56-41C6-8AD1-FEAC1BB1A4F8}" destId="{32126D60-5391-44C6-B153-19B7DBF08F7E}" srcOrd="0" destOrd="0" presId="urn:microsoft.com/office/officeart/2005/8/layout/vList2"/>
    <dgm:cxn modelId="{074F4A72-EE52-4DF6-BD99-D165F2B3F3A4}" type="presOf" srcId="{F1F0D214-1485-4A03-986B-8E0E44FBA583}" destId="{320B18B9-4D68-47C2-B516-577A66189B0A}" srcOrd="0" destOrd="0" presId="urn:microsoft.com/office/officeart/2005/8/layout/vList2"/>
    <dgm:cxn modelId="{43FFC32D-8919-4694-A09E-2315CA03E214}" type="presOf" srcId="{5F7E9653-5100-443C-9A10-04CB35230DD2}" destId="{F3FE5698-3831-4F2C-AFA6-2A56CCF4D610}" srcOrd="0" destOrd="0" presId="urn:microsoft.com/office/officeart/2005/8/layout/vList2"/>
    <dgm:cxn modelId="{3E52E856-1B10-4E81-9C3F-8B195AC02ED9}" type="presOf" srcId="{B0D1F9C1-491B-4757-A38A-BD85CB7CE790}" destId="{05784CF0-E6D9-4900-BC7E-1C833CDAFFE1}" srcOrd="0" destOrd="0" presId="urn:microsoft.com/office/officeart/2005/8/layout/vList2"/>
    <dgm:cxn modelId="{4112B880-F6EE-41E2-A9B5-E9FAEE7A2A7A}" type="presParOf" srcId="{320B18B9-4D68-47C2-B516-577A66189B0A}" destId="{05784CF0-E6D9-4900-BC7E-1C833CDAFFE1}" srcOrd="0" destOrd="0" presId="urn:microsoft.com/office/officeart/2005/8/layout/vList2"/>
    <dgm:cxn modelId="{60BF792F-8D7F-4766-B61D-D49911B12E6E}" type="presParOf" srcId="{320B18B9-4D68-47C2-B516-577A66189B0A}" destId="{6C50D3D4-5469-42F1-B3C9-8D5ADA939446}" srcOrd="1" destOrd="0" presId="urn:microsoft.com/office/officeart/2005/8/layout/vList2"/>
    <dgm:cxn modelId="{EC4EA1D6-5D95-497F-A278-87482524A7EF}" type="presParOf" srcId="{320B18B9-4D68-47C2-B516-577A66189B0A}" destId="{32126D60-5391-44C6-B153-19B7DBF08F7E}" srcOrd="2" destOrd="0" presId="urn:microsoft.com/office/officeart/2005/8/layout/vList2"/>
    <dgm:cxn modelId="{22BA7C66-925E-4243-8FA5-95802A625618}" type="presParOf" srcId="{320B18B9-4D68-47C2-B516-577A66189B0A}" destId="{A0B91B4D-9938-4950-B635-01362D9108E8}" srcOrd="3" destOrd="0" presId="urn:microsoft.com/office/officeart/2005/8/layout/vList2"/>
    <dgm:cxn modelId="{B62114E6-89A5-4A66-A990-77C18C667DC7}" type="presParOf" srcId="{320B18B9-4D68-47C2-B516-577A66189B0A}" destId="{F3FE5698-3831-4F2C-AFA6-2A56CCF4D6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F1F0D214-1485-4A03-986B-8E0E44FBA5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0D1F9C1-491B-4757-A38A-BD85CB7CE790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нове застосування відомого рішення або методу;</a:t>
          </a:r>
          <a:endParaRPr lang="uk-UA" sz="3000" dirty="0"/>
        </a:p>
      </dgm:t>
    </dgm:pt>
    <dgm:pt modelId="{B6AF3134-1F15-4FE0-87FE-1BBA0470B042}" type="parTrans" cxnId="{4E0F57C0-A547-420B-8C1A-7824F7AACEA6}">
      <dgm:prSet/>
      <dgm:spPr/>
      <dgm:t>
        <a:bodyPr/>
        <a:lstStyle/>
        <a:p>
          <a:endParaRPr lang="uk-UA"/>
        </a:p>
      </dgm:t>
    </dgm:pt>
    <dgm:pt modelId="{31941FF2-EADC-4586-A906-9ABC879654CD}" type="sibTrans" cxnId="{4E0F57C0-A547-420B-8C1A-7824F7AACEA6}">
      <dgm:prSet/>
      <dgm:spPr/>
      <dgm:t>
        <a:bodyPr/>
        <a:lstStyle/>
        <a:p>
          <a:endParaRPr lang="uk-UA"/>
        </a:p>
      </dgm:t>
    </dgm:pt>
    <dgm:pt modelId="{8C4FD2C9-DD56-41C6-8AD1-FEAC1BB1A4F8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нові наслідки з відомої теорії в нових умовах;</a:t>
          </a:r>
          <a:endParaRPr lang="uk-UA" sz="3000" dirty="0"/>
        </a:p>
      </dgm:t>
    </dgm:pt>
    <dgm:pt modelId="{4ECD83A4-725D-4411-AFD2-B019D866AFFF}" type="parTrans" cxnId="{7CE16D52-CE53-4E3A-AD7D-D13065DAF8DE}">
      <dgm:prSet/>
      <dgm:spPr/>
      <dgm:t>
        <a:bodyPr/>
        <a:lstStyle/>
        <a:p>
          <a:endParaRPr lang="uk-UA"/>
        </a:p>
      </dgm:t>
    </dgm:pt>
    <dgm:pt modelId="{E46970F0-969B-4FF7-85A4-6819A3CAF194}" type="sibTrans" cxnId="{7CE16D52-CE53-4E3A-AD7D-D13065DAF8DE}">
      <dgm:prSet/>
      <dgm:spPr/>
      <dgm:t>
        <a:bodyPr/>
        <a:lstStyle/>
        <a:p>
          <a:endParaRPr lang="uk-UA"/>
        </a:p>
      </dgm:t>
    </dgm:pt>
    <dgm:pt modelId="{5F7E9653-5100-443C-9A10-04CB35230DD2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нові результати експерименту, їхні наслідки;</a:t>
          </a:r>
          <a:endParaRPr lang="uk-UA" sz="3200" dirty="0"/>
        </a:p>
      </dgm:t>
    </dgm:pt>
    <dgm:pt modelId="{97203E63-9E32-450A-A501-CA12E2D5C8B3}" type="parTrans" cxnId="{9914C44C-4FAA-4201-A893-358A02BAC95C}">
      <dgm:prSet/>
      <dgm:spPr/>
      <dgm:t>
        <a:bodyPr/>
        <a:lstStyle/>
        <a:p>
          <a:endParaRPr lang="uk-UA"/>
        </a:p>
      </dgm:t>
    </dgm:pt>
    <dgm:pt modelId="{47796F7C-4268-496F-8B3E-957DCA3858DA}" type="sibTrans" cxnId="{9914C44C-4FAA-4201-A893-358A02BAC95C}">
      <dgm:prSet/>
      <dgm:spPr/>
      <dgm:t>
        <a:bodyPr/>
        <a:lstStyle/>
        <a:p>
          <a:endParaRPr lang="uk-UA"/>
        </a:p>
      </dgm:t>
    </dgm:pt>
    <dgm:pt modelId="{320B18B9-4D68-47C2-B516-577A66189B0A}" type="pres">
      <dgm:prSet presAssocID="{F1F0D214-1485-4A03-986B-8E0E44FBA583}" presName="linear" presStyleCnt="0">
        <dgm:presLayoutVars>
          <dgm:animLvl val="lvl"/>
          <dgm:resizeHandles val="exact"/>
        </dgm:presLayoutVars>
      </dgm:prSet>
      <dgm:spPr/>
    </dgm:pt>
    <dgm:pt modelId="{05784CF0-E6D9-4900-BC7E-1C833CDAFFE1}" type="pres">
      <dgm:prSet presAssocID="{B0D1F9C1-491B-4757-A38A-BD85CB7CE7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50D3D4-5469-42F1-B3C9-8D5ADA939446}" type="pres">
      <dgm:prSet presAssocID="{31941FF2-EADC-4586-A906-9ABC879654CD}" presName="spacer" presStyleCnt="0"/>
      <dgm:spPr/>
    </dgm:pt>
    <dgm:pt modelId="{32126D60-5391-44C6-B153-19B7DBF08F7E}" type="pres">
      <dgm:prSet presAssocID="{8C4FD2C9-DD56-41C6-8AD1-FEAC1BB1A4F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B91B4D-9938-4950-B635-01362D9108E8}" type="pres">
      <dgm:prSet presAssocID="{E46970F0-969B-4FF7-85A4-6819A3CAF194}" presName="spacer" presStyleCnt="0"/>
      <dgm:spPr/>
    </dgm:pt>
    <dgm:pt modelId="{F3FE5698-3831-4F2C-AFA6-2A56CCF4D610}" type="pres">
      <dgm:prSet presAssocID="{5F7E9653-5100-443C-9A10-04CB35230DD2}" presName="parentText" presStyleLbl="node1" presStyleIdx="2" presStyleCnt="3" custScaleY="80505" custLinFactY="4185" custLinFactNeighborX="71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8D8AF75-DEF0-431D-B758-547F0D3FED47}" type="presOf" srcId="{8C4FD2C9-DD56-41C6-8AD1-FEAC1BB1A4F8}" destId="{32126D60-5391-44C6-B153-19B7DBF08F7E}" srcOrd="0" destOrd="0" presId="urn:microsoft.com/office/officeart/2005/8/layout/vList2"/>
    <dgm:cxn modelId="{4E0F57C0-A547-420B-8C1A-7824F7AACEA6}" srcId="{F1F0D214-1485-4A03-986B-8E0E44FBA583}" destId="{B0D1F9C1-491B-4757-A38A-BD85CB7CE790}" srcOrd="0" destOrd="0" parTransId="{B6AF3134-1F15-4FE0-87FE-1BBA0470B042}" sibTransId="{31941FF2-EADC-4586-A906-9ABC879654CD}"/>
    <dgm:cxn modelId="{9914C44C-4FAA-4201-A893-358A02BAC95C}" srcId="{F1F0D214-1485-4A03-986B-8E0E44FBA583}" destId="{5F7E9653-5100-443C-9A10-04CB35230DD2}" srcOrd="2" destOrd="0" parTransId="{97203E63-9E32-450A-A501-CA12E2D5C8B3}" sibTransId="{47796F7C-4268-496F-8B3E-957DCA3858DA}"/>
    <dgm:cxn modelId="{7CE16D52-CE53-4E3A-AD7D-D13065DAF8DE}" srcId="{F1F0D214-1485-4A03-986B-8E0E44FBA583}" destId="{8C4FD2C9-DD56-41C6-8AD1-FEAC1BB1A4F8}" srcOrd="1" destOrd="0" parTransId="{4ECD83A4-725D-4411-AFD2-B019D866AFFF}" sibTransId="{E46970F0-969B-4FF7-85A4-6819A3CAF194}"/>
    <dgm:cxn modelId="{D4992EE4-B6E2-41BF-B778-C6A95F3532DF}" type="presOf" srcId="{5F7E9653-5100-443C-9A10-04CB35230DD2}" destId="{F3FE5698-3831-4F2C-AFA6-2A56CCF4D610}" srcOrd="0" destOrd="0" presId="urn:microsoft.com/office/officeart/2005/8/layout/vList2"/>
    <dgm:cxn modelId="{30E3FDDF-FB2D-402F-9C84-64FFB7E06644}" type="presOf" srcId="{B0D1F9C1-491B-4757-A38A-BD85CB7CE790}" destId="{05784CF0-E6D9-4900-BC7E-1C833CDAFFE1}" srcOrd="0" destOrd="0" presId="urn:microsoft.com/office/officeart/2005/8/layout/vList2"/>
    <dgm:cxn modelId="{8272065A-CCFD-4378-A80E-265310D6FA3A}" type="presOf" srcId="{F1F0D214-1485-4A03-986B-8E0E44FBA583}" destId="{320B18B9-4D68-47C2-B516-577A66189B0A}" srcOrd="0" destOrd="0" presId="urn:microsoft.com/office/officeart/2005/8/layout/vList2"/>
    <dgm:cxn modelId="{DEBDC809-D9CF-4650-82D2-8CA28F9AA68B}" type="presParOf" srcId="{320B18B9-4D68-47C2-B516-577A66189B0A}" destId="{05784CF0-E6D9-4900-BC7E-1C833CDAFFE1}" srcOrd="0" destOrd="0" presId="urn:microsoft.com/office/officeart/2005/8/layout/vList2"/>
    <dgm:cxn modelId="{F0A5AD93-B4B2-49F0-864C-FC3DA277B987}" type="presParOf" srcId="{320B18B9-4D68-47C2-B516-577A66189B0A}" destId="{6C50D3D4-5469-42F1-B3C9-8D5ADA939446}" srcOrd="1" destOrd="0" presId="urn:microsoft.com/office/officeart/2005/8/layout/vList2"/>
    <dgm:cxn modelId="{4F09E6D9-C8F4-4D0D-AD14-37125906F69C}" type="presParOf" srcId="{320B18B9-4D68-47C2-B516-577A66189B0A}" destId="{32126D60-5391-44C6-B153-19B7DBF08F7E}" srcOrd="2" destOrd="0" presId="urn:microsoft.com/office/officeart/2005/8/layout/vList2"/>
    <dgm:cxn modelId="{31E987A9-1DA4-41B4-BA45-3C4851769E4A}" type="presParOf" srcId="{320B18B9-4D68-47C2-B516-577A66189B0A}" destId="{A0B91B4D-9938-4950-B635-01362D9108E8}" srcOrd="3" destOrd="0" presId="urn:microsoft.com/office/officeart/2005/8/layout/vList2"/>
    <dgm:cxn modelId="{58E52B1B-BA8D-494E-91EC-08FB979488AD}" type="presParOf" srcId="{320B18B9-4D68-47C2-B516-577A66189B0A}" destId="{F3FE5698-3831-4F2C-AFA6-2A56CCF4D6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F1F0D214-1485-4A03-986B-8E0E44FBA5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0D1F9C1-491B-4757-A38A-BD85CB7CE790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нові або вдосконалені критерії, показники і їхнє обґрунтування;</a:t>
          </a:r>
          <a:endParaRPr lang="uk-UA" sz="3000" dirty="0"/>
        </a:p>
      </dgm:t>
    </dgm:pt>
    <dgm:pt modelId="{B6AF3134-1F15-4FE0-87FE-1BBA0470B042}" type="parTrans" cxnId="{4E0F57C0-A547-420B-8C1A-7824F7AACEA6}">
      <dgm:prSet/>
      <dgm:spPr/>
      <dgm:t>
        <a:bodyPr/>
        <a:lstStyle/>
        <a:p>
          <a:endParaRPr lang="uk-UA"/>
        </a:p>
      </dgm:t>
    </dgm:pt>
    <dgm:pt modelId="{31941FF2-EADC-4586-A906-9ABC879654CD}" type="sibTrans" cxnId="{4E0F57C0-A547-420B-8C1A-7824F7AACEA6}">
      <dgm:prSet/>
      <dgm:spPr/>
      <dgm:t>
        <a:bodyPr/>
        <a:lstStyle/>
        <a:p>
          <a:endParaRPr lang="uk-UA"/>
        </a:p>
      </dgm:t>
    </dgm:pt>
    <dgm:pt modelId="{8C4FD2C9-DD56-41C6-8AD1-FEAC1BB1A4F8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000" dirty="0" smtClean="0"/>
            <a:t>- розроблення оригінальних математичних моделей процесів і явищ;</a:t>
          </a:r>
          <a:endParaRPr lang="uk-UA" sz="3000" dirty="0"/>
        </a:p>
      </dgm:t>
    </dgm:pt>
    <dgm:pt modelId="{4ECD83A4-725D-4411-AFD2-B019D866AFFF}" type="parTrans" cxnId="{7CE16D52-CE53-4E3A-AD7D-D13065DAF8DE}">
      <dgm:prSet/>
      <dgm:spPr/>
      <dgm:t>
        <a:bodyPr/>
        <a:lstStyle/>
        <a:p>
          <a:endParaRPr lang="uk-UA"/>
        </a:p>
      </dgm:t>
    </dgm:pt>
    <dgm:pt modelId="{E46970F0-969B-4FF7-85A4-6819A3CAF194}" type="sibTrans" cxnId="{7CE16D52-CE53-4E3A-AD7D-D13065DAF8DE}">
      <dgm:prSet/>
      <dgm:spPr/>
      <dgm:t>
        <a:bodyPr/>
        <a:lstStyle/>
        <a:p>
          <a:endParaRPr lang="uk-UA"/>
        </a:p>
      </dgm:t>
    </dgm:pt>
    <dgm:pt modelId="{5F7E9653-5100-443C-9A10-04CB35230DD2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3200" dirty="0" smtClean="0"/>
            <a:t>- розроблення пристроїв і способів на рівні винаходів і корисних моделей. </a:t>
          </a:r>
          <a:endParaRPr lang="uk-UA" sz="3200" dirty="0"/>
        </a:p>
      </dgm:t>
    </dgm:pt>
    <dgm:pt modelId="{97203E63-9E32-450A-A501-CA12E2D5C8B3}" type="parTrans" cxnId="{9914C44C-4FAA-4201-A893-358A02BAC95C}">
      <dgm:prSet/>
      <dgm:spPr/>
      <dgm:t>
        <a:bodyPr/>
        <a:lstStyle/>
        <a:p>
          <a:endParaRPr lang="uk-UA"/>
        </a:p>
      </dgm:t>
    </dgm:pt>
    <dgm:pt modelId="{47796F7C-4268-496F-8B3E-957DCA3858DA}" type="sibTrans" cxnId="{9914C44C-4FAA-4201-A893-358A02BAC95C}">
      <dgm:prSet/>
      <dgm:spPr/>
      <dgm:t>
        <a:bodyPr/>
        <a:lstStyle/>
        <a:p>
          <a:endParaRPr lang="uk-UA"/>
        </a:p>
      </dgm:t>
    </dgm:pt>
    <dgm:pt modelId="{320B18B9-4D68-47C2-B516-577A66189B0A}" type="pres">
      <dgm:prSet presAssocID="{F1F0D214-1485-4A03-986B-8E0E44FBA583}" presName="linear" presStyleCnt="0">
        <dgm:presLayoutVars>
          <dgm:animLvl val="lvl"/>
          <dgm:resizeHandles val="exact"/>
        </dgm:presLayoutVars>
      </dgm:prSet>
      <dgm:spPr/>
    </dgm:pt>
    <dgm:pt modelId="{05784CF0-E6D9-4900-BC7E-1C833CDAFFE1}" type="pres">
      <dgm:prSet presAssocID="{B0D1F9C1-491B-4757-A38A-BD85CB7CE7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50D3D4-5469-42F1-B3C9-8D5ADA939446}" type="pres">
      <dgm:prSet presAssocID="{31941FF2-EADC-4586-A906-9ABC879654CD}" presName="spacer" presStyleCnt="0"/>
      <dgm:spPr/>
    </dgm:pt>
    <dgm:pt modelId="{32126D60-5391-44C6-B153-19B7DBF08F7E}" type="pres">
      <dgm:prSet presAssocID="{8C4FD2C9-DD56-41C6-8AD1-FEAC1BB1A4F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B91B4D-9938-4950-B635-01362D9108E8}" type="pres">
      <dgm:prSet presAssocID="{E46970F0-969B-4FF7-85A4-6819A3CAF194}" presName="spacer" presStyleCnt="0"/>
      <dgm:spPr/>
    </dgm:pt>
    <dgm:pt modelId="{F3FE5698-3831-4F2C-AFA6-2A56CCF4D610}" type="pres">
      <dgm:prSet presAssocID="{5F7E9653-5100-443C-9A10-04CB35230DD2}" presName="parentText" presStyleLbl="node1" presStyleIdx="2" presStyleCnt="3" custScaleY="80505" custLinFactY="4185" custLinFactNeighborX="71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EDD322-997F-4819-81B9-7EB6871A91B1}" type="presOf" srcId="{B0D1F9C1-491B-4757-A38A-BD85CB7CE790}" destId="{05784CF0-E6D9-4900-BC7E-1C833CDAFFE1}" srcOrd="0" destOrd="0" presId="urn:microsoft.com/office/officeart/2005/8/layout/vList2"/>
    <dgm:cxn modelId="{4E0F57C0-A547-420B-8C1A-7824F7AACEA6}" srcId="{F1F0D214-1485-4A03-986B-8E0E44FBA583}" destId="{B0D1F9C1-491B-4757-A38A-BD85CB7CE790}" srcOrd="0" destOrd="0" parTransId="{B6AF3134-1F15-4FE0-87FE-1BBA0470B042}" sibTransId="{31941FF2-EADC-4586-A906-9ABC879654CD}"/>
    <dgm:cxn modelId="{9914C44C-4FAA-4201-A893-358A02BAC95C}" srcId="{F1F0D214-1485-4A03-986B-8E0E44FBA583}" destId="{5F7E9653-5100-443C-9A10-04CB35230DD2}" srcOrd="2" destOrd="0" parTransId="{97203E63-9E32-450A-A501-CA12E2D5C8B3}" sibTransId="{47796F7C-4268-496F-8B3E-957DCA3858DA}"/>
    <dgm:cxn modelId="{A777C6FB-E8CF-480B-B702-EEE68B7DA7C3}" type="presOf" srcId="{8C4FD2C9-DD56-41C6-8AD1-FEAC1BB1A4F8}" destId="{32126D60-5391-44C6-B153-19B7DBF08F7E}" srcOrd="0" destOrd="0" presId="urn:microsoft.com/office/officeart/2005/8/layout/vList2"/>
    <dgm:cxn modelId="{7CE16D52-CE53-4E3A-AD7D-D13065DAF8DE}" srcId="{F1F0D214-1485-4A03-986B-8E0E44FBA583}" destId="{8C4FD2C9-DD56-41C6-8AD1-FEAC1BB1A4F8}" srcOrd="1" destOrd="0" parTransId="{4ECD83A4-725D-4411-AFD2-B019D866AFFF}" sibTransId="{E46970F0-969B-4FF7-85A4-6819A3CAF194}"/>
    <dgm:cxn modelId="{43518CCA-10E2-4929-A69C-2D2B40D61F48}" type="presOf" srcId="{F1F0D214-1485-4A03-986B-8E0E44FBA583}" destId="{320B18B9-4D68-47C2-B516-577A66189B0A}" srcOrd="0" destOrd="0" presId="urn:microsoft.com/office/officeart/2005/8/layout/vList2"/>
    <dgm:cxn modelId="{0A71906D-FC14-4CE0-8BA9-3A5A621679CE}" type="presOf" srcId="{5F7E9653-5100-443C-9A10-04CB35230DD2}" destId="{F3FE5698-3831-4F2C-AFA6-2A56CCF4D610}" srcOrd="0" destOrd="0" presId="urn:microsoft.com/office/officeart/2005/8/layout/vList2"/>
    <dgm:cxn modelId="{1144E78C-AFAD-4F09-AE58-6422A51D7694}" type="presParOf" srcId="{320B18B9-4D68-47C2-B516-577A66189B0A}" destId="{05784CF0-E6D9-4900-BC7E-1C833CDAFFE1}" srcOrd="0" destOrd="0" presId="urn:microsoft.com/office/officeart/2005/8/layout/vList2"/>
    <dgm:cxn modelId="{FB6516D5-27D3-476E-AC8E-78D1F4C44C09}" type="presParOf" srcId="{320B18B9-4D68-47C2-B516-577A66189B0A}" destId="{6C50D3D4-5469-42F1-B3C9-8D5ADA939446}" srcOrd="1" destOrd="0" presId="urn:microsoft.com/office/officeart/2005/8/layout/vList2"/>
    <dgm:cxn modelId="{36EFD73F-271A-45FA-B733-EF154F80922A}" type="presParOf" srcId="{320B18B9-4D68-47C2-B516-577A66189B0A}" destId="{32126D60-5391-44C6-B153-19B7DBF08F7E}" srcOrd="2" destOrd="0" presId="urn:microsoft.com/office/officeart/2005/8/layout/vList2"/>
    <dgm:cxn modelId="{6ADAFEEE-3FC4-4237-91E7-041217F2C9DB}" type="presParOf" srcId="{320B18B9-4D68-47C2-B516-577A66189B0A}" destId="{A0B91B4D-9938-4950-B635-01362D9108E8}" srcOrd="3" destOrd="0" presId="urn:microsoft.com/office/officeart/2005/8/layout/vList2"/>
    <dgm:cxn modelId="{1C42011B-32B0-4266-A45E-252184999540}" type="presParOf" srcId="{320B18B9-4D68-47C2-B516-577A66189B0A}" destId="{F3FE5698-3831-4F2C-AFA6-2A56CCF4D6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відбір переліку питань, що підлягають розгляду</a:t>
          </a:r>
          <a:endParaRPr lang="uk-UA" sz="28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b="1" dirty="0" smtClean="0"/>
            <a:t>розташування їх у тій послідовності, у якій вони будуть розбиратися</a:t>
          </a:r>
          <a:endParaRPr lang="uk-UA" sz="26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8CE7586-8447-454A-885C-D146EE49BAE7}">
      <dgm:prSet phldrT="[Текст]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b="1" dirty="0" smtClean="0"/>
            <a:t>так вибудовується схема наукового дослідження</a:t>
          </a:r>
          <a:endParaRPr lang="uk-UA" b="1" dirty="0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DCBB7F0E-2C91-47FA-B19E-990C546A7F0D}" type="sib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F8E042-37D7-4307-B766-014126E76209}" type="pres">
      <dgm:prSet presAssocID="{B37918FC-118F-4F64-AA1F-3149DD1CFB2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5396C-0BF7-4525-A32B-78A55A56D64D}" type="pres">
      <dgm:prSet presAssocID="{B37918FC-118F-4F64-AA1F-3149DD1CFB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44AE6-669E-49A6-B200-69633ED99983}" type="pres">
      <dgm:prSet presAssocID="{B37918FC-118F-4F64-AA1F-3149DD1CFB2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A10694-9637-4CFC-8830-E8D2C69F0ED4}" type="pres">
      <dgm:prSet presAssocID="{B37918FC-118F-4F64-AA1F-3149DD1CFB28}" presName="ThreeConn_1-2" presStyleLbl="fgAccFollowNode1" presStyleIdx="0" presStyleCnt="2" custScaleX="25934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59432-35EF-4228-9DF8-6A0A785DB152}" type="pres">
      <dgm:prSet presAssocID="{B37918FC-118F-4F64-AA1F-3149DD1CFB28}" presName="ThreeConn_2-3" presStyleLbl="fgAccFollowNode1" presStyleIdx="1" presStyleCnt="2" custScaleX="2600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71A2C-7199-4CD1-A0FE-84D4E4BD2E24}" type="pres">
      <dgm:prSet presAssocID="{B37918FC-118F-4F64-AA1F-3149DD1CFB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7A4A7-546E-46CB-AAC3-BAB21C1E470A}" type="pres">
      <dgm:prSet presAssocID="{B37918FC-118F-4F64-AA1F-3149DD1CFB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67E77E-3777-4749-8FC8-226EE65F9277}" type="pres">
      <dgm:prSet presAssocID="{B37918FC-118F-4F64-AA1F-3149DD1CFB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AEEFBDC-73AB-4737-83F1-3059E0A466E5}" type="presOf" srcId="{0B9A8A11-8818-46B7-BB4C-ADE30151409A}" destId="{5B75396C-0BF7-4525-A32B-78A55A56D64D}" srcOrd="0" destOrd="0" presId="urn:microsoft.com/office/officeart/2005/8/layout/vProcess5"/>
    <dgm:cxn modelId="{5D283ADE-426F-4FC3-9FF0-84D07DC6CF22}" type="presOf" srcId="{18CE7586-8447-454A-885C-D146EE49BAE7}" destId="{75144AE6-669E-49A6-B200-69633ED99983}" srcOrd="0" destOrd="0" presId="urn:microsoft.com/office/officeart/2005/8/layout/vProcess5"/>
    <dgm:cxn modelId="{41E3168C-FBB8-40A1-93C8-0E44F87D29E6}" type="presOf" srcId="{222FA0F3-AA31-49D9-A404-EC67BB364379}" destId="{84959432-35EF-4228-9DF8-6A0A785DB152}" srcOrd="0" destOrd="0" presId="urn:microsoft.com/office/officeart/2005/8/layout/vProcess5"/>
    <dgm:cxn modelId="{15B9CE7A-D3C7-4D43-B76F-36FF346C60FC}" type="presOf" srcId="{9D503DC5-F7C5-4884-BC8E-9F39FB261C17}" destId="{C1A10694-9637-4CFC-8830-E8D2C69F0ED4}" srcOrd="0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0DB99998-C14F-40EF-840A-ED35A9A749A9}" type="presOf" srcId="{B37918FC-118F-4F64-AA1F-3149DD1CFB28}" destId="{CA7337BF-F134-4789-A1FB-FD758B80B31F}" srcOrd="0" destOrd="0" presId="urn:microsoft.com/office/officeart/2005/8/layout/vProcess5"/>
    <dgm:cxn modelId="{AEA2E722-FC6F-4569-8C46-1B8F84C905B6}" type="presOf" srcId="{0B9A8A11-8818-46B7-BB4C-ADE30151409A}" destId="{C007A4A7-546E-46CB-AAC3-BAB21C1E470A}" srcOrd="1" destOrd="0" presId="urn:microsoft.com/office/officeart/2005/8/layout/vProcess5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DC111585-D583-4A72-90E9-BB4600522FA6}" type="presOf" srcId="{B97C7D21-CB39-4C73-87CD-437D4A0C7215}" destId="{E4F8E042-37D7-4307-B766-014126E76209}" srcOrd="0" destOrd="0" presId="urn:microsoft.com/office/officeart/2005/8/layout/vProcess5"/>
    <dgm:cxn modelId="{BC1E4D7A-B1B1-4745-977D-CF0DB9BA1471}" type="presOf" srcId="{B97C7D21-CB39-4C73-87CD-437D4A0C7215}" destId="{12471A2C-7199-4CD1-A0FE-84D4E4BD2E24}" srcOrd="1" destOrd="0" presId="urn:microsoft.com/office/officeart/2005/8/layout/vProcess5"/>
    <dgm:cxn modelId="{4242CEF6-B5EC-4096-993D-038C391BF4B2}" type="presOf" srcId="{18CE7586-8447-454A-885C-D146EE49BAE7}" destId="{9367E77E-3777-4749-8FC8-226EE65F9277}" srcOrd="1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31FBDD08-0671-4683-929D-5D967387C769}" type="presParOf" srcId="{CA7337BF-F134-4789-A1FB-FD758B80B31F}" destId="{6873C3AF-180E-479D-A904-A92C440E8766}" srcOrd="0" destOrd="0" presId="urn:microsoft.com/office/officeart/2005/8/layout/vProcess5"/>
    <dgm:cxn modelId="{8A6826A3-CDE0-4862-BC42-68D5E42757C6}" type="presParOf" srcId="{CA7337BF-F134-4789-A1FB-FD758B80B31F}" destId="{E4F8E042-37D7-4307-B766-014126E76209}" srcOrd="1" destOrd="0" presId="urn:microsoft.com/office/officeart/2005/8/layout/vProcess5"/>
    <dgm:cxn modelId="{FCAF20A6-6116-4AA4-90F6-AEEE5EF113B6}" type="presParOf" srcId="{CA7337BF-F134-4789-A1FB-FD758B80B31F}" destId="{5B75396C-0BF7-4525-A32B-78A55A56D64D}" srcOrd="2" destOrd="0" presId="urn:microsoft.com/office/officeart/2005/8/layout/vProcess5"/>
    <dgm:cxn modelId="{2073D2B2-57BA-42F5-A486-9F10A6AAF572}" type="presParOf" srcId="{CA7337BF-F134-4789-A1FB-FD758B80B31F}" destId="{75144AE6-669E-49A6-B200-69633ED99983}" srcOrd="3" destOrd="0" presId="urn:microsoft.com/office/officeart/2005/8/layout/vProcess5"/>
    <dgm:cxn modelId="{E87B109A-43C3-407D-89F7-140735F770B2}" type="presParOf" srcId="{CA7337BF-F134-4789-A1FB-FD758B80B31F}" destId="{C1A10694-9637-4CFC-8830-E8D2C69F0ED4}" srcOrd="4" destOrd="0" presId="urn:microsoft.com/office/officeart/2005/8/layout/vProcess5"/>
    <dgm:cxn modelId="{9E67E4FD-E241-438F-9963-F94C1DAFB74B}" type="presParOf" srcId="{CA7337BF-F134-4789-A1FB-FD758B80B31F}" destId="{84959432-35EF-4228-9DF8-6A0A785DB152}" srcOrd="5" destOrd="0" presId="urn:microsoft.com/office/officeart/2005/8/layout/vProcess5"/>
    <dgm:cxn modelId="{06F316E3-136C-4B2E-A793-0288545F86A9}" type="presParOf" srcId="{CA7337BF-F134-4789-A1FB-FD758B80B31F}" destId="{12471A2C-7199-4CD1-A0FE-84D4E4BD2E24}" srcOrd="6" destOrd="0" presId="urn:microsoft.com/office/officeart/2005/8/layout/vProcess5"/>
    <dgm:cxn modelId="{95FA7862-11BF-4AB8-B09A-63C750C60AD7}" type="presParOf" srcId="{CA7337BF-F134-4789-A1FB-FD758B80B31F}" destId="{C007A4A7-546E-46CB-AAC3-BAB21C1E470A}" srcOrd="7" destOrd="0" presId="urn:microsoft.com/office/officeart/2005/8/layout/vProcess5"/>
    <dgm:cxn modelId="{026F57CD-0DDC-4E39-A64F-766EF6CF03AB}" type="presParOf" srcId="{CA7337BF-F134-4789-A1FB-FD758B80B31F}" destId="{9367E77E-3777-4749-8FC8-226EE65F9277}" srcOrd="8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від доказу актуальності обраної теми </a:t>
          </a:r>
          <a:endParaRPr lang="uk-UA" sz="28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b="1" dirty="0" smtClean="0"/>
            <a:t>перейти до формулювання мети дослідження</a:t>
          </a:r>
          <a:endParaRPr lang="uk-UA" sz="26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8CE7586-8447-454A-885C-D146EE49BA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200" b="1" dirty="0" smtClean="0"/>
            <a:t>вказавши на конкретні завдання, які треба вирішувати відповідно до цієї мети</a:t>
          </a:r>
          <a:endParaRPr lang="uk-UA" sz="2200" b="1" dirty="0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DCBB7F0E-2C91-47FA-B19E-990C546A7F0D}" type="sib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F8E042-37D7-4307-B766-014126E76209}" type="pres">
      <dgm:prSet presAssocID="{B37918FC-118F-4F64-AA1F-3149DD1CFB28}" presName="ThreeNodes_1" presStyleLbl="node1" presStyleIdx="0" presStyleCnt="3" custScaleY="651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5396C-0BF7-4525-A32B-78A55A56D64D}" type="pres">
      <dgm:prSet presAssocID="{B37918FC-118F-4F64-AA1F-3149DD1CFB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44AE6-669E-49A6-B200-69633ED99983}" type="pres">
      <dgm:prSet presAssocID="{B37918FC-118F-4F64-AA1F-3149DD1CFB28}" presName="ThreeNodes_3" presStyleLbl="node1" presStyleIdx="2" presStyleCnt="3" custScaleY="764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A10694-9637-4CFC-8830-E8D2C69F0ED4}" type="pres">
      <dgm:prSet presAssocID="{B37918FC-118F-4F64-AA1F-3149DD1CFB28}" presName="ThreeConn_1-2" presStyleLbl="fgAccFollowNode1" presStyleIdx="0" presStyleCnt="2" custScaleX="259344" custScaleY="125299" custLinFactX="-300000" custLinFactNeighborX="-395023" custLinFactNeighborY="-159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59432-35EF-4228-9DF8-6A0A785DB152}" type="pres">
      <dgm:prSet presAssocID="{B37918FC-118F-4F64-AA1F-3149DD1CFB28}" presName="ThreeConn_2-3" presStyleLbl="fgAccFollowNode1" presStyleIdx="1" presStyleCnt="2" custScaleX="260009" custLinFactX="-279777" custLinFactNeighborX="-300000" custLinFactNeighborY="-53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71A2C-7199-4CD1-A0FE-84D4E4BD2E24}" type="pres">
      <dgm:prSet presAssocID="{B37918FC-118F-4F64-AA1F-3149DD1CFB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7A4A7-546E-46CB-AAC3-BAB21C1E470A}" type="pres">
      <dgm:prSet presAssocID="{B37918FC-118F-4F64-AA1F-3149DD1CFB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67E77E-3777-4749-8FC8-226EE65F9277}" type="pres">
      <dgm:prSet presAssocID="{B37918FC-118F-4F64-AA1F-3149DD1CFB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E1FFCA-D793-4F97-8B9F-0B53AAF4C45E}" type="presOf" srcId="{0B9A8A11-8818-46B7-BB4C-ADE30151409A}" destId="{C007A4A7-546E-46CB-AAC3-BAB21C1E470A}" srcOrd="1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EA8D6E8C-6D71-43EB-AFF4-E67EC42C3973}" type="presOf" srcId="{222FA0F3-AA31-49D9-A404-EC67BB364379}" destId="{84959432-35EF-4228-9DF8-6A0A785DB152}" srcOrd="0" destOrd="0" presId="urn:microsoft.com/office/officeart/2005/8/layout/vProcess5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2ACEA898-A867-4E50-8F60-E1F8A129A83C}" type="presOf" srcId="{B97C7D21-CB39-4C73-87CD-437D4A0C7215}" destId="{12471A2C-7199-4CD1-A0FE-84D4E4BD2E24}" srcOrd="1" destOrd="0" presId="urn:microsoft.com/office/officeart/2005/8/layout/vProcess5"/>
    <dgm:cxn modelId="{D87DFFF7-B5D1-4FEE-BCFF-3D331A11E473}" type="presOf" srcId="{18CE7586-8447-454A-885C-D146EE49BAE7}" destId="{75144AE6-669E-49A6-B200-69633ED99983}" srcOrd="0" destOrd="0" presId="urn:microsoft.com/office/officeart/2005/8/layout/vProcess5"/>
    <dgm:cxn modelId="{C735E47C-8AB9-4109-ADD2-C5DF2C8B9AB8}" type="presOf" srcId="{B37918FC-118F-4F64-AA1F-3149DD1CFB28}" destId="{CA7337BF-F134-4789-A1FB-FD758B80B31F}" srcOrd="0" destOrd="0" presId="urn:microsoft.com/office/officeart/2005/8/layout/vProcess5"/>
    <dgm:cxn modelId="{74C8AFF3-8940-40A0-9229-FA644687BC81}" type="presOf" srcId="{0B9A8A11-8818-46B7-BB4C-ADE30151409A}" destId="{5B75396C-0BF7-4525-A32B-78A55A56D64D}" srcOrd="0" destOrd="0" presId="urn:microsoft.com/office/officeart/2005/8/layout/vProcess5"/>
    <dgm:cxn modelId="{1D856131-FFF1-462C-AEDA-02907111B4FA}" type="presOf" srcId="{B97C7D21-CB39-4C73-87CD-437D4A0C7215}" destId="{E4F8E042-37D7-4307-B766-014126E76209}" srcOrd="0" destOrd="0" presId="urn:microsoft.com/office/officeart/2005/8/layout/vProcess5"/>
    <dgm:cxn modelId="{F4FB700E-240A-4CD3-87F5-F4BF88C79007}" type="presOf" srcId="{9D503DC5-F7C5-4884-BC8E-9F39FB261C17}" destId="{C1A10694-9637-4CFC-8830-E8D2C69F0ED4}" srcOrd="0" destOrd="0" presId="urn:microsoft.com/office/officeart/2005/8/layout/vProcess5"/>
    <dgm:cxn modelId="{07AB5429-6808-4BFD-8393-3042BA5F3052}" type="presOf" srcId="{18CE7586-8447-454A-885C-D146EE49BAE7}" destId="{9367E77E-3777-4749-8FC8-226EE65F9277}" srcOrd="1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A78EF189-3BBD-4737-90FC-C5DBA3B42E13}" type="presParOf" srcId="{CA7337BF-F134-4789-A1FB-FD758B80B31F}" destId="{6873C3AF-180E-479D-A904-A92C440E8766}" srcOrd="0" destOrd="0" presId="urn:microsoft.com/office/officeart/2005/8/layout/vProcess5"/>
    <dgm:cxn modelId="{4B9D6CE6-4CD3-4953-92A3-1E19516C885D}" type="presParOf" srcId="{CA7337BF-F134-4789-A1FB-FD758B80B31F}" destId="{E4F8E042-37D7-4307-B766-014126E76209}" srcOrd="1" destOrd="0" presId="urn:microsoft.com/office/officeart/2005/8/layout/vProcess5"/>
    <dgm:cxn modelId="{49A195BA-1181-44A0-A2ED-E51589134D76}" type="presParOf" srcId="{CA7337BF-F134-4789-A1FB-FD758B80B31F}" destId="{5B75396C-0BF7-4525-A32B-78A55A56D64D}" srcOrd="2" destOrd="0" presId="urn:microsoft.com/office/officeart/2005/8/layout/vProcess5"/>
    <dgm:cxn modelId="{BBB9F55A-99B7-4C20-B20A-04BC10E0EC74}" type="presParOf" srcId="{CA7337BF-F134-4789-A1FB-FD758B80B31F}" destId="{75144AE6-669E-49A6-B200-69633ED99983}" srcOrd="3" destOrd="0" presId="urn:microsoft.com/office/officeart/2005/8/layout/vProcess5"/>
    <dgm:cxn modelId="{5AFDBB8F-B0D5-40C1-8005-6C8D7F112EF5}" type="presParOf" srcId="{CA7337BF-F134-4789-A1FB-FD758B80B31F}" destId="{C1A10694-9637-4CFC-8830-E8D2C69F0ED4}" srcOrd="4" destOrd="0" presId="urn:microsoft.com/office/officeart/2005/8/layout/vProcess5"/>
    <dgm:cxn modelId="{44AB0CF0-8EE2-4FF7-8C6B-FF5BACE67440}" type="presParOf" srcId="{CA7337BF-F134-4789-A1FB-FD758B80B31F}" destId="{84959432-35EF-4228-9DF8-6A0A785DB152}" srcOrd="5" destOrd="0" presId="urn:microsoft.com/office/officeart/2005/8/layout/vProcess5"/>
    <dgm:cxn modelId="{ACC41445-3596-43F7-B47E-514A92131920}" type="presParOf" srcId="{CA7337BF-F134-4789-A1FB-FD758B80B31F}" destId="{12471A2C-7199-4CD1-A0FE-84D4E4BD2E24}" srcOrd="6" destOrd="0" presId="urn:microsoft.com/office/officeart/2005/8/layout/vProcess5"/>
    <dgm:cxn modelId="{DC59040C-9815-4181-84FC-22D7CD717A9F}" type="presParOf" srcId="{CA7337BF-F134-4789-A1FB-FD758B80B31F}" destId="{C007A4A7-546E-46CB-AAC3-BAB21C1E470A}" srcOrd="7" destOrd="0" presId="urn:microsoft.com/office/officeart/2005/8/layout/vProcess5"/>
    <dgm:cxn modelId="{B3BAC245-6359-44BC-8D4C-5479D210B73B}" type="presParOf" srcId="{CA7337BF-F134-4789-A1FB-FD758B80B31F}" destId="{9367E77E-3777-4749-8FC8-226EE65F9277}" srcOrd="8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dirty="0" smtClean="0"/>
            <a:t>необхідністю розвитку теоретичних положень предмета дослідження</a:t>
          </a:r>
          <a:endParaRPr lang="uk-UA" sz="2600" b="0" i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dirty="0" smtClean="0"/>
            <a:t>проведенням випробувань, розробленням нових методів</a:t>
          </a:r>
          <a:endParaRPr lang="uk-UA" sz="28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8CE7586-8447-454A-885C-D146EE49BA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dirty="0" smtClean="0"/>
            <a:t>розробленням рекомендацій з використання нових знань </a:t>
          </a:r>
          <a:endParaRPr lang="uk-UA" sz="2800" b="1" dirty="0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DCBB7F0E-2C91-47FA-B19E-990C546A7F0D}" type="sib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F8E042-37D7-4307-B766-014126E76209}" type="pres">
      <dgm:prSet presAssocID="{B37918FC-118F-4F64-AA1F-3149DD1CFB28}" presName="ThreeNodes_1" presStyleLbl="node1" presStyleIdx="0" presStyleCnt="3" custScaleY="859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5396C-0BF7-4525-A32B-78A55A56D64D}" type="pres">
      <dgm:prSet presAssocID="{B37918FC-118F-4F64-AA1F-3149DD1CFB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44AE6-669E-49A6-B200-69633ED99983}" type="pres">
      <dgm:prSet presAssocID="{B37918FC-118F-4F64-AA1F-3149DD1CFB28}" presName="ThreeNodes_3" presStyleLbl="node1" presStyleIdx="2" presStyleCnt="3" custScaleY="764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A10694-9637-4CFC-8830-E8D2C69F0ED4}" type="pres">
      <dgm:prSet presAssocID="{B37918FC-118F-4F64-AA1F-3149DD1CFB28}" presName="ThreeConn_1-2" presStyleLbl="fgAccFollowNode1" presStyleIdx="0" presStyleCnt="2" custScaleX="259344" custScaleY="100000" custLinFactX="-300000" custLinFactNeighborX="-387931" custLinFactNeighborY="-88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59432-35EF-4228-9DF8-6A0A785DB152}" type="pres">
      <dgm:prSet presAssocID="{B37918FC-118F-4F64-AA1F-3149DD1CFB28}" presName="ThreeConn_2-3" presStyleLbl="fgAccFollowNode1" presStyleIdx="1" presStyleCnt="2" custScaleX="260009" custScaleY="100000" custLinFactX="-279777" custLinFactNeighborX="-300000" custLinFactNeighborY="-53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71A2C-7199-4CD1-A0FE-84D4E4BD2E24}" type="pres">
      <dgm:prSet presAssocID="{B37918FC-118F-4F64-AA1F-3149DD1CFB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7A4A7-546E-46CB-AAC3-BAB21C1E470A}" type="pres">
      <dgm:prSet presAssocID="{B37918FC-118F-4F64-AA1F-3149DD1CFB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67E77E-3777-4749-8FC8-226EE65F9277}" type="pres">
      <dgm:prSet presAssocID="{B37918FC-118F-4F64-AA1F-3149DD1CFB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A3A9BA0-CA8A-49A9-AAAB-8F4D236ACC8A}" type="presOf" srcId="{18CE7586-8447-454A-885C-D146EE49BAE7}" destId="{9367E77E-3777-4749-8FC8-226EE65F9277}" srcOrd="1" destOrd="0" presId="urn:microsoft.com/office/officeart/2005/8/layout/vProcess5"/>
    <dgm:cxn modelId="{8E002525-7307-41AE-A673-D358EAD2BFA8}" type="presOf" srcId="{18CE7586-8447-454A-885C-D146EE49BAE7}" destId="{75144AE6-669E-49A6-B200-69633ED99983}" srcOrd="0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1CF1F6E9-FE6C-4F32-B004-B364BBA9DC09}" type="presOf" srcId="{0B9A8A11-8818-46B7-BB4C-ADE30151409A}" destId="{5B75396C-0BF7-4525-A32B-78A55A56D64D}" srcOrd="0" destOrd="0" presId="urn:microsoft.com/office/officeart/2005/8/layout/vProcess5"/>
    <dgm:cxn modelId="{ED2E3467-9855-42B3-9368-AB3D9A46E85A}" type="presOf" srcId="{9D503DC5-F7C5-4884-BC8E-9F39FB261C17}" destId="{C1A10694-9637-4CFC-8830-E8D2C69F0ED4}" srcOrd="0" destOrd="0" presId="urn:microsoft.com/office/officeart/2005/8/layout/vProcess5"/>
    <dgm:cxn modelId="{96E23DBA-B1DC-4F04-9F5B-180F946434CA}" type="presOf" srcId="{B97C7D21-CB39-4C73-87CD-437D4A0C7215}" destId="{E4F8E042-37D7-4307-B766-014126E76209}" srcOrd="0" destOrd="0" presId="urn:microsoft.com/office/officeart/2005/8/layout/vProcess5"/>
    <dgm:cxn modelId="{778D3F22-C5F0-402A-9FCD-47867FC9B2F7}" type="presOf" srcId="{0B9A8A11-8818-46B7-BB4C-ADE30151409A}" destId="{C007A4A7-546E-46CB-AAC3-BAB21C1E470A}" srcOrd="1" destOrd="0" presId="urn:microsoft.com/office/officeart/2005/8/layout/vProcess5"/>
    <dgm:cxn modelId="{6C0E59F6-8FB7-4838-A49D-7457C1302A9C}" type="presOf" srcId="{B37918FC-118F-4F64-AA1F-3149DD1CFB28}" destId="{CA7337BF-F134-4789-A1FB-FD758B80B31F}" srcOrd="0" destOrd="0" presId="urn:microsoft.com/office/officeart/2005/8/layout/vProcess5"/>
    <dgm:cxn modelId="{101909B6-B869-4CCC-954C-7371DDD4E20E}" type="presOf" srcId="{222FA0F3-AA31-49D9-A404-EC67BB364379}" destId="{84959432-35EF-4228-9DF8-6A0A785DB152}" srcOrd="0" destOrd="0" presId="urn:microsoft.com/office/officeart/2005/8/layout/vProcess5"/>
    <dgm:cxn modelId="{4B7CF043-FBA7-426C-A6D4-C85034A217F0}" type="presOf" srcId="{B97C7D21-CB39-4C73-87CD-437D4A0C7215}" destId="{12471A2C-7199-4CD1-A0FE-84D4E4BD2E24}" srcOrd="1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FEFFFCE9-4BB0-49D8-8E2D-82E78B7D0CB0}" type="presParOf" srcId="{CA7337BF-F134-4789-A1FB-FD758B80B31F}" destId="{6873C3AF-180E-479D-A904-A92C440E8766}" srcOrd="0" destOrd="0" presId="urn:microsoft.com/office/officeart/2005/8/layout/vProcess5"/>
    <dgm:cxn modelId="{531775CC-5998-4095-9A4F-D45F6DA152DC}" type="presParOf" srcId="{CA7337BF-F134-4789-A1FB-FD758B80B31F}" destId="{E4F8E042-37D7-4307-B766-014126E76209}" srcOrd="1" destOrd="0" presId="urn:microsoft.com/office/officeart/2005/8/layout/vProcess5"/>
    <dgm:cxn modelId="{281CD299-4244-426C-8F40-C7A521A49DAB}" type="presParOf" srcId="{CA7337BF-F134-4789-A1FB-FD758B80B31F}" destId="{5B75396C-0BF7-4525-A32B-78A55A56D64D}" srcOrd="2" destOrd="0" presId="urn:microsoft.com/office/officeart/2005/8/layout/vProcess5"/>
    <dgm:cxn modelId="{739502DF-9A33-438E-A709-74C492816216}" type="presParOf" srcId="{CA7337BF-F134-4789-A1FB-FD758B80B31F}" destId="{75144AE6-669E-49A6-B200-69633ED99983}" srcOrd="3" destOrd="0" presId="urn:microsoft.com/office/officeart/2005/8/layout/vProcess5"/>
    <dgm:cxn modelId="{ACBF5AE9-FC2B-46E1-9F30-B07A2C002E94}" type="presParOf" srcId="{CA7337BF-F134-4789-A1FB-FD758B80B31F}" destId="{C1A10694-9637-4CFC-8830-E8D2C69F0ED4}" srcOrd="4" destOrd="0" presId="urn:microsoft.com/office/officeart/2005/8/layout/vProcess5"/>
    <dgm:cxn modelId="{149AE563-F66E-47C9-99B6-5A99CE6BCD03}" type="presParOf" srcId="{CA7337BF-F134-4789-A1FB-FD758B80B31F}" destId="{84959432-35EF-4228-9DF8-6A0A785DB152}" srcOrd="5" destOrd="0" presId="urn:microsoft.com/office/officeart/2005/8/layout/vProcess5"/>
    <dgm:cxn modelId="{54FA9E42-918C-47F9-BC76-3A3A4AC95E37}" type="presParOf" srcId="{CA7337BF-F134-4789-A1FB-FD758B80B31F}" destId="{12471A2C-7199-4CD1-A0FE-84D4E4BD2E24}" srcOrd="6" destOrd="0" presId="urn:microsoft.com/office/officeart/2005/8/layout/vProcess5"/>
    <dgm:cxn modelId="{4ED02613-EE68-4388-8983-C7077F946731}" type="presParOf" srcId="{CA7337BF-F134-4789-A1FB-FD758B80B31F}" destId="{C007A4A7-546E-46CB-AAC3-BAB21C1E470A}" srcOrd="7" destOrd="0" presId="urn:microsoft.com/office/officeart/2005/8/layout/vProcess5"/>
    <dgm:cxn modelId="{406F1D94-43F3-4AB8-8B9D-00AF02DD0CB0}" type="presParOf" srcId="{CA7337BF-F134-4789-A1FB-FD758B80B31F}" destId="{9367E77E-3777-4749-8FC8-226EE65F9277}" srcOrd="8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 smtClean="0"/>
            <a:t>від доказу актуальності обраної теми </a:t>
          </a:r>
          <a:endParaRPr lang="uk-UA" sz="28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b="1" dirty="0" smtClean="0"/>
            <a:t>перейти до формулювання мети дослідження</a:t>
          </a:r>
          <a:endParaRPr lang="uk-UA" sz="26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8CE7586-8447-454A-885C-D146EE49BA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b="1" dirty="0" smtClean="0"/>
            <a:t>вказавши на конкретні завдання, які треба вирішувати відповідно до цієї мети</a:t>
          </a:r>
          <a:endParaRPr lang="uk-UA" sz="2400" b="1" dirty="0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DCBB7F0E-2C91-47FA-B19E-990C546A7F0D}" type="sib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F8E042-37D7-4307-B766-014126E76209}" type="pres">
      <dgm:prSet presAssocID="{B37918FC-118F-4F64-AA1F-3149DD1CFB28}" presName="ThreeNodes_1" presStyleLbl="node1" presStyleIdx="0" presStyleCnt="3" custScaleY="651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5396C-0BF7-4525-A32B-78A55A56D64D}" type="pres">
      <dgm:prSet presAssocID="{B37918FC-118F-4F64-AA1F-3149DD1CFB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44AE6-669E-49A6-B200-69633ED99983}" type="pres">
      <dgm:prSet presAssocID="{B37918FC-118F-4F64-AA1F-3149DD1CFB28}" presName="ThreeNodes_3" presStyleLbl="node1" presStyleIdx="2" presStyleCnt="3" custScaleY="1102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A10694-9637-4CFC-8830-E8D2C69F0ED4}" type="pres">
      <dgm:prSet presAssocID="{B37918FC-118F-4F64-AA1F-3149DD1CFB28}" presName="ThreeConn_1-2" presStyleLbl="fgAccFollowNode1" presStyleIdx="0" presStyleCnt="2" custScaleX="259344" custScaleY="125299" custLinFactX="-300000" custLinFactNeighborX="-395023" custLinFactNeighborY="-159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59432-35EF-4228-9DF8-6A0A785DB152}" type="pres">
      <dgm:prSet presAssocID="{B37918FC-118F-4F64-AA1F-3149DD1CFB28}" presName="ThreeConn_2-3" presStyleLbl="fgAccFollowNode1" presStyleIdx="1" presStyleCnt="2" custScaleX="260009" custLinFactX="-279777" custLinFactNeighborX="-300000" custLinFactNeighborY="-53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71A2C-7199-4CD1-A0FE-84D4E4BD2E24}" type="pres">
      <dgm:prSet presAssocID="{B37918FC-118F-4F64-AA1F-3149DD1CFB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7A4A7-546E-46CB-AAC3-BAB21C1E470A}" type="pres">
      <dgm:prSet presAssocID="{B37918FC-118F-4F64-AA1F-3149DD1CFB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67E77E-3777-4749-8FC8-226EE65F9277}" type="pres">
      <dgm:prSet presAssocID="{B37918FC-118F-4F64-AA1F-3149DD1CFB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1B956DE-9B3A-483D-9132-954EE8934567}" type="presOf" srcId="{0B9A8A11-8818-46B7-BB4C-ADE30151409A}" destId="{C007A4A7-546E-46CB-AAC3-BAB21C1E470A}" srcOrd="1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34DD0997-6F5C-46B1-93A6-09470E963EEB}" type="presOf" srcId="{B37918FC-118F-4F64-AA1F-3149DD1CFB28}" destId="{CA7337BF-F134-4789-A1FB-FD758B80B31F}" srcOrd="0" destOrd="0" presId="urn:microsoft.com/office/officeart/2005/8/layout/vProcess5"/>
    <dgm:cxn modelId="{B4F0C8A1-1039-42E0-AFF7-7E4EFC62D805}" type="presOf" srcId="{B97C7D21-CB39-4C73-87CD-437D4A0C7215}" destId="{12471A2C-7199-4CD1-A0FE-84D4E4BD2E24}" srcOrd="1" destOrd="0" presId="urn:microsoft.com/office/officeart/2005/8/layout/vProcess5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5534AB72-74B2-4897-8DFC-4457BBE14C05}" type="presOf" srcId="{222FA0F3-AA31-49D9-A404-EC67BB364379}" destId="{84959432-35EF-4228-9DF8-6A0A785DB152}" srcOrd="0" destOrd="0" presId="urn:microsoft.com/office/officeart/2005/8/layout/vProcess5"/>
    <dgm:cxn modelId="{47CACC4E-C579-48F7-AEF4-6067C3C5A591}" type="presOf" srcId="{18CE7586-8447-454A-885C-D146EE49BAE7}" destId="{9367E77E-3777-4749-8FC8-226EE65F9277}" srcOrd="1" destOrd="0" presId="urn:microsoft.com/office/officeart/2005/8/layout/vProcess5"/>
    <dgm:cxn modelId="{41ECF4A2-7925-4CC6-A7D3-B18FF6EC4E57}" type="presOf" srcId="{0B9A8A11-8818-46B7-BB4C-ADE30151409A}" destId="{5B75396C-0BF7-4525-A32B-78A55A56D64D}" srcOrd="0" destOrd="0" presId="urn:microsoft.com/office/officeart/2005/8/layout/vProcess5"/>
    <dgm:cxn modelId="{75195C38-5800-417B-ABBF-549F4E4BF295}" type="presOf" srcId="{B97C7D21-CB39-4C73-87CD-437D4A0C7215}" destId="{E4F8E042-37D7-4307-B766-014126E76209}" srcOrd="0" destOrd="0" presId="urn:microsoft.com/office/officeart/2005/8/layout/vProcess5"/>
    <dgm:cxn modelId="{3FE7478F-F8E3-43D7-A1ED-B0AE1DF576CC}" type="presOf" srcId="{18CE7586-8447-454A-885C-D146EE49BAE7}" destId="{75144AE6-669E-49A6-B200-69633ED99983}" srcOrd="0" destOrd="0" presId="urn:microsoft.com/office/officeart/2005/8/layout/vProcess5"/>
    <dgm:cxn modelId="{1C356B1E-7395-407B-95B0-2C44A2F246E7}" type="presOf" srcId="{9D503DC5-F7C5-4884-BC8E-9F39FB261C17}" destId="{C1A10694-9637-4CFC-8830-E8D2C69F0ED4}" srcOrd="0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45839D93-A411-4A76-8EC4-03634BCA8068}" type="presParOf" srcId="{CA7337BF-F134-4789-A1FB-FD758B80B31F}" destId="{6873C3AF-180E-479D-A904-A92C440E8766}" srcOrd="0" destOrd="0" presId="urn:microsoft.com/office/officeart/2005/8/layout/vProcess5"/>
    <dgm:cxn modelId="{8D8E7766-5971-4CAF-BE62-C5A85CCB5A8C}" type="presParOf" srcId="{CA7337BF-F134-4789-A1FB-FD758B80B31F}" destId="{E4F8E042-37D7-4307-B766-014126E76209}" srcOrd="1" destOrd="0" presId="urn:microsoft.com/office/officeart/2005/8/layout/vProcess5"/>
    <dgm:cxn modelId="{CEB0AF9E-4260-413B-96D2-55425B228DE1}" type="presParOf" srcId="{CA7337BF-F134-4789-A1FB-FD758B80B31F}" destId="{5B75396C-0BF7-4525-A32B-78A55A56D64D}" srcOrd="2" destOrd="0" presId="urn:microsoft.com/office/officeart/2005/8/layout/vProcess5"/>
    <dgm:cxn modelId="{00E90D15-262D-484D-BE62-0D8E4F547402}" type="presParOf" srcId="{CA7337BF-F134-4789-A1FB-FD758B80B31F}" destId="{75144AE6-669E-49A6-B200-69633ED99983}" srcOrd="3" destOrd="0" presId="urn:microsoft.com/office/officeart/2005/8/layout/vProcess5"/>
    <dgm:cxn modelId="{635F24CF-699F-404E-A541-28C7341D7AED}" type="presParOf" srcId="{CA7337BF-F134-4789-A1FB-FD758B80B31F}" destId="{C1A10694-9637-4CFC-8830-E8D2C69F0ED4}" srcOrd="4" destOrd="0" presId="urn:microsoft.com/office/officeart/2005/8/layout/vProcess5"/>
    <dgm:cxn modelId="{18311024-5159-4C75-8587-1EED455FA340}" type="presParOf" srcId="{CA7337BF-F134-4789-A1FB-FD758B80B31F}" destId="{84959432-35EF-4228-9DF8-6A0A785DB152}" srcOrd="5" destOrd="0" presId="urn:microsoft.com/office/officeart/2005/8/layout/vProcess5"/>
    <dgm:cxn modelId="{1ED2DCBB-C13E-4F4A-BCB1-9DA2D64A8562}" type="presParOf" srcId="{CA7337BF-F134-4789-A1FB-FD758B80B31F}" destId="{12471A2C-7199-4CD1-A0FE-84D4E4BD2E24}" srcOrd="6" destOrd="0" presId="urn:microsoft.com/office/officeart/2005/8/layout/vProcess5"/>
    <dgm:cxn modelId="{6150A2D7-DC46-4CC6-9416-74E5429562CC}" type="presParOf" srcId="{CA7337BF-F134-4789-A1FB-FD758B80B31F}" destId="{C007A4A7-546E-46CB-AAC3-BAB21C1E470A}" srcOrd="7" destOrd="0" presId="urn:microsoft.com/office/officeart/2005/8/layout/vProcess5"/>
    <dgm:cxn modelId="{EFFB309B-4680-46B5-B7F8-0FB9A0B497AA}" type="presParOf" srcId="{CA7337BF-F134-4789-A1FB-FD758B80B31F}" destId="{9367E77E-3777-4749-8FC8-226EE65F9277}" srcOrd="8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i="1" dirty="0" smtClean="0"/>
            <a:t>Виявлення потреби у вирішенні конкретного наукового завдання</a:t>
          </a:r>
          <a:endParaRPr lang="uk-UA" sz="28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b="1" i="1" dirty="0" smtClean="0"/>
            <a:t>Встановлення потреби у проведенні наукового дослідження</a:t>
          </a:r>
          <a:endParaRPr lang="uk-UA" sz="26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8CE7586-8447-454A-885C-D146EE49BA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i="1" dirty="0" smtClean="0"/>
            <a:t>Визначення та ранжирування цілей наукового дослідження</a:t>
          </a:r>
          <a:endParaRPr lang="uk-UA" sz="2800" b="1" dirty="0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DCBB7F0E-2C91-47FA-B19E-990C546A7F0D}" type="sib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F8E042-37D7-4307-B766-014126E76209}" type="pres">
      <dgm:prSet presAssocID="{B37918FC-118F-4F64-AA1F-3149DD1CFB28}" presName="ThreeNodes_1" presStyleLbl="node1" presStyleIdx="0" presStyleCnt="3" custScaleY="938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5396C-0BF7-4525-A32B-78A55A56D64D}" type="pres">
      <dgm:prSet presAssocID="{B37918FC-118F-4F64-AA1F-3149DD1CFB2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44AE6-669E-49A6-B200-69633ED99983}" type="pres">
      <dgm:prSet presAssocID="{B37918FC-118F-4F64-AA1F-3149DD1CFB28}" presName="ThreeNodes_3" presStyleLbl="node1" presStyleIdx="2" presStyleCnt="3" custScaleY="764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A10694-9637-4CFC-8830-E8D2C69F0ED4}" type="pres">
      <dgm:prSet presAssocID="{B37918FC-118F-4F64-AA1F-3149DD1CFB28}" presName="ThreeConn_1-2" presStyleLbl="fgAccFollowNode1" presStyleIdx="0" presStyleCnt="2" custScaleX="209699" custScaleY="100000" custLinFactX="-300000" custLinFactNeighborX="-395023" custLinFactNeighborY="-159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59432-35EF-4228-9DF8-6A0A785DB152}" type="pres">
      <dgm:prSet presAssocID="{B37918FC-118F-4F64-AA1F-3149DD1CFB28}" presName="ThreeConn_2-3" presStyleLbl="fgAccFollowNode1" presStyleIdx="1" presStyleCnt="2" custScaleX="260009" custLinFactX="-279777" custLinFactNeighborX="-300000" custLinFactNeighborY="-53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71A2C-7199-4CD1-A0FE-84D4E4BD2E24}" type="pres">
      <dgm:prSet presAssocID="{B37918FC-118F-4F64-AA1F-3149DD1CFB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7A4A7-546E-46CB-AAC3-BAB21C1E470A}" type="pres">
      <dgm:prSet presAssocID="{B37918FC-118F-4F64-AA1F-3149DD1CFB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67E77E-3777-4749-8FC8-226EE65F9277}" type="pres">
      <dgm:prSet presAssocID="{B37918FC-118F-4F64-AA1F-3149DD1CFB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7414116-13DE-4711-8D10-14CF87EB04E6}" type="presOf" srcId="{B97C7D21-CB39-4C73-87CD-437D4A0C7215}" destId="{12471A2C-7199-4CD1-A0FE-84D4E4BD2E24}" srcOrd="1" destOrd="0" presId="urn:microsoft.com/office/officeart/2005/8/layout/vProcess5"/>
    <dgm:cxn modelId="{C78C3D10-979A-455A-9325-8A6550D1CD0A}" type="presOf" srcId="{18CE7586-8447-454A-885C-D146EE49BAE7}" destId="{75144AE6-669E-49A6-B200-69633ED99983}" srcOrd="0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242B6FF7-4B13-43C2-B33F-884207A76D4F}" type="presOf" srcId="{18CE7586-8447-454A-885C-D146EE49BAE7}" destId="{9367E77E-3777-4749-8FC8-226EE65F9277}" srcOrd="1" destOrd="0" presId="urn:microsoft.com/office/officeart/2005/8/layout/vProcess5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8EC07396-5C36-4C70-8686-2B8322082332}" type="presOf" srcId="{0B9A8A11-8818-46B7-BB4C-ADE30151409A}" destId="{5B75396C-0BF7-4525-A32B-78A55A56D64D}" srcOrd="0" destOrd="0" presId="urn:microsoft.com/office/officeart/2005/8/layout/vProcess5"/>
    <dgm:cxn modelId="{565BA779-7FF2-4B6F-B2C1-A2B754276FEE}" type="presOf" srcId="{0B9A8A11-8818-46B7-BB4C-ADE30151409A}" destId="{C007A4A7-546E-46CB-AAC3-BAB21C1E470A}" srcOrd="1" destOrd="0" presId="urn:microsoft.com/office/officeart/2005/8/layout/vProcess5"/>
    <dgm:cxn modelId="{C97C4859-AF3D-45E3-BABD-5879071E554E}" type="presOf" srcId="{9D503DC5-F7C5-4884-BC8E-9F39FB261C17}" destId="{C1A10694-9637-4CFC-8830-E8D2C69F0ED4}" srcOrd="0" destOrd="0" presId="urn:microsoft.com/office/officeart/2005/8/layout/vProcess5"/>
    <dgm:cxn modelId="{892182BA-701E-4708-BD4E-5EC5640B50F0}" type="presOf" srcId="{B37918FC-118F-4F64-AA1F-3149DD1CFB28}" destId="{CA7337BF-F134-4789-A1FB-FD758B80B31F}" srcOrd="0" destOrd="0" presId="urn:microsoft.com/office/officeart/2005/8/layout/vProcess5"/>
    <dgm:cxn modelId="{C6C7DD28-F133-4068-83EE-83C5955FC78B}" type="presOf" srcId="{B97C7D21-CB39-4C73-87CD-437D4A0C7215}" destId="{E4F8E042-37D7-4307-B766-014126E76209}" srcOrd="0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5AC39272-EF51-4E20-8083-1A377C44229B}" type="presOf" srcId="{222FA0F3-AA31-49D9-A404-EC67BB364379}" destId="{84959432-35EF-4228-9DF8-6A0A785DB152}" srcOrd="0" destOrd="0" presId="urn:microsoft.com/office/officeart/2005/8/layout/vProcess5"/>
    <dgm:cxn modelId="{7367BB5F-357D-4291-8A9E-06A84EABC81A}" type="presParOf" srcId="{CA7337BF-F134-4789-A1FB-FD758B80B31F}" destId="{6873C3AF-180E-479D-A904-A92C440E8766}" srcOrd="0" destOrd="0" presId="urn:microsoft.com/office/officeart/2005/8/layout/vProcess5"/>
    <dgm:cxn modelId="{7D5C9C73-CFC2-41BA-A5EF-D2BC9AE5F86B}" type="presParOf" srcId="{CA7337BF-F134-4789-A1FB-FD758B80B31F}" destId="{E4F8E042-37D7-4307-B766-014126E76209}" srcOrd="1" destOrd="0" presId="urn:microsoft.com/office/officeart/2005/8/layout/vProcess5"/>
    <dgm:cxn modelId="{60CD1CBD-3F88-4C04-BBF1-AD8F2BF064F6}" type="presParOf" srcId="{CA7337BF-F134-4789-A1FB-FD758B80B31F}" destId="{5B75396C-0BF7-4525-A32B-78A55A56D64D}" srcOrd="2" destOrd="0" presId="urn:microsoft.com/office/officeart/2005/8/layout/vProcess5"/>
    <dgm:cxn modelId="{FCA38F09-118C-40FE-B261-53D1CA11C3E6}" type="presParOf" srcId="{CA7337BF-F134-4789-A1FB-FD758B80B31F}" destId="{75144AE6-669E-49A6-B200-69633ED99983}" srcOrd="3" destOrd="0" presId="urn:microsoft.com/office/officeart/2005/8/layout/vProcess5"/>
    <dgm:cxn modelId="{B614DCE4-DF5B-4501-B1C1-1BA41966510E}" type="presParOf" srcId="{CA7337BF-F134-4789-A1FB-FD758B80B31F}" destId="{C1A10694-9637-4CFC-8830-E8D2C69F0ED4}" srcOrd="4" destOrd="0" presId="urn:microsoft.com/office/officeart/2005/8/layout/vProcess5"/>
    <dgm:cxn modelId="{89E93E89-9EE6-490E-B8C7-00FF865A79F4}" type="presParOf" srcId="{CA7337BF-F134-4789-A1FB-FD758B80B31F}" destId="{84959432-35EF-4228-9DF8-6A0A785DB152}" srcOrd="5" destOrd="0" presId="urn:microsoft.com/office/officeart/2005/8/layout/vProcess5"/>
    <dgm:cxn modelId="{95F517E8-8C0E-4B52-8614-B38FFB7A2306}" type="presParOf" srcId="{CA7337BF-F134-4789-A1FB-FD758B80B31F}" destId="{12471A2C-7199-4CD1-A0FE-84D4E4BD2E24}" srcOrd="6" destOrd="0" presId="urn:microsoft.com/office/officeart/2005/8/layout/vProcess5"/>
    <dgm:cxn modelId="{1B2D8D3E-64AB-4145-BD72-C07BF68C9B43}" type="presParOf" srcId="{CA7337BF-F134-4789-A1FB-FD758B80B31F}" destId="{C007A4A7-546E-46CB-AAC3-BAB21C1E470A}" srcOrd="7" destOrd="0" presId="urn:microsoft.com/office/officeart/2005/8/layout/vProcess5"/>
    <dgm:cxn modelId="{841F199E-F3A0-4167-9FD5-67EC876604B6}" type="presParOf" srcId="{CA7337BF-F134-4789-A1FB-FD758B80B31F}" destId="{9367E77E-3777-4749-8FC8-226EE65F9277}" srcOrd="8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7918FC-118F-4F64-AA1F-3149DD1CFB2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uk-UA"/>
        </a:p>
      </dgm:t>
    </dgm:pt>
    <dgm:pt modelId="{B97C7D21-CB39-4C73-87CD-437D4A0C721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i="1" dirty="0" smtClean="0"/>
            <a:t>Систематизація предметної області дослідження</a:t>
          </a:r>
          <a:endParaRPr lang="uk-UA" sz="2800" b="1" dirty="0"/>
        </a:p>
      </dgm:t>
    </dgm:pt>
    <dgm:pt modelId="{A9BB196B-2366-4C4A-B627-D5FFFA25CA36}" type="parTrans" cxnId="{E56963C1-9F22-4E19-9856-6934AC37F346}">
      <dgm:prSet/>
      <dgm:spPr/>
      <dgm:t>
        <a:bodyPr/>
        <a:lstStyle/>
        <a:p>
          <a:endParaRPr lang="uk-UA"/>
        </a:p>
      </dgm:t>
    </dgm:pt>
    <dgm:pt modelId="{9D503DC5-F7C5-4884-BC8E-9F39FB261C17}" type="sibTrans" cxnId="{E56963C1-9F22-4E19-9856-6934AC37F34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0B9A8A11-8818-46B7-BB4C-ADE30151409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b="1" i="1" dirty="0" smtClean="0"/>
            <a:t>Визначення умов і обмежень</a:t>
          </a:r>
          <a:endParaRPr lang="uk-UA" sz="2600" b="1" dirty="0"/>
        </a:p>
      </dgm:t>
    </dgm:pt>
    <dgm:pt modelId="{E5DAEF7C-F438-46B3-95A5-79A9C6D7069E}" type="parTrans" cxnId="{617955AF-777A-4F89-AF5F-0EC53EF5BA98}">
      <dgm:prSet/>
      <dgm:spPr/>
      <dgm:t>
        <a:bodyPr/>
        <a:lstStyle/>
        <a:p>
          <a:endParaRPr lang="uk-UA"/>
        </a:p>
      </dgm:t>
    </dgm:pt>
    <dgm:pt modelId="{222FA0F3-AA31-49D9-A404-EC67BB364379}" type="sibTrans" cxnId="{617955AF-777A-4F89-AF5F-0EC53EF5BA98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/>
        </a:p>
      </dgm:t>
    </dgm:pt>
    <dgm:pt modelId="{18CE7586-8447-454A-885C-D146EE49BAE7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i="1" dirty="0" smtClean="0"/>
            <a:t>Визначення (формулювання) завдань наукового дослідження</a:t>
          </a:r>
          <a:endParaRPr lang="uk-UA" sz="2800" b="1" dirty="0"/>
        </a:p>
      </dgm:t>
    </dgm:pt>
    <dgm:pt modelId="{836486C1-A645-4247-9335-0BECA6ABF330}" type="parTrans" cxnId="{F1265D21-E001-4FF8-BBA0-DC6D2189F8DC}">
      <dgm:prSet/>
      <dgm:spPr/>
      <dgm:t>
        <a:bodyPr/>
        <a:lstStyle/>
        <a:p>
          <a:endParaRPr lang="uk-UA"/>
        </a:p>
      </dgm:t>
    </dgm:pt>
    <dgm:pt modelId="{DCBB7F0E-2C91-47FA-B19E-990C546A7F0D}" type="sibTrans" cxnId="{F1265D21-E001-4FF8-BBA0-DC6D2189F8DC}">
      <dgm:prSet/>
      <dgm:spPr/>
      <dgm:t>
        <a:bodyPr/>
        <a:lstStyle/>
        <a:p>
          <a:endParaRPr lang="uk-UA"/>
        </a:p>
      </dgm:t>
    </dgm:pt>
    <dgm:pt modelId="{CA7337BF-F134-4789-A1FB-FD758B80B31F}" type="pres">
      <dgm:prSet presAssocID="{B37918FC-118F-4F64-AA1F-3149DD1CFB2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73C3AF-180E-479D-A904-A92C440E8766}" type="pres">
      <dgm:prSet presAssocID="{B37918FC-118F-4F64-AA1F-3149DD1CFB28}" presName="dummyMaxCanvas" presStyleCnt="0">
        <dgm:presLayoutVars/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E4F8E042-37D7-4307-B766-014126E76209}" type="pres">
      <dgm:prSet presAssocID="{B37918FC-118F-4F64-AA1F-3149DD1CFB28}" presName="ThreeNodes_1" presStyleLbl="node1" presStyleIdx="0" presStyleCnt="3" custScaleY="1003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5396C-0BF7-4525-A32B-78A55A56D64D}" type="pres">
      <dgm:prSet presAssocID="{B37918FC-118F-4F64-AA1F-3149DD1CFB28}" presName="ThreeNodes_2" presStyleLbl="node1" presStyleIdx="1" presStyleCnt="3" custScaleY="539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44AE6-669E-49A6-B200-69633ED99983}" type="pres">
      <dgm:prSet presAssocID="{B37918FC-118F-4F64-AA1F-3149DD1CFB28}" presName="ThreeNodes_3" presStyleLbl="node1" presStyleIdx="2" presStyleCnt="3" custScaleY="987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A10694-9637-4CFC-8830-E8D2C69F0ED4}" type="pres">
      <dgm:prSet presAssocID="{B37918FC-118F-4F64-AA1F-3149DD1CFB28}" presName="ThreeConn_1-2" presStyleLbl="fgAccFollowNode1" presStyleIdx="0" presStyleCnt="2" custScaleX="166008" custScaleY="100000" custLinFactX="-300000" custLinFactNeighborX="-317856" custLinFactNeighborY="122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59432-35EF-4228-9DF8-6A0A785DB152}" type="pres">
      <dgm:prSet presAssocID="{B37918FC-118F-4F64-AA1F-3149DD1CFB28}" presName="ThreeConn_2-3" presStyleLbl="fgAccFollowNode1" presStyleIdx="1" presStyleCnt="2" custScaleX="169598" custScaleY="100000" custLinFactX="-279777" custLinFactNeighborX="-300000" custLinFactNeighborY="-53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471A2C-7199-4CD1-A0FE-84D4E4BD2E24}" type="pres">
      <dgm:prSet presAssocID="{B37918FC-118F-4F64-AA1F-3149DD1CFB2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7A4A7-546E-46CB-AAC3-BAB21C1E470A}" type="pres">
      <dgm:prSet presAssocID="{B37918FC-118F-4F64-AA1F-3149DD1CFB2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67E77E-3777-4749-8FC8-226EE65F9277}" type="pres">
      <dgm:prSet presAssocID="{B37918FC-118F-4F64-AA1F-3149DD1CFB2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8072D07-0F0F-45C1-9C10-6D7AA175BFC9}" type="presOf" srcId="{B37918FC-118F-4F64-AA1F-3149DD1CFB28}" destId="{CA7337BF-F134-4789-A1FB-FD758B80B31F}" srcOrd="0" destOrd="0" presId="urn:microsoft.com/office/officeart/2005/8/layout/vProcess5"/>
    <dgm:cxn modelId="{E56963C1-9F22-4E19-9856-6934AC37F346}" srcId="{B37918FC-118F-4F64-AA1F-3149DD1CFB28}" destId="{B97C7D21-CB39-4C73-87CD-437D4A0C7215}" srcOrd="0" destOrd="0" parTransId="{A9BB196B-2366-4C4A-B627-D5FFFA25CA36}" sibTransId="{9D503DC5-F7C5-4884-BC8E-9F39FB261C17}"/>
    <dgm:cxn modelId="{F1265D21-E001-4FF8-BBA0-DC6D2189F8DC}" srcId="{B37918FC-118F-4F64-AA1F-3149DD1CFB28}" destId="{18CE7586-8447-454A-885C-D146EE49BAE7}" srcOrd="2" destOrd="0" parTransId="{836486C1-A645-4247-9335-0BECA6ABF330}" sibTransId="{DCBB7F0E-2C91-47FA-B19E-990C546A7F0D}"/>
    <dgm:cxn modelId="{6EDFE478-791D-4D6A-83D0-437E956AE5B9}" type="presOf" srcId="{0B9A8A11-8818-46B7-BB4C-ADE30151409A}" destId="{C007A4A7-546E-46CB-AAC3-BAB21C1E470A}" srcOrd="1" destOrd="0" presId="urn:microsoft.com/office/officeart/2005/8/layout/vProcess5"/>
    <dgm:cxn modelId="{D73B12AE-34C3-4DB7-842D-57BFC90FF89C}" type="presOf" srcId="{9D503DC5-F7C5-4884-BC8E-9F39FB261C17}" destId="{C1A10694-9637-4CFC-8830-E8D2C69F0ED4}" srcOrd="0" destOrd="0" presId="urn:microsoft.com/office/officeart/2005/8/layout/vProcess5"/>
    <dgm:cxn modelId="{7E06CD94-172F-422D-B482-639E443C46FC}" type="presOf" srcId="{18CE7586-8447-454A-885C-D146EE49BAE7}" destId="{75144AE6-669E-49A6-B200-69633ED99983}" srcOrd="0" destOrd="0" presId="urn:microsoft.com/office/officeart/2005/8/layout/vProcess5"/>
    <dgm:cxn modelId="{90516A74-099D-4654-916C-5F5D4E095C46}" type="presOf" srcId="{222FA0F3-AA31-49D9-A404-EC67BB364379}" destId="{84959432-35EF-4228-9DF8-6A0A785DB152}" srcOrd="0" destOrd="0" presId="urn:microsoft.com/office/officeart/2005/8/layout/vProcess5"/>
    <dgm:cxn modelId="{0445A39A-AA70-4303-9EF1-D8B08C0AE1E6}" type="presOf" srcId="{0B9A8A11-8818-46B7-BB4C-ADE30151409A}" destId="{5B75396C-0BF7-4525-A32B-78A55A56D64D}" srcOrd="0" destOrd="0" presId="urn:microsoft.com/office/officeart/2005/8/layout/vProcess5"/>
    <dgm:cxn modelId="{2899957C-FF2D-4BEB-BE43-9D44C64EC376}" type="presOf" srcId="{18CE7586-8447-454A-885C-D146EE49BAE7}" destId="{9367E77E-3777-4749-8FC8-226EE65F9277}" srcOrd="1" destOrd="0" presId="urn:microsoft.com/office/officeart/2005/8/layout/vProcess5"/>
    <dgm:cxn modelId="{0C11BFFE-3922-4E29-BDBA-C99946C7FE22}" type="presOf" srcId="{B97C7D21-CB39-4C73-87CD-437D4A0C7215}" destId="{E4F8E042-37D7-4307-B766-014126E76209}" srcOrd="0" destOrd="0" presId="urn:microsoft.com/office/officeart/2005/8/layout/vProcess5"/>
    <dgm:cxn modelId="{D56F0341-A1B7-46E8-93D9-40E413EB53EB}" type="presOf" srcId="{B97C7D21-CB39-4C73-87CD-437D4A0C7215}" destId="{12471A2C-7199-4CD1-A0FE-84D4E4BD2E24}" srcOrd="1" destOrd="0" presId="urn:microsoft.com/office/officeart/2005/8/layout/vProcess5"/>
    <dgm:cxn modelId="{617955AF-777A-4F89-AF5F-0EC53EF5BA98}" srcId="{B37918FC-118F-4F64-AA1F-3149DD1CFB28}" destId="{0B9A8A11-8818-46B7-BB4C-ADE30151409A}" srcOrd="1" destOrd="0" parTransId="{E5DAEF7C-F438-46B3-95A5-79A9C6D7069E}" sibTransId="{222FA0F3-AA31-49D9-A404-EC67BB364379}"/>
    <dgm:cxn modelId="{5DC875E6-49E3-4D07-BEA6-5A547B48BB91}" type="presParOf" srcId="{CA7337BF-F134-4789-A1FB-FD758B80B31F}" destId="{6873C3AF-180E-479D-A904-A92C440E8766}" srcOrd="0" destOrd="0" presId="urn:microsoft.com/office/officeart/2005/8/layout/vProcess5"/>
    <dgm:cxn modelId="{743F6C46-983A-4BC0-BCC3-40B192B604F5}" type="presParOf" srcId="{CA7337BF-F134-4789-A1FB-FD758B80B31F}" destId="{E4F8E042-37D7-4307-B766-014126E76209}" srcOrd="1" destOrd="0" presId="urn:microsoft.com/office/officeart/2005/8/layout/vProcess5"/>
    <dgm:cxn modelId="{B841B993-0754-4526-AD57-CA88C27B7617}" type="presParOf" srcId="{CA7337BF-F134-4789-A1FB-FD758B80B31F}" destId="{5B75396C-0BF7-4525-A32B-78A55A56D64D}" srcOrd="2" destOrd="0" presId="urn:microsoft.com/office/officeart/2005/8/layout/vProcess5"/>
    <dgm:cxn modelId="{5588BF06-8499-468D-8144-A5E5B518B001}" type="presParOf" srcId="{CA7337BF-F134-4789-A1FB-FD758B80B31F}" destId="{75144AE6-669E-49A6-B200-69633ED99983}" srcOrd="3" destOrd="0" presId="urn:microsoft.com/office/officeart/2005/8/layout/vProcess5"/>
    <dgm:cxn modelId="{74CFDC32-B986-45FC-A7F6-D0A3D1E82BE1}" type="presParOf" srcId="{CA7337BF-F134-4789-A1FB-FD758B80B31F}" destId="{C1A10694-9637-4CFC-8830-E8D2C69F0ED4}" srcOrd="4" destOrd="0" presId="urn:microsoft.com/office/officeart/2005/8/layout/vProcess5"/>
    <dgm:cxn modelId="{2EA78340-3EA5-4CC2-B03C-E6A3DB66D6DE}" type="presParOf" srcId="{CA7337BF-F134-4789-A1FB-FD758B80B31F}" destId="{84959432-35EF-4228-9DF8-6A0A785DB152}" srcOrd="5" destOrd="0" presId="urn:microsoft.com/office/officeart/2005/8/layout/vProcess5"/>
    <dgm:cxn modelId="{E6BD9688-F299-4428-A9EF-0F2024508F4B}" type="presParOf" srcId="{CA7337BF-F134-4789-A1FB-FD758B80B31F}" destId="{12471A2C-7199-4CD1-A0FE-84D4E4BD2E24}" srcOrd="6" destOrd="0" presId="urn:microsoft.com/office/officeart/2005/8/layout/vProcess5"/>
    <dgm:cxn modelId="{BF6570B7-51E6-4430-A5CD-20AB1F03123F}" type="presParOf" srcId="{CA7337BF-F134-4789-A1FB-FD758B80B31F}" destId="{C007A4A7-546E-46CB-AAC3-BAB21C1E470A}" srcOrd="7" destOrd="0" presId="urn:microsoft.com/office/officeart/2005/8/layout/vProcess5"/>
    <dgm:cxn modelId="{38B748CC-5762-4DB4-A32E-E7514094426D}" type="presParOf" srcId="{CA7337BF-F134-4789-A1FB-FD758B80B31F}" destId="{9367E77E-3777-4749-8FC8-226EE65F9277}" srcOrd="8" destOrd="0" presId="urn:microsoft.com/office/officeart/2005/8/layout/vProcess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1B8A8-AC6B-42A6-994C-532EC9EF2EF6}">
      <dsp:nvSpPr>
        <dsp:cNvPr id="0" name=""/>
        <dsp:cNvSpPr/>
      </dsp:nvSpPr>
      <dsp:spPr>
        <a:xfrm>
          <a:off x="0" y="0"/>
          <a:ext cx="4637312" cy="46373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AF6922-4A74-445B-AA03-1968DFDAD349}">
      <dsp:nvSpPr>
        <dsp:cNvPr id="0" name=""/>
        <dsp:cNvSpPr/>
      </dsp:nvSpPr>
      <dsp:spPr>
        <a:xfrm>
          <a:off x="2318656" y="0"/>
          <a:ext cx="6596743" cy="463731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1. Формулювання теми наукового дослідження.</a:t>
          </a:r>
          <a:endParaRPr lang="uk-UA" sz="1800" b="1" kern="1200" dirty="0"/>
        </a:p>
      </dsp:txBody>
      <dsp:txXfrm>
        <a:off x="2318656" y="0"/>
        <a:ext cx="6596743" cy="579665"/>
      </dsp:txXfrm>
    </dsp:sp>
    <dsp:sp modelId="{F7F842E7-37F2-45EF-BFA8-B68C83E96E9E}">
      <dsp:nvSpPr>
        <dsp:cNvPr id="0" name=""/>
        <dsp:cNvSpPr/>
      </dsp:nvSpPr>
      <dsp:spPr>
        <a:xfrm>
          <a:off x="405765" y="579665"/>
          <a:ext cx="3825781" cy="38257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8FE20-273F-4E47-BDD1-2E0900BED086}">
      <dsp:nvSpPr>
        <dsp:cNvPr id="0" name=""/>
        <dsp:cNvSpPr/>
      </dsp:nvSpPr>
      <dsp:spPr>
        <a:xfrm>
          <a:off x="2318656" y="579665"/>
          <a:ext cx="6596743" cy="382578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2.  </a:t>
          </a:r>
          <a:r>
            <a:rPr lang="uk-UA" sz="1800" b="1" kern="1200" dirty="0" err="1" smtClean="0"/>
            <a:t>Обгрунтування</a:t>
          </a:r>
          <a:r>
            <a:rPr lang="uk-UA" sz="1800" b="1" kern="1200" dirty="0" smtClean="0"/>
            <a:t> актуальності теми</a:t>
          </a:r>
          <a:endParaRPr lang="uk-UA" sz="1800" b="1" kern="1200" dirty="0"/>
        </a:p>
      </dsp:txBody>
      <dsp:txXfrm>
        <a:off x="2318656" y="579665"/>
        <a:ext cx="6596743" cy="579665"/>
      </dsp:txXfrm>
    </dsp:sp>
    <dsp:sp modelId="{ADA15A51-776F-4026-A49D-146A8F625198}">
      <dsp:nvSpPr>
        <dsp:cNvPr id="0" name=""/>
        <dsp:cNvSpPr/>
      </dsp:nvSpPr>
      <dsp:spPr>
        <a:xfrm>
          <a:off x="811531" y="1159331"/>
          <a:ext cx="3014250" cy="30142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A577E7-24E1-4FAD-870C-0E4D3A8FCA26}">
      <dsp:nvSpPr>
        <dsp:cNvPr id="0" name=""/>
        <dsp:cNvSpPr/>
      </dsp:nvSpPr>
      <dsp:spPr>
        <a:xfrm>
          <a:off x="2292533" y="1080960"/>
          <a:ext cx="6596743" cy="301425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3.Визначення предмета й </a:t>
          </a:r>
          <a:r>
            <a:rPr lang="uk-UA" sz="1800" b="1" kern="1200" dirty="0" err="1" smtClean="0"/>
            <a:t>об’</a:t>
          </a:r>
          <a:r>
            <a:rPr lang="ru-RU" sz="1800" b="1" kern="1200" dirty="0" err="1" smtClean="0"/>
            <a:t>єкта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дослідження</a:t>
          </a:r>
          <a:endParaRPr lang="uk-UA" sz="1800" b="1" kern="1200" dirty="0"/>
        </a:p>
      </dsp:txBody>
      <dsp:txXfrm>
        <a:off x="2292533" y="1080960"/>
        <a:ext cx="6596743" cy="579661"/>
      </dsp:txXfrm>
    </dsp:sp>
    <dsp:sp modelId="{6CB84C17-D818-4875-B8DE-1DDE1114B7CA}">
      <dsp:nvSpPr>
        <dsp:cNvPr id="0" name=""/>
        <dsp:cNvSpPr/>
      </dsp:nvSpPr>
      <dsp:spPr>
        <a:xfrm>
          <a:off x="1217294" y="1738992"/>
          <a:ext cx="2202723" cy="22027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AF4CDF-B261-4137-9BD4-77FE53CB253A}">
      <dsp:nvSpPr>
        <dsp:cNvPr id="0" name=""/>
        <dsp:cNvSpPr/>
      </dsp:nvSpPr>
      <dsp:spPr>
        <a:xfrm>
          <a:off x="2318656" y="1738992"/>
          <a:ext cx="6596743" cy="2202723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4. Постановка мети й завдань досліджень</a:t>
          </a:r>
          <a:endParaRPr lang="uk-UA" sz="1800" b="1" kern="1200" dirty="0"/>
        </a:p>
      </dsp:txBody>
      <dsp:txXfrm>
        <a:off x="2318656" y="1738992"/>
        <a:ext cx="6596743" cy="579665"/>
      </dsp:txXfrm>
    </dsp:sp>
    <dsp:sp modelId="{5140693B-51F9-4126-9819-A367370D1C2E}">
      <dsp:nvSpPr>
        <dsp:cNvPr id="0" name=""/>
        <dsp:cNvSpPr/>
      </dsp:nvSpPr>
      <dsp:spPr>
        <a:xfrm>
          <a:off x="1623060" y="2318657"/>
          <a:ext cx="1391192" cy="13911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A492CE-01C0-4577-9734-DB685221EE30}">
      <dsp:nvSpPr>
        <dsp:cNvPr id="0" name=""/>
        <dsp:cNvSpPr/>
      </dsp:nvSpPr>
      <dsp:spPr>
        <a:xfrm>
          <a:off x="2318656" y="2318657"/>
          <a:ext cx="6596743" cy="139119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5. Вибір методу (методики) дослідження</a:t>
          </a:r>
          <a:endParaRPr lang="uk-UA" sz="1800" b="1" kern="1200" dirty="0"/>
        </a:p>
      </dsp:txBody>
      <dsp:txXfrm>
        <a:off x="2318656" y="2318657"/>
        <a:ext cx="6596743" cy="579665"/>
      </dsp:txXfrm>
    </dsp:sp>
    <dsp:sp modelId="{773DE31F-04F4-4195-98B9-CC470F243F9D}">
      <dsp:nvSpPr>
        <dsp:cNvPr id="0" name=""/>
        <dsp:cNvSpPr/>
      </dsp:nvSpPr>
      <dsp:spPr>
        <a:xfrm>
          <a:off x="2028825" y="2898323"/>
          <a:ext cx="579661" cy="5796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970D2-6057-4826-977F-50C789F5B66F}">
      <dsp:nvSpPr>
        <dsp:cNvPr id="0" name=""/>
        <dsp:cNvSpPr/>
      </dsp:nvSpPr>
      <dsp:spPr>
        <a:xfrm>
          <a:off x="2318656" y="2898323"/>
          <a:ext cx="6596743" cy="57966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6. Формулювання висновків та оцінка отриманих результатів</a:t>
          </a:r>
          <a:endParaRPr lang="uk-UA" sz="1600" b="1" kern="1200" dirty="0"/>
        </a:p>
      </dsp:txBody>
      <dsp:txXfrm>
        <a:off x="2318656" y="2898323"/>
        <a:ext cx="6596743" cy="57966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597748-9124-4287-A3C3-238676AE62E3}">
      <dsp:nvSpPr>
        <dsp:cNvPr id="0" name=""/>
        <dsp:cNvSpPr/>
      </dsp:nvSpPr>
      <dsp:spPr>
        <a:xfrm>
          <a:off x="0" y="0"/>
          <a:ext cx="7132320" cy="83121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розвиток теоретичних положень предмета дослідження</a:t>
          </a:r>
          <a:endParaRPr lang="uk-UA" sz="2800" b="1" kern="1200" dirty="0"/>
        </a:p>
      </dsp:txBody>
      <dsp:txXfrm>
        <a:off x="0" y="0"/>
        <a:ext cx="6213827" cy="831215"/>
      </dsp:txXfrm>
    </dsp:sp>
    <dsp:sp modelId="{A4AA42EB-F5AB-48DD-8D99-3F0BF9A829D0}">
      <dsp:nvSpPr>
        <dsp:cNvPr id="0" name=""/>
        <dsp:cNvSpPr/>
      </dsp:nvSpPr>
      <dsp:spPr>
        <a:xfrm>
          <a:off x="662663" y="969278"/>
          <a:ext cx="7132320" cy="83121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проведення</a:t>
          </a:r>
          <a:r>
            <a:rPr lang="uk-UA" sz="2600" b="1" kern="1200" dirty="0" smtClean="0"/>
            <a:t> випробувань</a:t>
          </a:r>
          <a:endParaRPr lang="uk-UA" sz="2600" b="1" kern="1200" dirty="0"/>
        </a:p>
      </dsp:txBody>
      <dsp:txXfrm>
        <a:off x="662663" y="969278"/>
        <a:ext cx="5994698" cy="831215"/>
      </dsp:txXfrm>
    </dsp:sp>
    <dsp:sp modelId="{9F96B142-00DA-4289-A332-B0E47C059B68}">
      <dsp:nvSpPr>
        <dsp:cNvPr id="0" name=""/>
        <dsp:cNvSpPr/>
      </dsp:nvSpPr>
      <dsp:spPr>
        <a:xfrm>
          <a:off x="1185748" y="1964690"/>
          <a:ext cx="7132320" cy="83121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розробленням нових методів</a:t>
          </a:r>
          <a:endParaRPr lang="uk-UA" sz="2800" b="1" kern="1200" dirty="0"/>
        </a:p>
      </dsp:txBody>
      <dsp:txXfrm>
        <a:off x="1185748" y="1964690"/>
        <a:ext cx="6003613" cy="831215"/>
      </dsp:txXfrm>
    </dsp:sp>
    <dsp:sp modelId="{19B0EE7C-C015-4718-BC1A-3A1BEBEE9636}">
      <dsp:nvSpPr>
        <dsp:cNvPr id="0" name=""/>
        <dsp:cNvSpPr/>
      </dsp:nvSpPr>
      <dsp:spPr>
        <a:xfrm>
          <a:off x="1783080" y="2947035"/>
          <a:ext cx="7132320" cy="83121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розроблення  рекомендацій з використання нових знань</a:t>
          </a:r>
          <a:endParaRPr lang="uk-UA" sz="2800" b="1" kern="1200" dirty="0"/>
        </a:p>
      </dsp:txBody>
      <dsp:txXfrm>
        <a:off x="1783080" y="2947035"/>
        <a:ext cx="5994698" cy="831215"/>
      </dsp:txXfrm>
    </dsp:sp>
    <dsp:sp modelId="{332787A3-44ED-48CF-9397-0EEC0D88CDFF}">
      <dsp:nvSpPr>
        <dsp:cNvPr id="0" name=""/>
        <dsp:cNvSpPr/>
      </dsp:nvSpPr>
      <dsp:spPr>
        <a:xfrm>
          <a:off x="5053379" y="649699"/>
          <a:ext cx="1109522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5053379" y="649699"/>
        <a:ext cx="1109522" cy="540289"/>
      </dsp:txXfrm>
    </dsp:sp>
    <dsp:sp modelId="{B942352D-F8F0-41AF-9088-3B20C347CA25}">
      <dsp:nvSpPr>
        <dsp:cNvPr id="0" name=""/>
        <dsp:cNvSpPr/>
      </dsp:nvSpPr>
      <dsp:spPr>
        <a:xfrm>
          <a:off x="6215154" y="1592851"/>
          <a:ext cx="1025675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6215154" y="1592851"/>
        <a:ext cx="1025675" cy="540289"/>
      </dsp:txXfrm>
    </dsp:sp>
    <dsp:sp modelId="{C7944BE4-83F0-4A61-8394-45DB05A08BB0}">
      <dsp:nvSpPr>
        <dsp:cNvPr id="0" name=""/>
        <dsp:cNvSpPr/>
      </dsp:nvSpPr>
      <dsp:spPr>
        <a:xfrm flipH="1">
          <a:off x="6450283" y="2562137"/>
          <a:ext cx="1131350" cy="540289"/>
        </a:xfrm>
        <a:prstGeom prst="downArrow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flipH="1">
        <a:off x="6450283" y="2562137"/>
        <a:ext cx="1131350" cy="54028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E764E6-0DC3-4150-B8A7-07620925D8B6}">
      <dsp:nvSpPr>
        <dsp:cNvPr id="0" name=""/>
        <dsp:cNvSpPr/>
      </dsp:nvSpPr>
      <dsp:spPr>
        <a:xfrm>
          <a:off x="0" y="286229"/>
          <a:ext cx="8915400" cy="262001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0" kern="1200" dirty="0" smtClean="0"/>
            <a:t>служить </a:t>
          </a:r>
          <a:r>
            <a:rPr lang="uk-UA" sz="3600" b="1" kern="1200" dirty="0" smtClean="0"/>
            <a:t>інструментом </a:t>
          </a:r>
          <a:r>
            <a:rPr lang="uk-UA" sz="3600" b="0" kern="1200" dirty="0" smtClean="0"/>
            <a:t>у здобутті фактичного матеріалу, будучи необхідною умовою досягнення поставленої мети</a:t>
          </a:r>
          <a:endParaRPr lang="uk-UA" sz="3600" b="0" kern="1200" dirty="0"/>
        </a:p>
      </dsp:txBody>
      <dsp:txXfrm>
        <a:off x="0" y="286229"/>
        <a:ext cx="8915400" cy="262001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1F38EF-C7F1-4586-A094-B01F1BEA3FB6}">
      <dsp:nvSpPr>
        <dsp:cNvPr id="0" name=""/>
        <dsp:cNvSpPr/>
      </dsp:nvSpPr>
      <dsp:spPr>
        <a:xfrm rot="5400000">
          <a:off x="5137262" y="-1696357"/>
          <a:ext cx="185041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err="1" smtClean="0"/>
            <a:t>послідовність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дій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з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установлення</a:t>
          </a:r>
          <a:r>
            <a:rPr lang="ru-RU" sz="2400" b="0" i="0" kern="1200" dirty="0" smtClean="0"/>
            <a:t> </a:t>
          </a:r>
          <a:r>
            <a:rPr lang="ru-RU" sz="2400" b="1" i="0" kern="1200" dirty="0" err="1" smtClean="0">
              <a:hlinkClick xmlns:r="http://schemas.openxmlformats.org/officeDocument/2006/relationships" r:id="rId1" tooltip="Структурний зв'язок (ще не написана)"/>
            </a:rPr>
            <a:t>структурних</a:t>
          </a:r>
          <a:r>
            <a:rPr lang="ru-RU" sz="2400" b="1" i="0" kern="1200" dirty="0" smtClean="0">
              <a:hlinkClick xmlns:r="http://schemas.openxmlformats.org/officeDocument/2006/relationships" r:id="rId1" tooltip="Структурний зв'язок (ще не написана)"/>
            </a:rPr>
            <a:t> </a:t>
          </a:r>
          <a:r>
            <a:rPr lang="ru-RU" sz="2400" b="1" i="0" kern="1200" dirty="0" err="1" smtClean="0">
              <a:hlinkClick xmlns:r="http://schemas.openxmlformats.org/officeDocument/2006/relationships" r:id="rId1" tooltip="Структурний зв'язок (ще не написана)"/>
            </a:rPr>
            <a:t>зв'язків</a:t>
          </a:r>
          <a:r>
            <a:rPr lang="ru-RU" sz="2400" b="0" i="0" kern="1200" dirty="0" smtClean="0"/>
            <a:t> </a:t>
          </a:r>
          <a:r>
            <a:rPr lang="ru-RU" sz="2400" b="0" i="0" kern="1200" dirty="0" err="1" smtClean="0"/>
            <a:t>між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змінними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або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елементами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досліджуваної</a:t>
          </a:r>
          <a:r>
            <a:rPr lang="ru-RU" sz="2400" b="0" i="0" kern="1200" dirty="0" smtClean="0"/>
            <a:t> </a:t>
          </a:r>
          <a:r>
            <a:rPr lang="ru-RU" sz="2400" b="0" i="0" kern="1200" dirty="0" err="1" smtClean="0">
              <a:hlinkClick xmlns:r="http://schemas.openxmlformats.org/officeDocument/2006/relationships" r:id="rId2" tooltip="Система"/>
            </a:rPr>
            <a:t>системи</a:t>
          </a:r>
          <a:endParaRPr lang="uk-UA" sz="2400" kern="1200" dirty="0"/>
        </a:p>
      </dsp:txBody>
      <dsp:txXfrm rot="5400000">
        <a:off x="5137262" y="-1696357"/>
        <a:ext cx="1850419" cy="5705856"/>
      </dsp:txXfrm>
    </dsp:sp>
    <dsp:sp modelId="{F4E2401D-746A-41EF-99F0-F6435AF60E4E}">
      <dsp:nvSpPr>
        <dsp:cNvPr id="0" name=""/>
        <dsp:cNvSpPr/>
      </dsp:nvSpPr>
      <dsp:spPr>
        <a:xfrm>
          <a:off x="0" y="57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Системного </a:t>
          </a:r>
          <a:r>
            <a:rPr lang="uk-UA" sz="2800" kern="1200" dirty="0" smtClean="0"/>
            <a:t> </a:t>
          </a:r>
          <a:r>
            <a:rPr lang="uk-UA" sz="2800" b="1" kern="1200" dirty="0" smtClean="0"/>
            <a:t>аналізу</a:t>
          </a:r>
          <a:endParaRPr lang="uk-UA" sz="2800" b="1" kern="1200" dirty="0"/>
        </a:p>
      </dsp:txBody>
      <dsp:txXfrm>
        <a:off x="0" y="57"/>
        <a:ext cx="3209544" cy="2313024"/>
      </dsp:txXfrm>
    </dsp:sp>
    <dsp:sp modelId="{E56066FD-C9F1-4442-AB5B-2FC12CF66F98}">
      <dsp:nvSpPr>
        <dsp:cNvPr id="0" name=""/>
        <dsp:cNvSpPr/>
      </dsp:nvSpPr>
      <dsp:spPr>
        <a:xfrm rot="5400000">
          <a:off x="5137262" y="732318"/>
          <a:ext cx="185041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500" kern="1200" dirty="0" smtClean="0"/>
            <a:t>яке має деякі істотні відмінності, досягнуті за рахунок знятих припущень, нових використаних ефектів, підходів до вирішення.</a:t>
          </a:r>
          <a:endParaRPr lang="uk-UA" sz="2500" kern="1200" dirty="0"/>
        </a:p>
      </dsp:txBody>
      <dsp:txXfrm rot="5400000">
        <a:off x="5137262" y="732318"/>
        <a:ext cx="1850419" cy="5705856"/>
      </dsp:txXfrm>
    </dsp:sp>
    <dsp:sp modelId="{95C3FE6A-4F19-4C1E-94AF-B52F089DCD51}">
      <dsp:nvSpPr>
        <dsp:cNvPr id="0" name=""/>
        <dsp:cNvSpPr/>
      </dsp:nvSpPr>
      <dsp:spPr>
        <a:xfrm>
          <a:off x="0" y="2428734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моделювання процесу або явища на базі відомих моделей</a:t>
          </a:r>
          <a:endParaRPr lang="uk-UA" sz="2800" b="1" kern="1200" dirty="0"/>
        </a:p>
      </dsp:txBody>
      <dsp:txXfrm>
        <a:off x="0" y="2428734"/>
        <a:ext cx="3209544" cy="231302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09D26B-59A2-41B2-BC9E-4D078A4933DE}">
      <dsp:nvSpPr>
        <dsp:cNvPr id="0" name=""/>
        <dsp:cNvSpPr/>
      </dsp:nvSpPr>
      <dsp:spPr>
        <a:xfrm rot="5400000">
          <a:off x="5137262" y="-1696357"/>
          <a:ext cx="185041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дозволяє розкрити різноманіття проявів досліджуваного об'єкта, визначити місце предмета дослідження в розроблювальній галузі науки</a:t>
          </a:r>
          <a:endParaRPr lang="uk-UA" sz="2400" kern="1200" dirty="0"/>
        </a:p>
      </dsp:txBody>
      <dsp:txXfrm rot="5400000">
        <a:off x="5137262" y="-1696357"/>
        <a:ext cx="1850419" cy="5705856"/>
      </dsp:txXfrm>
    </dsp:sp>
    <dsp:sp modelId="{D402B49B-8479-42EA-9F8A-9E3809291AFB}">
      <dsp:nvSpPr>
        <dsp:cNvPr id="0" name=""/>
        <dsp:cNvSpPr/>
      </dsp:nvSpPr>
      <dsp:spPr>
        <a:xfrm>
          <a:off x="0" y="57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системний підхід</a:t>
          </a:r>
          <a:endParaRPr lang="uk-UA" sz="3100" b="1" kern="1200" dirty="0"/>
        </a:p>
      </dsp:txBody>
      <dsp:txXfrm>
        <a:off x="0" y="57"/>
        <a:ext cx="3209544" cy="2313024"/>
      </dsp:txXfrm>
    </dsp:sp>
    <dsp:sp modelId="{951F38EF-C7F1-4586-A094-B01F1BEA3FB6}">
      <dsp:nvSpPr>
        <dsp:cNvPr id="0" name=""/>
        <dsp:cNvSpPr/>
      </dsp:nvSpPr>
      <dsp:spPr>
        <a:xfrm rot="5400000">
          <a:off x="4906921" y="732318"/>
          <a:ext cx="2311100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включає різноманітні прийоми й операції: аналіз і синтез, дедукцію й індукцію, сходження від конкретного до абстрактного, і навпаки, аналогію, формальну логіку, гіпотетичне припущення </a:t>
          </a:r>
          <a:endParaRPr lang="uk-UA" sz="2400" kern="1200" dirty="0"/>
        </a:p>
      </dsp:txBody>
      <dsp:txXfrm rot="5400000">
        <a:off x="4906921" y="732318"/>
        <a:ext cx="2311100" cy="5705856"/>
      </dsp:txXfrm>
    </dsp:sp>
    <dsp:sp modelId="{F4E2401D-746A-41EF-99F0-F6435AF60E4E}">
      <dsp:nvSpPr>
        <dsp:cNvPr id="0" name=""/>
        <dsp:cNvSpPr/>
      </dsp:nvSpPr>
      <dsp:spPr>
        <a:xfrm>
          <a:off x="0" y="2428734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/>
            <a:t>абстрактно-логічний</a:t>
          </a:r>
          <a:endParaRPr lang="uk-UA" sz="3100" b="1" kern="1200" dirty="0"/>
        </a:p>
      </dsp:txBody>
      <dsp:txXfrm>
        <a:off x="0" y="2428734"/>
        <a:ext cx="3209544" cy="231302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09D26B-59A2-41B2-BC9E-4D078A4933DE}">
      <dsp:nvSpPr>
        <dsp:cNvPr id="0" name=""/>
        <dsp:cNvSpPr/>
      </dsp:nvSpPr>
      <dsp:spPr>
        <a:xfrm rot="5400000">
          <a:off x="5137262" y="-1696357"/>
          <a:ext cx="185041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визначає цілісність дослідження, стадії і порядок його розроблення</a:t>
          </a:r>
          <a:endParaRPr lang="uk-UA" sz="2400" kern="1200" dirty="0"/>
        </a:p>
      </dsp:txBody>
      <dsp:txXfrm rot="5400000">
        <a:off x="5137262" y="-1696357"/>
        <a:ext cx="1850419" cy="5705856"/>
      </dsp:txXfrm>
    </dsp:sp>
    <dsp:sp modelId="{D402B49B-8479-42EA-9F8A-9E3809291AFB}">
      <dsp:nvSpPr>
        <dsp:cNvPr id="0" name=""/>
        <dsp:cNvSpPr/>
      </dsp:nvSpPr>
      <dsp:spPr>
        <a:xfrm>
          <a:off x="0" y="57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err="1" smtClean="0"/>
            <a:t>проєктний</a:t>
          </a:r>
          <a:r>
            <a:rPr lang="uk-UA" sz="2900" kern="1200" dirty="0" smtClean="0"/>
            <a:t> </a:t>
          </a:r>
          <a:endParaRPr lang="uk-UA" sz="2900" b="1" kern="1200" dirty="0"/>
        </a:p>
      </dsp:txBody>
      <dsp:txXfrm>
        <a:off x="0" y="57"/>
        <a:ext cx="3209544" cy="2313024"/>
      </dsp:txXfrm>
    </dsp:sp>
    <dsp:sp modelId="{951F38EF-C7F1-4586-A094-B01F1BEA3FB6}">
      <dsp:nvSpPr>
        <dsp:cNvPr id="0" name=""/>
        <dsp:cNvSpPr/>
      </dsp:nvSpPr>
      <dsp:spPr>
        <a:xfrm rot="5400000">
          <a:off x="4906921" y="732318"/>
          <a:ext cx="2311100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дослідження структури, основних властивостей, законів розвитку і взаємодії з навколишнім світом об'єкта моделювання</a:t>
          </a:r>
          <a:endParaRPr lang="uk-UA" sz="2400" kern="1200" dirty="0"/>
        </a:p>
      </dsp:txBody>
      <dsp:txXfrm rot="5400000">
        <a:off x="4906921" y="732318"/>
        <a:ext cx="2311100" cy="5705856"/>
      </dsp:txXfrm>
    </dsp:sp>
    <dsp:sp modelId="{F4E2401D-746A-41EF-99F0-F6435AF60E4E}">
      <dsp:nvSpPr>
        <dsp:cNvPr id="0" name=""/>
        <dsp:cNvSpPr/>
      </dsp:nvSpPr>
      <dsp:spPr>
        <a:xfrm>
          <a:off x="0" y="2428734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/>
            <a:t>моделювання</a:t>
          </a:r>
          <a:endParaRPr lang="uk-UA" sz="2900" b="1" kern="1200" dirty="0"/>
        </a:p>
      </dsp:txBody>
      <dsp:txXfrm>
        <a:off x="0" y="2428734"/>
        <a:ext cx="3209544" cy="231302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09D26B-59A2-41B2-BC9E-4D078A4933DE}">
      <dsp:nvSpPr>
        <dsp:cNvPr id="0" name=""/>
        <dsp:cNvSpPr/>
      </dsp:nvSpPr>
      <dsp:spPr>
        <a:xfrm rot="5400000">
          <a:off x="5137262" y="-1696357"/>
          <a:ext cx="1850419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пов'язаний з постановкою експериментальних перевірок теорії і спостережень за еволюцією природних і технічних процесів</a:t>
          </a:r>
          <a:endParaRPr lang="uk-UA" sz="2400" kern="1200" dirty="0"/>
        </a:p>
      </dsp:txBody>
      <dsp:txXfrm rot="5400000">
        <a:off x="5137262" y="-1696357"/>
        <a:ext cx="1850419" cy="5705856"/>
      </dsp:txXfrm>
    </dsp:sp>
    <dsp:sp modelId="{D402B49B-8479-42EA-9F8A-9E3809291AFB}">
      <dsp:nvSpPr>
        <dsp:cNvPr id="0" name=""/>
        <dsp:cNvSpPr/>
      </dsp:nvSpPr>
      <dsp:spPr>
        <a:xfrm>
          <a:off x="0" y="57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емпіричний</a:t>
          </a:r>
          <a:endParaRPr lang="uk-UA" sz="3200" b="1" kern="1200" dirty="0"/>
        </a:p>
      </dsp:txBody>
      <dsp:txXfrm>
        <a:off x="0" y="57"/>
        <a:ext cx="3209544" cy="2313024"/>
      </dsp:txXfrm>
    </dsp:sp>
    <dsp:sp modelId="{951F38EF-C7F1-4586-A094-B01F1BEA3FB6}">
      <dsp:nvSpPr>
        <dsp:cNvPr id="0" name=""/>
        <dsp:cNvSpPr/>
      </dsp:nvSpPr>
      <dsp:spPr>
        <a:xfrm rot="5400000">
          <a:off x="4906921" y="732318"/>
          <a:ext cx="2311100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дає можливість реалізувати кількісний підхід до вивчення наукових даних у єдності з якісним аналізом</a:t>
          </a:r>
          <a:endParaRPr lang="uk-UA" sz="2400" kern="1200" dirty="0"/>
        </a:p>
      </dsp:txBody>
      <dsp:txXfrm rot="5400000">
        <a:off x="4906921" y="732318"/>
        <a:ext cx="2311100" cy="5705856"/>
      </dsp:txXfrm>
    </dsp:sp>
    <dsp:sp modelId="{F4E2401D-746A-41EF-99F0-F6435AF60E4E}">
      <dsp:nvSpPr>
        <dsp:cNvPr id="0" name=""/>
        <dsp:cNvSpPr/>
      </dsp:nvSpPr>
      <dsp:spPr>
        <a:xfrm>
          <a:off x="0" y="2428734"/>
          <a:ext cx="3209544" cy="231302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статистико-імовірнісний</a:t>
          </a:r>
          <a:endParaRPr lang="uk-UA" sz="3200" b="1" kern="1200" dirty="0"/>
        </a:p>
      </dsp:txBody>
      <dsp:txXfrm>
        <a:off x="0" y="2428734"/>
        <a:ext cx="3209544" cy="231302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513AF8-8798-4D1A-94C2-6C4282C37C75}">
      <dsp:nvSpPr>
        <dsp:cNvPr id="0" name=""/>
        <dsp:cNvSpPr/>
      </dsp:nvSpPr>
      <dsp:spPr>
        <a:xfrm>
          <a:off x="2112" y="461808"/>
          <a:ext cx="3862131" cy="163909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Методологічна витриманість</a:t>
          </a:r>
          <a:endParaRPr lang="uk-UA" sz="2400" b="1" kern="1200" dirty="0"/>
        </a:p>
      </dsp:txBody>
      <dsp:txXfrm>
        <a:off x="2112" y="461808"/>
        <a:ext cx="3862131" cy="1639093"/>
      </dsp:txXfrm>
    </dsp:sp>
    <dsp:sp modelId="{065D760A-B7BB-4137-9AC2-B9EC8891BCAE}">
      <dsp:nvSpPr>
        <dsp:cNvPr id="0" name=""/>
        <dsp:cNvSpPr/>
      </dsp:nvSpPr>
      <dsp:spPr>
        <a:xfrm>
          <a:off x="1429244" y="2244839"/>
          <a:ext cx="950674" cy="950674"/>
        </a:xfrm>
        <a:prstGeom prst="mathEqual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900" kern="1200"/>
        </a:p>
      </dsp:txBody>
      <dsp:txXfrm>
        <a:off x="1429244" y="2244839"/>
        <a:ext cx="950674" cy="950674"/>
      </dsp:txXfrm>
    </dsp:sp>
    <dsp:sp modelId="{A76A33CC-A954-47A1-B605-A95019B37D26}">
      <dsp:nvSpPr>
        <dsp:cNvPr id="0" name=""/>
        <dsp:cNvSpPr/>
      </dsp:nvSpPr>
      <dsp:spPr>
        <a:xfrm>
          <a:off x="31927" y="3317765"/>
          <a:ext cx="3802500" cy="163909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ефективність використання методологічних принципів</a:t>
          </a:r>
          <a:endParaRPr lang="uk-UA" sz="2400" b="1" kern="1200" dirty="0"/>
        </a:p>
      </dsp:txBody>
      <dsp:txXfrm>
        <a:off x="31927" y="3317765"/>
        <a:ext cx="3802500" cy="1639093"/>
      </dsp:txXfrm>
    </dsp:sp>
    <dsp:sp modelId="{B30CE74D-92F0-4956-8276-F40722D761B0}">
      <dsp:nvSpPr>
        <dsp:cNvPr id="0" name=""/>
        <dsp:cNvSpPr/>
      </dsp:nvSpPr>
      <dsp:spPr>
        <a:xfrm>
          <a:off x="4110107" y="2404462"/>
          <a:ext cx="521231" cy="609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90979"/>
            <a:satOff val="-53311"/>
            <a:lumOff val="34407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kern="1200"/>
        </a:p>
      </dsp:txBody>
      <dsp:txXfrm>
        <a:off x="4110107" y="2404462"/>
        <a:ext cx="521231" cy="609742"/>
      </dsp:txXfrm>
    </dsp:sp>
    <dsp:sp modelId="{3FC63288-651F-4BF9-8BAA-38A80C7CC82B}">
      <dsp:nvSpPr>
        <dsp:cNvPr id="0" name=""/>
        <dsp:cNvSpPr/>
      </dsp:nvSpPr>
      <dsp:spPr>
        <a:xfrm>
          <a:off x="4847699" y="1070239"/>
          <a:ext cx="3278187" cy="327818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Цілісна наукова праця</a:t>
          </a:r>
          <a:endParaRPr lang="uk-UA" sz="4200" kern="1200" dirty="0"/>
        </a:p>
      </dsp:txBody>
      <dsp:txXfrm>
        <a:off x="4847699" y="1070239"/>
        <a:ext cx="3278187" cy="327818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характеризується коректною, науково обґрунтованою постановкою проблеми дослідження, що не просто існує в теорії, але може бути розроблена практично з отриманням наукових результатів, що мають ознаки новизни, корисності й вірогідності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побудовою предмета дослідження як сукупності взаємозалежних </a:t>
          </a:r>
          <a:r>
            <a:rPr lang="uk-UA" sz="3200" kern="1200" dirty="0" err="1" smtClean="0"/>
            <a:t>підпроблем</a:t>
          </a:r>
          <a:r>
            <a:rPr lang="uk-UA" sz="3200" kern="1200" dirty="0" smtClean="0"/>
            <a:t>, при цьому вивчення висунутих питань забезпечується не тільки у статиці, але й у динаміці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0"/>
          <a:ext cx="8915400" cy="451335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побудовою теорії, за допомогою якої предмет дослідження (досліджувану проблему) можна описати, пояснити, розкрити внутрішній механізм явищ і протиріч, спрогнозувати розвиток процесу, видати рекомендації з удосконалювання. Цим забезпечується належний теоретичний рівень дослідження як найважливішого принципу його методологічної витриманості</a:t>
          </a:r>
          <a:endParaRPr lang="uk-UA" sz="3000" kern="1200" dirty="0"/>
        </a:p>
      </dsp:txBody>
      <dsp:txXfrm>
        <a:off x="0" y="0"/>
        <a:ext cx="8915400" cy="45133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DCC8F-456E-4CEE-B23B-95D4918DC67B}">
      <dsp:nvSpPr>
        <dsp:cNvPr id="0" name=""/>
        <dsp:cNvSpPr/>
      </dsp:nvSpPr>
      <dsp:spPr>
        <a:xfrm>
          <a:off x="0" y="3098983"/>
          <a:ext cx="8915400" cy="677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Аналіз результатів дослідження</a:t>
          </a:r>
          <a:endParaRPr lang="uk-UA" sz="2400" b="1" kern="1200" dirty="0"/>
        </a:p>
      </dsp:txBody>
      <dsp:txXfrm>
        <a:off x="0" y="3098983"/>
        <a:ext cx="8915400" cy="366110"/>
      </dsp:txXfrm>
    </dsp:sp>
    <dsp:sp modelId="{8536B471-340F-42A8-AA03-5CA755F44836}">
      <dsp:nvSpPr>
        <dsp:cNvPr id="0" name=""/>
        <dsp:cNvSpPr/>
      </dsp:nvSpPr>
      <dsp:spPr>
        <a:xfrm>
          <a:off x="0" y="3451534"/>
          <a:ext cx="4457699" cy="3118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Формулювання </a:t>
          </a:r>
          <a:endParaRPr lang="uk-UA" sz="2400" kern="1200" dirty="0"/>
        </a:p>
      </dsp:txBody>
      <dsp:txXfrm>
        <a:off x="0" y="3451534"/>
        <a:ext cx="4457699" cy="311871"/>
      </dsp:txXfrm>
    </dsp:sp>
    <dsp:sp modelId="{01E696EC-D826-4914-AAE5-51E77108E88C}">
      <dsp:nvSpPr>
        <dsp:cNvPr id="0" name=""/>
        <dsp:cNvSpPr/>
      </dsp:nvSpPr>
      <dsp:spPr>
        <a:xfrm>
          <a:off x="4457700" y="3451534"/>
          <a:ext cx="4457699" cy="3118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висновків</a:t>
          </a:r>
          <a:endParaRPr lang="uk-UA" sz="2400" kern="1200" dirty="0"/>
        </a:p>
      </dsp:txBody>
      <dsp:txXfrm>
        <a:off x="4457700" y="3451534"/>
        <a:ext cx="4457699" cy="311871"/>
      </dsp:txXfrm>
    </dsp:sp>
    <dsp:sp modelId="{0888C096-4797-451D-8A53-91C79F4461AF}">
      <dsp:nvSpPr>
        <dsp:cNvPr id="0" name=""/>
        <dsp:cNvSpPr/>
      </dsp:nvSpPr>
      <dsp:spPr>
        <a:xfrm rot="10800000">
          <a:off x="0" y="2066417"/>
          <a:ext cx="8915400" cy="104273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Вибір методики (методів) </a:t>
          </a:r>
          <a:endParaRPr lang="uk-UA" sz="2400" b="1" kern="1200" dirty="0"/>
        </a:p>
      </dsp:txBody>
      <dsp:txXfrm>
        <a:off x="0" y="2066417"/>
        <a:ext cx="8915400" cy="366000"/>
      </dsp:txXfrm>
    </dsp:sp>
    <dsp:sp modelId="{7A1C6BFE-2D1C-4C63-A74D-AD541853A67A}">
      <dsp:nvSpPr>
        <dsp:cNvPr id="0" name=""/>
        <dsp:cNvSpPr/>
      </dsp:nvSpPr>
      <dsp:spPr>
        <a:xfrm>
          <a:off x="0" y="2432417"/>
          <a:ext cx="4457699" cy="311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Опис </a:t>
          </a:r>
          <a:endParaRPr lang="uk-UA" sz="2400" kern="1200" dirty="0"/>
        </a:p>
      </dsp:txBody>
      <dsp:txXfrm>
        <a:off x="0" y="2432417"/>
        <a:ext cx="4457699" cy="311778"/>
      </dsp:txXfrm>
    </dsp:sp>
    <dsp:sp modelId="{C4FE9A6B-8305-4CB2-94D8-143CF1A10DD6}">
      <dsp:nvSpPr>
        <dsp:cNvPr id="0" name=""/>
        <dsp:cNvSpPr/>
      </dsp:nvSpPr>
      <dsp:spPr>
        <a:xfrm>
          <a:off x="4457700" y="2432417"/>
          <a:ext cx="4457699" cy="311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процесу</a:t>
          </a:r>
          <a:endParaRPr lang="uk-UA" sz="1800" kern="1200" dirty="0"/>
        </a:p>
      </dsp:txBody>
      <dsp:txXfrm>
        <a:off x="4457700" y="2432417"/>
        <a:ext cx="4457699" cy="311778"/>
      </dsp:txXfrm>
    </dsp:sp>
    <dsp:sp modelId="{A1B4D67F-1063-4032-A021-AFF57D2EC3A4}">
      <dsp:nvSpPr>
        <dsp:cNvPr id="0" name=""/>
        <dsp:cNvSpPr/>
      </dsp:nvSpPr>
      <dsp:spPr>
        <a:xfrm rot="10800000">
          <a:off x="0" y="1033850"/>
          <a:ext cx="8915400" cy="104273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/>
            <a:t>Потановка</a:t>
          </a:r>
          <a:r>
            <a:rPr lang="uk-UA" sz="2400" b="1" kern="1200" dirty="0" smtClean="0"/>
            <a:t> мети</a:t>
          </a:r>
          <a:endParaRPr lang="uk-UA" sz="2400" b="1" kern="1200" dirty="0"/>
        </a:p>
      </dsp:txBody>
      <dsp:txXfrm>
        <a:off x="0" y="1033850"/>
        <a:ext cx="8915400" cy="366000"/>
      </dsp:txXfrm>
    </dsp:sp>
    <dsp:sp modelId="{CB1F42D0-85E7-4DCF-9E12-D02ABACEB605}">
      <dsp:nvSpPr>
        <dsp:cNvPr id="0" name=""/>
        <dsp:cNvSpPr/>
      </dsp:nvSpPr>
      <dsp:spPr>
        <a:xfrm>
          <a:off x="0" y="1399851"/>
          <a:ext cx="4457699" cy="311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Визначення</a:t>
          </a:r>
          <a:endParaRPr lang="uk-UA" sz="2400" kern="1200" dirty="0"/>
        </a:p>
      </dsp:txBody>
      <dsp:txXfrm>
        <a:off x="0" y="1399851"/>
        <a:ext cx="4457699" cy="311778"/>
      </dsp:txXfrm>
    </dsp:sp>
    <dsp:sp modelId="{F3F13A33-04DD-427B-8B7A-7CAF4551823C}">
      <dsp:nvSpPr>
        <dsp:cNvPr id="0" name=""/>
        <dsp:cNvSpPr/>
      </dsp:nvSpPr>
      <dsp:spPr>
        <a:xfrm>
          <a:off x="4457700" y="1399851"/>
          <a:ext cx="4457699" cy="311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завдань</a:t>
          </a:r>
          <a:endParaRPr lang="uk-UA" sz="2400" kern="1200" dirty="0"/>
        </a:p>
      </dsp:txBody>
      <dsp:txXfrm>
        <a:off x="4457700" y="1399851"/>
        <a:ext cx="4457699" cy="311778"/>
      </dsp:txXfrm>
    </dsp:sp>
    <dsp:sp modelId="{3BB8B102-8FFF-42D6-B92C-FE01466C9709}">
      <dsp:nvSpPr>
        <dsp:cNvPr id="0" name=""/>
        <dsp:cNvSpPr/>
      </dsp:nvSpPr>
      <dsp:spPr>
        <a:xfrm rot="10800000">
          <a:off x="0" y="1284"/>
          <a:ext cx="8915400" cy="104273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Постановка проблеми й вибір теми. </a:t>
          </a:r>
          <a:endParaRPr lang="uk-UA" sz="2400" b="1" kern="1200" dirty="0"/>
        </a:p>
      </dsp:txBody>
      <dsp:txXfrm>
        <a:off x="0" y="1284"/>
        <a:ext cx="8915400" cy="366000"/>
      </dsp:txXfrm>
    </dsp:sp>
    <dsp:sp modelId="{491D5D7B-AD4E-4504-8701-1D30CCD450C9}">
      <dsp:nvSpPr>
        <dsp:cNvPr id="0" name=""/>
        <dsp:cNvSpPr/>
      </dsp:nvSpPr>
      <dsp:spPr>
        <a:xfrm>
          <a:off x="0" y="367284"/>
          <a:ext cx="4457699" cy="311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Визначення об</a:t>
          </a:r>
          <a:r>
            <a:rPr lang="en-US" sz="2400" kern="1200" dirty="0" smtClean="0"/>
            <a:t>’</a:t>
          </a:r>
          <a:r>
            <a:rPr lang="uk-UA" sz="2400" kern="1200" dirty="0" err="1" smtClean="0"/>
            <a:t>єкта</a:t>
          </a:r>
          <a:endParaRPr lang="uk-UA" sz="2400" kern="1200" dirty="0"/>
        </a:p>
      </dsp:txBody>
      <dsp:txXfrm>
        <a:off x="0" y="367284"/>
        <a:ext cx="4457699" cy="311778"/>
      </dsp:txXfrm>
    </dsp:sp>
    <dsp:sp modelId="{7887095D-9946-47A2-8E76-4CC3297898BA}">
      <dsp:nvSpPr>
        <dsp:cNvPr id="0" name=""/>
        <dsp:cNvSpPr/>
      </dsp:nvSpPr>
      <dsp:spPr>
        <a:xfrm>
          <a:off x="4457700" y="367284"/>
          <a:ext cx="4457699" cy="311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предмета</a:t>
          </a:r>
          <a:endParaRPr lang="uk-UA" sz="2400" kern="1200" dirty="0"/>
        </a:p>
      </dsp:txBody>
      <dsp:txXfrm>
        <a:off x="4457700" y="367284"/>
        <a:ext cx="4457699" cy="31177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забезпеченням єдності теорії й практики, що розуміється в тому сенсі, що створена автором теоретична концепція повною мірою використовується для аналізу практики й експериментальний даних, формулювання нових рекомендацій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закінченістю й цілісністю дослідження, що набуває властивостей системи, у якій кожна окремо взята частина може бути зрозуміла й пояснена з позицій цілого, а ціле здатне існувати й виконувати свої функції лише на базі своїх компонентів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</a:t>
          </a:r>
          <a:r>
            <a:rPr lang="uk-UA" sz="3200" b="1" kern="1200" dirty="0" smtClean="0"/>
            <a:t>вірогідністю</a:t>
          </a:r>
          <a:r>
            <a:rPr lang="uk-UA" sz="3200" kern="1200" dirty="0" smtClean="0"/>
            <a:t> отриманих наукових результатів, доведеною й перевіреною всіма можливими в кожному конкретному випадку теоретичними методами, експериментальними дослідженнями й практичними спостереженнями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0BB07B-827F-4737-A157-DBDCD5F9EDF9}">
      <dsp:nvSpPr>
        <dsp:cNvPr id="0" name=""/>
        <dsp:cNvSpPr/>
      </dsp:nvSpPr>
      <dsp:spPr>
        <a:xfrm>
          <a:off x="0" y="204656"/>
          <a:ext cx="8915400" cy="381869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Спочатку перелічуються результати, представлені в даному дослідженні, - цим окреслюється розглянутий предмет наукового дослідження</a:t>
          </a:r>
          <a:endParaRPr lang="uk-UA" sz="3200" b="1" kern="1200" dirty="0"/>
        </a:p>
      </dsp:txBody>
      <dsp:txXfrm>
        <a:off x="0" y="204656"/>
        <a:ext cx="8915400" cy="3818698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Потім один або кілька пунктів можуть більш глибоко розкривати нове наукове знання, давати уточнення, що визначає його унікальність і відмінність від відомих положень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126278"/>
          <a:ext cx="8915400" cy="35256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Нарешті, у висновках може підтверджуватися вірогідність й обґрунтованість наукових положень, корисність їхнього практичного використання. </a:t>
          </a:r>
          <a:endParaRPr lang="uk-UA" sz="3200" kern="1200" dirty="0"/>
        </a:p>
      </dsp:txBody>
      <dsp:txXfrm>
        <a:off x="0" y="126278"/>
        <a:ext cx="8915400" cy="3525692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7AA8B-A076-4093-A9BE-3FBD37705266}">
      <dsp:nvSpPr>
        <dsp:cNvPr id="0" name=""/>
        <dsp:cNvSpPr/>
      </dsp:nvSpPr>
      <dsp:spPr>
        <a:xfrm>
          <a:off x="0" y="492032"/>
          <a:ext cx="8915400" cy="279418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Між пунктами висновків повинні проглядатися зв'язок, послідовність, ієрархія за ступенем важливості</a:t>
          </a:r>
          <a:endParaRPr lang="uk-UA" sz="3600" kern="1200" dirty="0"/>
        </a:p>
      </dsp:txBody>
      <dsp:txXfrm>
        <a:off x="0" y="492032"/>
        <a:ext cx="8915400" cy="2794185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784CF0-E6D9-4900-BC7E-1C833CDAFFE1}">
      <dsp:nvSpPr>
        <dsp:cNvPr id="0" name=""/>
        <dsp:cNvSpPr/>
      </dsp:nvSpPr>
      <dsp:spPr>
        <a:xfrm>
          <a:off x="0" y="1780"/>
          <a:ext cx="9114110" cy="122418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наукове узагальнення досліджень</a:t>
          </a:r>
          <a:endParaRPr lang="uk-UA" sz="3200" kern="1200" dirty="0"/>
        </a:p>
      </dsp:txBody>
      <dsp:txXfrm>
        <a:off x="0" y="1780"/>
        <a:ext cx="9114110" cy="1224189"/>
      </dsp:txXfrm>
    </dsp:sp>
    <dsp:sp modelId="{32126D60-5391-44C6-B153-19B7DBF08F7E}">
      <dsp:nvSpPr>
        <dsp:cNvPr id="0" name=""/>
        <dsp:cNvSpPr/>
      </dsp:nvSpPr>
      <dsp:spPr>
        <a:xfrm>
          <a:off x="0" y="1240018"/>
          <a:ext cx="9114110" cy="122418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демонстрацію унікальності пошуків</a:t>
          </a:r>
          <a:endParaRPr lang="uk-UA" sz="3200" kern="1200" dirty="0"/>
        </a:p>
      </dsp:txBody>
      <dsp:txXfrm>
        <a:off x="0" y="1240018"/>
        <a:ext cx="9114110" cy="1224189"/>
      </dsp:txXfrm>
    </dsp:sp>
    <dsp:sp modelId="{F3FE5698-3831-4F2C-AFA6-2A56CCF4D610}">
      <dsp:nvSpPr>
        <dsp:cNvPr id="0" name=""/>
        <dsp:cNvSpPr/>
      </dsp:nvSpPr>
      <dsp:spPr>
        <a:xfrm>
          <a:off x="0" y="2478256"/>
          <a:ext cx="9114110" cy="122418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представлення  </a:t>
          </a:r>
          <a:r>
            <a:rPr lang="uk-UA" sz="3200" b="1" kern="1200" dirty="0" smtClean="0"/>
            <a:t>нового наукового знання</a:t>
          </a:r>
          <a:r>
            <a:rPr lang="uk-UA" sz="3200" kern="1200" dirty="0" smtClean="0"/>
            <a:t>, отриманого в дослідженні</a:t>
          </a:r>
          <a:endParaRPr lang="uk-UA" sz="3200" kern="1200" dirty="0"/>
        </a:p>
      </dsp:txBody>
      <dsp:txXfrm>
        <a:off x="0" y="2478256"/>
        <a:ext cx="9114110" cy="1224189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6027E-E405-40EF-85D1-9D76F1724D5E}">
      <dsp:nvSpPr>
        <dsp:cNvPr id="0" name=""/>
        <dsp:cNvSpPr/>
      </dsp:nvSpPr>
      <dsp:spPr>
        <a:xfrm>
          <a:off x="2424906" y="950"/>
          <a:ext cx="3278187" cy="16390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Тема дослідження</a:t>
          </a:r>
          <a:endParaRPr lang="uk-UA" sz="3600" kern="1200" dirty="0"/>
        </a:p>
      </dsp:txBody>
      <dsp:txXfrm>
        <a:off x="2424906" y="950"/>
        <a:ext cx="3278187" cy="1639093"/>
      </dsp:txXfrm>
    </dsp:sp>
    <dsp:sp modelId="{BAF9518E-DE32-40A2-8D7D-0E1F9FA01CBB}">
      <dsp:nvSpPr>
        <dsp:cNvPr id="0" name=""/>
        <dsp:cNvSpPr/>
      </dsp:nvSpPr>
      <dsp:spPr>
        <a:xfrm rot="5400000">
          <a:off x="3208568" y="2422492"/>
          <a:ext cx="1710862" cy="5736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5400000">
        <a:off x="3208568" y="2422492"/>
        <a:ext cx="1710862" cy="573682"/>
      </dsp:txXfrm>
    </dsp:sp>
    <dsp:sp modelId="{F49A5A96-AB02-4B79-9A91-FF1A639D4C6C}">
      <dsp:nvSpPr>
        <dsp:cNvPr id="0" name=""/>
        <dsp:cNvSpPr/>
      </dsp:nvSpPr>
      <dsp:spPr>
        <a:xfrm>
          <a:off x="2424906" y="3778622"/>
          <a:ext cx="3278187" cy="16390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Новизна результатів</a:t>
          </a:r>
          <a:endParaRPr lang="uk-UA" sz="3600" kern="1200" dirty="0"/>
        </a:p>
      </dsp:txBody>
      <dsp:txXfrm>
        <a:off x="2424906" y="3778622"/>
        <a:ext cx="3278187" cy="1639093"/>
      </dsp:txXfrm>
    </dsp:sp>
    <dsp:sp modelId="{96E4C94C-F4BA-4953-9D01-B5F133DB5AA9}">
      <dsp:nvSpPr>
        <dsp:cNvPr id="0" name=""/>
        <dsp:cNvSpPr/>
      </dsp:nvSpPr>
      <dsp:spPr>
        <a:xfrm rot="16200000">
          <a:off x="3208568" y="2422492"/>
          <a:ext cx="1710862" cy="5736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16200000">
        <a:off x="3208568" y="2422492"/>
        <a:ext cx="1710862" cy="573682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001724-E43B-4B8E-AE55-23EA86828A99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E0DF1-AA29-4A97-A783-8F26FE333D68}">
      <dsp:nvSpPr>
        <dsp:cNvPr id="0" name=""/>
        <dsp:cNvSpPr/>
      </dsp:nvSpPr>
      <dsp:spPr>
        <a:xfrm>
          <a:off x="44042" y="1638669"/>
          <a:ext cx="2678906" cy="216746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Наукова новизна</a:t>
          </a:r>
          <a:endParaRPr lang="uk-UA" sz="2900" kern="1200" dirty="0"/>
        </a:p>
      </dsp:txBody>
      <dsp:txXfrm>
        <a:off x="44042" y="1638669"/>
        <a:ext cx="2678906" cy="2167466"/>
      </dsp:txXfrm>
    </dsp:sp>
    <dsp:sp modelId="{8E4F417C-3440-4D5F-8495-707B2D0D4775}">
      <dsp:nvSpPr>
        <dsp:cNvPr id="0" name=""/>
        <dsp:cNvSpPr/>
      </dsp:nvSpPr>
      <dsp:spPr>
        <a:xfrm>
          <a:off x="2817705" y="1625600"/>
          <a:ext cx="2678906" cy="216746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головна вимога до наукових результатів</a:t>
          </a:r>
          <a:endParaRPr lang="uk-UA" sz="2900" kern="1200" dirty="0"/>
        </a:p>
      </dsp:txBody>
      <dsp:txXfrm>
        <a:off x="2817705" y="1625600"/>
        <a:ext cx="2678906" cy="2167466"/>
      </dsp:txXfrm>
    </dsp:sp>
    <dsp:sp modelId="{EEC1AF86-FCEA-4800-9663-022CA8A62475}">
      <dsp:nvSpPr>
        <dsp:cNvPr id="0" name=""/>
        <dsp:cNvSpPr/>
      </dsp:nvSpPr>
      <dsp:spPr>
        <a:xfrm>
          <a:off x="5635411" y="0"/>
          <a:ext cx="2492588" cy="5107592"/>
        </a:xfrm>
        <a:prstGeom prst="roundRect">
          <a:avLst/>
        </a:prstGeom>
        <a:solidFill>
          <a:schemeClr val="accent1"/>
        </a:solidFill>
        <a:ln w="15875" cap="rnd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науковий результат повинен містити нове вирішення наукового завдання</a:t>
          </a:r>
          <a:endParaRPr lang="uk-UA" sz="2900" kern="1200" dirty="0"/>
        </a:p>
      </dsp:txBody>
      <dsp:txXfrm>
        <a:off x="5635411" y="0"/>
        <a:ext cx="2492588" cy="51075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37925F-60A9-4F8D-8DBD-C0303162015C}">
      <dsp:nvSpPr>
        <dsp:cNvPr id="0" name=""/>
        <dsp:cNvSpPr/>
      </dsp:nvSpPr>
      <dsp:spPr>
        <a:xfrm>
          <a:off x="701159" y="0"/>
          <a:ext cx="7946469" cy="37782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1AD94-BE32-46BB-82D8-4077A0F112B6}">
      <dsp:nvSpPr>
        <dsp:cNvPr id="0" name=""/>
        <dsp:cNvSpPr/>
      </dsp:nvSpPr>
      <dsp:spPr>
        <a:xfrm>
          <a:off x="4507" y="1133475"/>
          <a:ext cx="2889884" cy="15113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Теми</a:t>
          </a:r>
          <a:endParaRPr lang="uk-UA" sz="4600" kern="1200" dirty="0"/>
        </a:p>
      </dsp:txBody>
      <dsp:txXfrm>
        <a:off x="4507" y="1133475"/>
        <a:ext cx="2889884" cy="1511300"/>
      </dsp:txXfrm>
    </dsp:sp>
    <dsp:sp modelId="{BEAE8ED6-CD71-4492-918E-2D38858083AF}">
      <dsp:nvSpPr>
        <dsp:cNvPr id="0" name=""/>
        <dsp:cNvSpPr/>
      </dsp:nvSpPr>
      <dsp:spPr>
        <a:xfrm>
          <a:off x="3229451" y="1133475"/>
          <a:ext cx="2889884" cy="15113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Підтеми </a:t>
          </a:r>
          <a:endParaRPr lang="uk-UA" sz="4600" kern="1200" dirty="0"/>
        </a:p>
      </dsp:txBody>
      <dsp:txXfrm>
        <a:off x="3229451" y="1133475"/>
        <a:ext cx="2889884" cy="1511300"/>
      </dsp:txXfrm>
    </dsp:sp>
    <dsp:sp modelId="{BFE8205F-5033-4891-8F04-9CEBC42DA46F}">
      <dsp:nvSpPr>
        <dsp:cNvPr id="0" name=""/>
        <dsp:cNvSpPr/>
      </dsp:nvSpPr>
      <dsp:spPr>
        <a:xfrm>
          <a:off x="6454395" y="1133475"/>
          <a:ext cx="2889884" cy="15113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Питання</a:t>
          </a:r>
          <a:endParaRPr lang="uk-UA" sz="4600" kern="1200" dirty="0"/>
        </a:p>
      </dsp:txBody>
      <dsp:txXfrm>
        <a:off x="6454395" y="1133475"/>
        <a:ext cx="2889884" cy="1511300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784CF0-E6D9-4900-BC7E-1C833CDAFFE1}">
      <dsp:nvSpPr>
        <dsp:cNvPr id="0" name=""/>
        <dsp:cNvSpPr/>
      </dsp:nvSpPr>
      <dsp:spPr>
        <a:xfrm>
          <a:off x="0" y="123"/>
          <a:ext cx="9114110" cy="134028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новий об'єкт дослідження, тобто завдання, поставлене в дослідженні, розглядається  вперше;</a:t>
          </a:r>
          <a:endParaRPr lang="uk-UA" sz="3000" kern="1200" dirty="0"/>
        </a:p>
      </dsp:txBody>
      <dsp:txXfrm>
        <a:off x="0" y="123"/>
        <a:ext cx="9114110" cy="1340281"/>
      </dsp:txXfrm>
    </dsp:sp>
    <dsp:sp modelId="{32126D60-5391-44C6-B153-19B7DBF08F7E}">
      <dsp:nvSpPr>
        <dsp:cNvPr id="0" name=""/>
        <dsp:cNvSpPr/>
      </dsp:nvSpPr>
      <dsp:spPr>
        <a:xfrm>
          <a:off x="0" y="1349627"/>
          <a:ext cx="9114110" cy="134028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нова постановка відомих проблем або завдань (наприклад, зняті допущення, прийняті нові умови);</a:t>
          </a:r>
          <a:endParaRPr lang="uk-UA" sz="3000" kern="1200" dirty="0"/>
        </a:p>
      </dsp:txBody>
      <dsp:txXfrm>
        <a:off x="0" y="1349627"/>
        <a:ext cx="9114110" cy="1340281"/>
      </dsp:txXfrm>
    </dsp:sp>
    <dsp:sp modelId="{F3FE5698-3831-4F2C-AFA6-2A56CCF4D610}">
      <dsp:nvSpPr>
        <dsp:cNvPr id="0" name=""/>
        <dsp:cNvSpPr/>
      </dsp:nvSpPr>
      <dsp:spPr>
        <a:xfrm>
          <a:off x="0" y="2699255"/>
          <a:ext cx="9114110" cy="107899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новий метод вирішення;</a:t>
          </a:r>
          <a:endParaRPr lang="uk-UA" sz="3200" kern="1200" dirty="0"/>
        </a:p>
      </dsp:txBody>
      <dsp:txXfrm>
        <a:off x="0" y="2699255"/>
        <a:ext cx="9114110" cy="1078994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784CF0-E6D9-4900-BC7E-1C833CDAFFE1}">
      <dsp:nvSpPr>
        <dsp:cNvPr id="0" name=""/>
        <dsp:cNvSpPr/>
      </dsp:nvSpPr>
      <dsp:spPr>
        <a:xfrm>
          <a:off x="0" y="12820"/>
          <a:ext cx="9114110" cy="126798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нове застосування відомого рішення або методу;</a:t>
          </a:r>
          <a:endParaRPr lang="uk-UA" sz="3000" kern="1200" dirty="0"/>
        </a:p>
      </dsp:txBody>
      <dsp:txXfrm>
        <a:off x="0" y="12820"/>
        <a:ext cx="9114110" cy="1267987"/>
      </dsp:txXfrm>
    </dsp:sp>
    <dsp:sp modelId="{32126D60-5391-44C6-B153-19B7DBF08F7E}">
      <dsp:nvSpPr>
        <dsp:cNvPr id="0" name=""/>
        <dsp:cNvSpPr/>
      </dsp:nvSpPr>
      <dsp:spPr>
        <a:xfrm>
          <a:off x="0" y="1378728"/>
          <a:ext cx="9114110" cy="126798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нові наслідки з відомої теорії в нових умовах;</a:t>
          </a:r>
          <a:endParaRPr lang="uk-UA" sz="3000" kern="1200" dirty="0"/>
        </a:p>
      </dsp:txBody>
      <dsp:txXfrm>
        <a:off x="0" y="1378728"/>
        <a:ext cx="9114110" cy="1267987"/>
      </dsp:txXfrm>
    </dsp:sp>
    <dsp:sp modelId="{F3FE5698-3831-4F2C-AFA6-2A56CCF4D610}">
      <dsp:nvSpPr>
        <dsp:cNvPr id="0" name=""/>
        <dsp:cNvSpPr/>
      </dsp:nvSpPr>
      <dsp:spPr>
        <a:xfrm>
          <a:off x="0" y="2757456"/>
          <a:ext cx="9114110" cy="102079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нові результати експерименту, їхні наслідки;</a:t>
          </a:r>
          <a:endParaRPr lang="uk-UA" sz="3200" kern="1200" dirty="0"/>
        </a:p>
      </dsp:txBody>
      <dsp:txXfrm>
        <a:off x="0" y="2757456"/>
        <a:ext cx="9114110" cy="1020793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784CF0-E6D9-4900-BC7E-1C833CDAFFE1}">
      <dsp:nvSpPr>
        <dsp:cNvPr id="0" name=""/>
        <dsp:cNvSpPr/>
      </dsp:nvSpPr>
      <dsp:spPr>
        <a:xfrm>
          <a:off x="0" y="12820"/>
          <a:ext cx="9114110" cy="126798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нові або вдосконалені критерії, показники і їхнє обґрунтування;</a:t>
          </a:r>
          <a:endParaRPr lang="uk-UA" sz="3000" kern="1200" dirty="0"/>
        </a:p>
      </dsp:txBody>
      <dsp:txXfrm>
        <a:off x="0" y="12820"/>
        <a:ext cx="9114110" cy="1267987"/>
      </dsp:txXfrm>
    </dsp:sp>
    <dsp:sp modelId="{32126D60-5391-44C6-B153-19B7DBF08F7E}">
      <dsp:nvSpPr>
        <dsp:cNvPr id="0" name=""/>
        <dsp:cNvSpPr/>
      </dsp:nvSpPr>
      <dsp:spPr>
        <a:xfrm>
          <a:off x="0" y="1378728"/>
          <a:ext cx="9114110" cy="126798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- розроблення оригінальних математичних моделей процесів і явищ;</a:t>
          </a:r>
          <a:endParaRPr lang="uk-UA" sz="3000" kern="1200" dirty="0"/>
        </a:p>
      </dsp:txBody>
      <dsp:txXfrm>
        <a:off x="0" y="1378728"/>
        <a:ext cx="9114110" cy="1267987"/>
      </dsp:txXfrm>
    </dsp:sp>
    <dsp:sp modelId="{F3FE5698-3831-4F2C-AFA6-2A56CCF4D610}">
      <dsp:nvSpPr>
        <dsp:cNvPr id="0" name=""/>
        <dsp:cNvSpPr/>
      </dsp:nvSpPr>
      <dsp:spPr>
        <a:xfrm>
          <a:off x="0" y="2757456"/>
          <a:ext cx="9114110" cy="102079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- розроблення пристроїв і способів на рівні винаходів і корисних моделей. </a:t>
          </a:r>
          <a:endParaRPr lang="uk-UA" sz="3200" kern="1200" dirty="0"/>
        </a:p>
      </dsp:txBody>
      <dsp:txXfrm>
        <a:off x="0" y="2757456"/>
        <a:ext cx="9114110" cy="10207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E042-37D7-4307-B766-014126E76209}">
      <dsp:nvSpPr>
        <dsp:cNvPr id="0" name=""/>
        <dsp:cNvSpPr/>
      </dsp:nvSpPr>
      <dsp:spPr>
        <a:xfrm>
          <a:off x="0" y="0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відбір переліку питань, що підлягають розгляду</a:t>
          </a:r>
          <a:endParaRPr lang="uk-UA" sz="2800" b="1" kern="1200" dirty="0"/>
        </a:p>
      </dsp:txBody>
      <dsp:txXfrm>
        <a:off x="0" y="0"/>
        <a:ext cx="6421378" cy="1133475"/>
      </dsp:txXfrm>
    </dsp:sp>
    <dsp:sp modelId="{5B75396C-0BF7-4525-A32B-78A55A56D64D}">
      <dsp:nvSpPr>
        <dsp:cNvPr id="0" name=""/>
        <dsp:cNvSpPr/>
      </dsp:nvSpPr>
      <dsp:spPr>
        <a:xfrm>
          <a:off x="668654" y="1322387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розташування їх у тій послідовності, у якій вони будуть розбиратися</a:t>
          </a:r>
          <a:endParaRPr lang="uk-UA" sz="2600" b="1" kern="1200" dirty="0"/>
        </a:p>
      </dsp:txBody>
      <dsp:txXfrm>
        <a:off x="668654" y="1322387"/>
        <a:ext cx="6172676" cy="1133475"/>
      </dsp:txXfrm>
    </dsp:sp>
    <dsp:sp modelId="{75144AE6-669E-49A6-B200-69633ED99983}">
      <dsp:nvSpPr>
        <dsp:cNvPr id="0" name=""/>
        <dsp:cNvSpPr/>
      </dsp:nvSpPr>
      <dsp:spPr>
        <a:xfrm>
          <a:off x="1337309" y="2644775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/>
            <a:t>так вибудовується схема наукового дослідження</a:t>
          </a:r>
          <a:endParaRPr lang="uk-UA" sz="2900" b="1" kern="1200" dirty="0"/>
        </a:p>
      </dsp:txBody>
      <dsp:txXfrm>
        <a:off x="1337309" y="2644775"/>
        <a:ext cx="6172676" cy="1133475"/>
      </dsp:txXfrm>
    </dsp:sp>
    <dsp:sp modelId="{C1A10694-9637-4CFC-8830-E8D2C69F0ED4}">
      <dsp:nvSpPr>
        <dsp:cNvPr id="0" name=""/>
        <dsp:cNvSpPr/>
      </dsp:nvSpPr>
      <dsp:spPr>
        <a:xfrm>
          <a:off x="6254340" y="859551"/>
          <a:ext cx="19107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6254340" y="859551"/>
        <a:ext cx="1910739" cy="736758"/>
      </dsp:txXfrm>
    </dsp:sp>
    <dsp:sp modelId="{84959432-35EF-4228-9DF8-6A0A785DB152}">
      <dsp:nvSpPr>
        <dsp:cNvPr id="0" name=""/>
        <dsp:cNvSpPr/>
      </dsp:nvSpPr>
      <dsp:spPr>
        <a:xfrm>
          <a:off x="6920546" y="2174382"/>
          <a:ext cx="19156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6920546" y="2174382"/>
        <a:ext cx="1915639" cy="73675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E042-37D7-4307-B766-014126E76209}">
      <dsp:nvSpPr>
        <dsp:cNvPr id="0" name=""/>
        <dsp:cNvSpPr/>
      </dsp:nvSpPr>
      <dsp:spPr>
        <a:xfrm>
          <a:off x="0" y="197303"/>
          <a:ext cx="7578090" cy="7388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від доказу актуальності обраної теми </a:t>
          </a:r>
          <a:endParaRPr lang="uk-UA" sz="2800" b="1" kern="1200" dirty="0"/>
        </a:p>
      </dsp:txBody>
      <dsp:txXfrm>
        <a:off x="0" y="197303"/>
        <a:ext cx="6421378" cy="738867"/>
      </dsp:txXfrm>
    </dsp:sp>
    <dsp:sp modelId="{5B75396C-0BF7-4525-A32B-78A55A56D64D}">
      <dsp:nvSpPr>
        <dsp:cNvPr id="0" name=""/>
        <dsp:cNvSpPr/>
      </dsp:nvSpPr>
      <dsp:spPr>
        <a:xfrm>
          <a:off x="668654" y="1322387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перейти до формулювання мети дослідження</a:t>
          </a:r>
          <a:endParaRPr lang="uk-UA" sz="2600" b="1" kern="1200" dirty="0"/>
        </a:p>
      </dsp:txBody>
      <dsp:txXfrm>
        <a:off x="668654" y="1322387"/>
        <a:ext cx="6172676" cy="1133475"/>
      </dsp:txXfrm>
    </dsp:sp>
    <dsp:sp modelId="{75144AE6-669E-49A6-B200-69633ED99983}">
      <dsp:nvSpPr>
        <dsp:cNvPr id="0" name=""/>
        <dsp:cNvSpPr/>
      </dsp:nvSpPr>
      <dsp:spPr>
        <a:xfrm>
          <a:off x="1337309" y="2778031"/>
          <a:ext cx="7578090" cy="86696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/>
            <a:t>вказавши на конкретні завдання, які треба вирішувати відповідно до цієї мети</a:t>
          </a:r>
          <a:endParaRPr lang="uk-UA" sz="2200" b="1" kern="1200" dirty="0"/>
        </a:p>
      </dsp:txBody>
      <dsp:txXfrm>
        <a:off x="1337309" y="2778031"/>
        <a:ext cx="6172676" cy="866961"/>
      </dsp:txXfrm>
    </dsp:sp>
    <dsp:sp modelId="{C1A10694-9637-4CFC-8830-E8D2C69F0ED4}">
      <dsp:nvSpPr>
        <dsp:cNvPr id="0" name=""/>
        <dsp:cNvSpPr/>
      </dsp:nvSpPr>
      <dsp:spPr>
        <a:xfrm>
          <a:off x="1133698" y="648790"/>
          <a:ext cx="1910739" cy="9231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400" kern="1200"/>
        </a:p>
      </dsp:txBody>
      <dsp:txXfrm>
        <a:off x="1133698" y="648790"/>
        <a:ext cx="1910739" cy="923151"/>
      </dsp:txXfrm>
    </dsp:sp>
    <dsp:sp modelId="{84959432-35EF-4228-9DF8-6A0A785DB152}">
      <dsp:nvSpPr>
        <dsp:cNvPr id="0" name=""/>
        <dsp:cNvSpPr/>
      </dsp:nvSpPr>
      <dsp:spPr>
        <a:xfrm>
          <a:off x="2648988" y="2135194"/>
          <a:ext cx="19156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2648988" y="2135194"/>
        <a:ext cx="1915639" cy="73675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E042-37D7-4307-B766-014126E76209}">
      <dsp:nvSpPr>
        <dsp:cNvPr id="0" name=""/>
        <dsp:cNvSpPr/>
      </dsp:nvSpPr>
      <dsp:spPr>
        <a:xfrm>
          <a:off x="0" y="79734"/>
          <a:ext cx="7578090" cy="97400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необхідністю розвитку теоретичних положень предмета дослідження</a:t>
          </a:r>
          <a:endParaRPr lang="uk-UA" sz="2600" b="0" i="1" kern="1200" dirty="0"/>
        </a:p>
      </dsp:txBody>
      <dsp:txXfrm>
        <a:off x="0" y="79734"/>
        <a:ext cx="6421378" cy="974006"/>
      </dsp:txXfrm>
    </dsp:sp>
    <dsp:sp modelId="{5B75396C-0BF7-4525-A32B-78A55A56D64D}">
      <dsp:nvSpPr>
        <dsp:cNvPr id="0" name=""/>
        <dsp:cNvSpPr/>
      </dsp:nvSpPr>
      <dsp:spPr>
        <a:xfrm>
          <a:off x="668654" y="1322387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проведенням випробувань, розробленням нових методів</a:t>
          </a:r>
          <a:endParaRPr lang="uk-UA" sz="2800" b="1" kern="1200" dirty="0"/>
        </a:p>
      </dsp:txBody>
      <dsp:txXfrm>
        <a:off x="668654" y="1322387"/>
        <a:ext cx="6172676" cy="1133475"/>
      </dsp:txXfrm>
    </dsp:sp>
    <dsp:sp modelId="{75144AE6-669E-49A6-B200-69633ED99983}">
      <dsp:nvSpPr>
        <dsp:cNvPr id="0" name=""/>
        <dsp:cNvSpPr/>
      </dsp:nvSpPr>
      <dsp:spPr>
        <a:xfrm>
          <a:off x="1337309" y="2778031"/>
          <a:ext cx="7578090" cy="86696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розробленням рекомендацій з використання нових знань </a:t>
          </a:r>
          <a:endParaRPr lang="uk-UA" sz="2800" b="1" kern="1200" dirty="0"/>
        </a:p>
      </dsp:txBody>
      <dsp:txXfrm>
        <a:off x="1337309" y="2778031"/>
        <a:ext cx="6172676" cy="866961"/>
      </dsp:txXfrm>
    </dsp:sp>
    <dsp:sp modelId="{C1A10694-9637-4CFC-8830-E8D2C69F0ED4}">
      <dsp:nvSpPr>
        <dsp:cNvPr id="0" name=""/>
        <dsp:cNvSpPr/>
      </dsp:nvSpPr>
      <dsp:spPr>
        <a:xfrm>
          <a:off x="1185948" y="794238"/>
          <a:ext cx="19107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1185948" y="794238"/>
        <a:ext cx="1910739" cy="736758"/>
      </dsp:txXfrm>
    </dsp:sp>
    <dsp:sp modelId="{84959432-35EF-4228-9DF8-6A0A785DB152}">
      <dsp:nvSpPr>
        <dsp:cNvPr id="0" name=""/>
        <dsp:cNvSpPr/>
      </dsp:nvSpPr>
      <dsp:spPr>
        <a:xfrm>
          <a:off x="2648988" y="2135194"/>
          <a:ext cx="19156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2648988" y="2135194"/>
        <a:ext cx="1915639" cy="73675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E042-37D7-4307-B766-014126E76209}">
      <dsp:nvSpPr>
        <dsp:cNvPr id="0" name=""/>
        <dsp:cNvSpPr/>
      </dsp:nvSpPr>
      <dsp:spPr>
        <a:xfrm>
          <a:off x="0" y="168366"/>
          <a:ext cx="7578090" cy="7388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від доказу актуальності обраної теми </a:t>
          </a:r>
          <a:endParaRPr lang="uk-UA" sz="2800" b="1" kern="1200" dirty="0"/>
        </a:p>
      </dsp:txBody>
      <dsp:txXfrm>
        <a:off x="0" y="168366"/>
        <a:ext cx="6421378" cy="738867"/>
      </dsp:txXfrm>
    </dsp:sp>
    <dsp:sp modelId="{5B75396C-0BF7-4525-A32B-78A55A56D64D}">
      <dsp:nvSpPr>
        <dsp:cNvPr id="0" name=""/>
        <dsp:cNvSpPr/>
      </dsp:nvSpPr>
      <dsp:spPr>
        <a:xfrm>
          <a:off x="668654" y="1293449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/>
            <a:t>перейти до формулювання мети дослідження</a:t>
          </a:r>
          <a:endParaRPr lang="uk-UA" sz="2600" b="1" kern="1200" dirty="0"/>
        </a:p>
      </dsp:txBody>
      <dsp:txXfrm>
        <a:off x="668654" y="1293449"/>
        <a:ext cx="6172676" cy="1133475"/>
      </dsp:txXfrm>
    </dsp:sp>
    <dsp:sp modelId="{75144AE6-669E-49A6-B200-69633ED99983}">
      <dsp:nvSpPr>
        <dsp:cNvPr id="0" name=""/>
        <dsp:cNvSpPr/>
      </dsp:nvSpPr>
      <dsp:spPr>
        <a:xfrm>
          <a:off x="1337309" y="2557962"/>
          <a:ext cx="7578090" cy="124922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вказавши на конкретні завдання, які треба вирішувати відповідно до цієї мети</a:t>
          </a:r>
          <a:endParaRPr lang="uk-UA" sz="2400" b="1" kern="1200" dirty="0"/>
        </a:p>
      </dsp:txBody>
      <dsp:txXfrm>
        <a:off x="1337309" y="2557962"/>
        <a:ext cx="6172676" cy="1249225"/>
      </dsp:txXfrm>
    </dsp:sp>
    <dsp:sp modelId="{C1A10694-9637-4CFC-8830-E8D2C69F0ED4}">
      <dsp:nvSpPr>
        <dsp:cNvPr id="0" name=""/>
        <dsp:cNvSpPr/>
      </dsp:nvSpPr>
      <dsp:spPr>
        <a:xfrm>
          <a:off x="1133698" y="619853"/>
          <a:ext cx="1910739" cy="9231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400" kern="1200"/>
        </a:p>
      </dsp:txBody>
      <dsp:txXfrm>
        <a:off x="1133698" y="619853"/>
        <a:ext cx="1910739" cy="923151"/>
      </dsp:txXfrm>
    </dsp:sp>
    <dsp:sp modelId="{84959432-35EF-4228-9DF8-6A0A785DB152}">
      <dsp:nvSpPr>
        <dsp:cNvPr id="0" name=""/>
        <dsp:cNvSpPr/>
      </dsp:nvSpPr>
      <dsp:spPr>
        <a:xfrm>
          <a:off x="2648988" y="2106257"/>
          <a:ext cx="19156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2648988" y="2106257"/>
        <a:ext cx="1915639" cy="73675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E042-37D7-4307-B766-014126E76209}">
      <dsp:nvSpPr>
        <dsp:cNvPr id="0" name=""/>
        <dsp:cNvSpPr/>
      </dsp:nvSpPr>
      <dsp:spPr>
        <a:xfrm>
          <a:off x="0" y="34837"/>
          <a:ext cx="7578090" cy="10638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Виявлення потреби у вирішенні конкретного наукового завдання</a:t>
          </a:r>
          <a:endParaRPr lang="uk-UA" sz="2800" b="1" kern="1200" dirty="0"/>
        </a:p>
      </dsp:txBody>
      <dsp:txXfrm>
        <a:off x="0" y="34837"/>
        <a:ext cx="6421378" cy="1063800"/>
      </dsp:txXfrm>
    </dsp:sp>
    <dsp:sp modelId="{5B75396C-0BF7-4525-A32B-78A55A56D64D}">
      <dsp:nvSpPr>
        <dsp:cNvPr id="0" name=""/>
        <dsp:cNvSpPr/>
      </dsp:nvSpPr>
      <dsp:spPr>
        <a:xfrm>
          <a:off x="668654" y="1322387"/>
          <a:ext cx="7578090" cy="11334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Встановлення потреби у проведенні наукового дослідження</a:t>
          </a:r>
          <a:endParaRPr lang="uk-UA" sz="2600" b="1" kern="1200" dirty="0"/>
        </a:p>
      </dsp:txBody>
      <dsp:txXfrm>
        <a:off x="668654" y="1322387"/>
        <a:ext cx="6172676" cy="1133475"/>
      </dsp:txXfrm>
    </dsp:sp>
    <dsp:sp modelId="{75144AE6-669E-49A6-B200-69633ED99983}">
      <dsp:nvSpPr>
        <dsp:cNvPr id="0" name=""/>
        <dsp:cNvSpPr/>
      </dsp:nvSpPr>
      <dsp:spPr>
        <a:xfrm>
          <a:off x="1337309" y="2778031"/>
          <a:ext cx="7578090" cy="86696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Визначення та ранжирування цілей наукового дослідження</a:t>
          </a:r>
          <a:endParaRPr lang="uk-UA" sz="2800" b="1" kern="1200" dirty="0"/>
        </a:p>
      </dsp:txBody>
      <dsp:txXfrm>
        <a:off x="1337309" y="2778031"/>
        <a:ext cx="6172676" cy="866961"/>
      </dsp:txXfrm>
    </dsp:sp>
    <dsp:sp modelId="{C1A10694-9637-4CFC-8830-E8D2C69F0ED4}">
      <dsp:nvSpPr>
        <dsp:cNvPr id="0" name=""/>
        <dsp:cNvSpPr/>
      </dsp:nvSpPr>
      <dsp:spPr>
        <a:xfrm>
          <a:off x="1316579" y="741987"/>
          <a:ext cx="1544975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1316579" y="741987"/>
        <a:ext cx="1544975" cy="736758"/>
      </dsp:txXfrm>
    </dsp:sp>
    <dsp:sp modelId="{84959432-35EF-4228-9DF8-6A0A785DB152}">
      <dsp:nvSpPr>
        <dsp:cNvPr id="0" name=""/>
        <dsp:cNvSpPr/>
      </dsp:nvSpPr>
      <dsp:spPr>
        <a:xfrm>
          <a:off x="2648988" y="2135194"/>
          <a:ext cx="1915639" cy="736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300" kern="1200"/>
        </a:p>
      </dsp:txBody>
      <dsp:txXfrm>
        <a:off x="2648988" y="2135194"/>
        <a:ext cx="1915639" cy="73675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E042-37D7-4307-B766-014126E76209}">
      <dsp:nvSpPr>
        <dsp:cNvPr id="0" name=""/>
        <dsp:cNvSpPr/>
      </dsp:nvSpPr>
      <dsp:spPr>
        <a:xfrm>
          <a:off x="0" y="-1073"/>
          <a:ext cx="7578090" cy="135853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/>
            <a:t>Систематизація предметної області дослідження</a:t>
          </a:r>
          <a:endParaRPr lang="uk-UA" sz="2800" b="1" kern="1200" dirty="0"/>
        </a:p>
      </dsp:txBody>
      <dsp:txXfrm>
        <a:off x="0" y="-1073"/>
        <a:ext cx="6196090" cy="1358530"/>
      </dsp:txXfrm>
    </dsp:sp>
    <dsp:sp modelId="{5B75396C-0BF7-4525-A32B-78A55A56D64D}">
      <dsp:nvSpPr>
        <dsp:cNvPr id="0" name=""/>
        <dsp:cNvSpPr/>
      </dsp:nvSpPr>
      <dsp:spPr>
        <a:xfrm>
          <a:off x="668654" y="1893039"/>
          <a:ext cx="7578090" cy="730191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/>
            <a:t>Визначення умов і обмежень</a:t>
          </a:r>
          <a:endParaRPr lang="uk-UA" sz="2600" b="1" kern="1200" dirty="0"/>
        </a:p>
      </dsp:txBody>
      <dsp:txXfrm>
        <a:off x="668654" y="1893039"/>
        <a:ext cx="6029180" cy="730191"/>
      </dsp:txXfrm>
    </dsp:sp>
    <dsp:sp modelId="{75144AE6-669E-49A6-B200-69633ED99983}">
      <dsp:nvSpPr>
        <dsp:cNvPr id="0" name=""/>
        <dsp:cNvSpPr/>
      </dsp:nvSpPr>
      <dsp:spPr>
        <a:xfrm>
          <a:off x="1337309" y="3169471"/>
          <a:ext cx="7578090" cy="133721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Визначення (формулювання) завдань наукового дослідження</a:t>
          </a:r>
          <a:endParaRPr lang="uk-UA" sz="2800" b="1" kern="1200" dirty="0"/>
        </a:p>
      </dsp:txBody>
      <dsp:txXfrm>
        <a:off x="1337309" y="3169471"/>
        <a:ext cx="6029180" cy="1337214"/>
      </dsp:txXfrm>
    </dsp:sp>
    <dsp:sp modelId="{C1A10694-9637-4CFC-8830-E8D2C69F0ED4}">
      <dsp:nvSpPr>
        <dsp:cNvPr id="0" name=""/>
        <dsp:cNvSpPr/>
      </dsp:nvSpPr>
      <dsp:spPr>
        <a:xfrm>
          <a:off x="968613" y="1135770"/>
          <a:ext cx="1461292" cy="88025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968613" y="1135770"/>
        <a:ext cx="1461292" cy="880254"/>
      </dsp:txXfrm>
    </dsp:sp>
    <dsp:sp modelId="{84959432-35EF-4228-9DF8-6A0A785DB152}">
      <dsp:nvSpPr>
        <dsp:cNvPr id="0" name=""/>
        <dsp:cNvSpPr/>
      </dsp:nvSpPr>
      <dsp:spPr>
        <a:xfrm>
          <a:off x="1956659" y="2552130"/>
          <a:ext cx="1492893" cy="88025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1956659" y="2552130"/>
        <a:ext cx="1492893" cy="880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8673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98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9714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6961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2267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9949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0116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7894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5623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070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3319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608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648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8556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640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3013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6F29-AB2F-4EB0-8CB7-1C76C47C3A3E}" type="datetimeFigureOut">
              <a:rPr lang="uk-UA" smtClean="0"/>
              <a:pPr/>
              <a:t>23.03.2024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3298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9E81A45F-F11F-4FE6-98E5-E101B9DA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44137"/>
            <a:ext cx="8911687" cy="152835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ВИБІР НАПРЯМКУ Й ПЛАНУВАННЯ НАУКОВО-ДОСЛІДНОЇ РОБОТИ  </a:t>
            </a:r>
            <a:endParaRPr lang="uk-UA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AC5ABC80-6AED-4E58-8932-BFDF6B642C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0033619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Актуальність в науковому аспекті: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207622"/>
            <a:ext cx="9353006" cy="4376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smtClean="0"/>
              <a:t>завдання фундаментальних наук вимагають розроблення даної теми для пояснення нових фактів; </a:t>
            </a:r>
          </a:p>
          <a:p>
            <a:pPr lvl="0"/>
            <a:r>
              <a:rPr lang="uk-UA" sz="2800" dirty="0" smtClean="0"/>
              <a:t>уточнення, розвиток і вирішення проблеми можливі й гостро необхідні в сучасних умовах; </a:t>
            </a:r>
          </a:p>
          <a:p>
            <a:pPr lvl="0"/>
            <a:r>
              <a:rPr lang="uk-UA" sz="2800" dirty="0" smtClean="0"/>
              <a:t>теоретичні положення наукового дослідження дозволять зняти існуючі розбіжності в розумінні процесу або явища; </a:t>
            </a:r>
          </a:p>
          <a:p>
            <a:r>
              <a:rPr lang="uk-UA" sz="2800" dirty="0" smtClean="0"/>
              <a:t>гіпотези й закономірності, висунуті в науковому дослідженні, дозволяють узагальнити відомі раніше та отримані автором емпіричні дані, спрогнозувати перебіг явищ і процесів. </a:t>
            </a:r>
          </a:p>
          <a:p>
            <a:pPr lvl="0"/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9" name="Diagram group"/>
          <p:cNvGrpSpPr/>
          <p:nvPr/>
        </p:nvGrpSpPr>
        <p:grpSpPr>
          <a:xfrm>
            <a:off x="5068390" y="1440826"/>
            <a:ext cx="2677884" cy="75373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0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1" name="Стрелка вниз 10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Актуальність в прикладному аспекті: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207624"/>
            <a:ext cx="9353006" cy="4376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smtClean="0"/>
              <a:t>завдання прикладних досліджень вимагають розроблення питань з даної теми;</a:t>
            </a:r>
          </a:p>
          <a:p>
            <a:r>
              <a:rPr lang="uk-UA" sz="2800" dirty="0" smtClean="0"/>
              <a:t> існує нагальна потреба вирішення завдань наукового дослідження для потреб суспільства, практики та виробництва; </a:t>
            </a:r>
          </a:p>
          <a:p>
            <a:r>
              <a:rPr lang="uk-UA" sz="2800" dirty="0" smtClean="0"/>
              <a:t>наукові дослідження з даної теми істотно підвищують якість розробок творчих і наукових колективів у певній галузі знань; </a:t>
            </a:r>
          </a:p>
          <a:p>
            <a:r>
              <a:rPr lang="uk-UA" sz="2800" dirty="0" smtClean="0"/>
              <a:t>нові знання, отримані в науковому дослідженні, сприяють підвищенню кваліфікації кадрів або можуть увійти в навчальні програми навчання студентів. </a:t>
            </a:r>
          </a:p>
          <a:p>
            <a:pPr lvl="0"/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9" name="Diagram group"/>
          <p:cNvGrpSpPr/>
          <p:nvPr/>
        </p:nvGrpSpPr>
        <p:grpSpPr>
          <a:xfrm>
            <a:off x="5460277" y="1476103"/>
            <a:ext cx="2677884" cy="666206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0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1" name="Стрелка вниз 10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939373" y="2050868"/>
            <a:ext cx="3992732" cy="600891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</a:t>
            </a:r>
            <a:r>
              <a:rPr lang="en-US" b="1" dirty="0" smtClean="0">
                <a:solidFill>
                  <a:srgbClr val="C00000"/>
                </a:solidFill>
              </a:rPr>
              <a:t>’</a:t>
            </a:r>
            <a:r>
              <a:rPr lang="uk-UA" b="1" dirty="0" err="1" smtClean="0">
                <a:solidFill>
                  <a:srgbClr val="C00000"/>
                </a:solidFill>
              </a:rPr>
              <a:t>єкт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939143" y="2769326"/>
            <a:ext cx="3992962" cy="31337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являє собою знання, що породжують проблемну ситуацію, об'єднане в певному понятті або системі понять, і визначається як сфера наукових пошуків даного дослідження</a:t>
            </a:r>
            <a:endParaRPr lang="uk-UA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7506629" y="2142308"/>
            <a:ext cx="3999001" cy="535577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Предмет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7458891" y="2717075"/>
            <a:ext cx="3981426" cy="32611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b="1" dirty="0" smtClean="0"/>
              <a:t>нове наукове знання </a:t>
            </a:r>
            <a:r>
              <a:rPr lang="uk-UA" dirty="0" smtClean="0"/>
              <a:t>про об'єкт дослідження, що отримує автор у результаті наукових пошуків. До складу предмета дослідження може увійти й інструмент отримання цього нового наукового знання про об'єкт дослідження, якщо він має істотні ознаки новизни. </a:t>
            </a:r>
            <a:r>
              <a:rPr lang="uk-UA" b="1" dirty="0" smtClean="0">
                <a:solidFill>
                  <a:srgbClr val="C00000"/>
                </a:solidFill>
              </a:rPr>
              <a:t>Предмет дослідження, як правило, перебуває у межах об'єкта дослідження.</a:t>
            </a:r>
          </a:p>
          <a:p>
            <a:endParaRPr lang="uk-UA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91886"/>
            <a:ext cx="8911687" cy="12932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</a:t>
            </a:r>
            <a:r>
              <a:rPr lang="uk-UA" sz="4000" b="1" i="1" dirty="0" smtClean="0">
                <a:solidFill>
                  <a:srgbClr val="FF0000"/>
                </a:solidFill>
              </a:rPr>
              <a:t>Визначення об</a:t>
            </a:r>
            <a:r>
              <a:rPr lang="en-US" sz="4000" b="1" i="1" dirty="0" smtClean="0">
                <a:solidFill>
                  <a:srgbClr val="FF0000"/>
                </a:solidFill>
              </a:rPr>
              <a:t>’</a:t>
            </a:r>
            <a:r>
              <a:rPr lang="uk-UA" sz="4000" b="1" i="1" dirty="0" err="1" smtClean="0">
                <a:solidFill>
                  <a:srgbClr val="FF0000"/>
                </a:solidFill>
              </a:rPr>
              <a:t>єкта</a:t>
            </a:r>
            <a:r>
              <a:rPr lang="uk-UA" sz="4000" b="1" i="1" dirty="0" smtClean="0">
                <a:solidFill>
                  <a:srgbClr val="FF0000"/>
                </a:solidFill>
              </a:rPr>
              <a:t> і предмета дослідження</a:t>
            </a:r>
            <a:endParaRPr lang="uk-UA" sz="4000" b="1" i="1" dirty="0">
              <a:solidFill>
                <a:srgbClr val="FF0000"/>
              </a:solidFill>
            </a:endParaRPr>
          </a:p>
        </p:txBody>
      </p:sp>
      <p:grpSp>
        <p:nvGrpSpPr>
          <p:cNvPr id="15" name="Diagram group"/>
          <p:cNvGrpSpPr/>
          <p:nvPr/>
        </p:nvGrpSpPr>
        <p:grpSpPr>
          <a:xfrm>
            <a:off x="4075611" y="1606731"/>
            <a:ext cx="1580605" cy="522516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6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7" name="Стрелка вниз 16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  <p:grpSp>
        <p:nvGrpSpPr>
          <p:cNvPr id="19" name="Diagram group"/>
          <p:cNvGrpSpPr/>
          <p:nvPr/>
        </p:nvGrpSpPr>
        <p:grpSpPr>
          <a:xfrm>
            <a:off x="8734696" y="1680754"/>
            <a:ext cx="1580605" cy="522516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20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21" name="Стрелка вниз 20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Спосіб побудови предмета: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11" name="Diagram group"/>
          <p:cNvGrpSpPr/>
          <p:nvPr/>
        </p:nvGrpSpPr>
        <p:grpSpPr>
          <a:xfrm>
            <a:off x="2873830" y="1493078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2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79861" y="689424"/>
            <a:ext cx="8911687" cy="125694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Предмет дослідження</a:t>
            </a:r>
            <a:endParaRPr lang="uk-UA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89212" y="2730136"/>
            <a:ext cx="4151222" cy="3181085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>
              <a:buNone/>
            </a:pPr>
            <a:r>
              <a:rPr lang="uk-UA" sz="2400" dirty="0" smtClean="0"/>
              <a:t>	представляють у вигляді </a:t>
            </a:r>
            <a:r>
              <a:rPr lang="uk-UA" sz="2400" b="1" dirty="0" smtClean="0">
                <a:solidFill>
                  <a:srgbClr val="C00000"/>
                </a:solidFill>
              </a:rPr>
              <a:t>моделей</a:t>
            </a:r>
            <a:r>
              <a:rPr lang="uk-UA" sz="2400" dirty="0" smtClean="0"/>
              <a:t> прикладного або теоретичного характеру</a:t>
            </a:r>
            <a:endParaRPr lang="uk-UA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419703" y="2704010"/>
            <a:ext cx="4084908" cy="319983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400" dirty="0" smtClean="0"/>
              <a:t>які аналізуються, досліджуються, адаптуються до конкретних прикладних завдань</a:t>
            </a:r>
            <a:r>
              <a:rPr lang="uk-UA" dirty="0" smtClean="0"/>
              <a:t>.</a:t>
            </a:r>
            <a:endParaRPr lang="uk-UA" dirty="0"/>
          </a:p>
        </p:txBody>
      </p:sp>
      <p:grpSp>
        <p:nvGrpSpPr>
          <p:cNvPr id="8" name="Diagram group"/>
          <p:cNvGrpSpPr/>
          <p:nvPr/>
        </p:nvGrpSpPr>
        <p:grpSpPr>
          <a:xfrm>
            <a:off x="3735976" y="1933304"/>
            <a:ext cx="1685109" cy="927462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9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0" name="Стрелка вниз 9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  <p:grpSp>
        <p:nvGrpSpPr>
          <p:cNvPr id="16" name="Diagram group"/>
          <p:cNvGrpSpPr/>
          <p:nvPr/>
        </p:nvGrpSpPr>
        <p:grpSpPr>
          <a:xfrm rot="16200000">
            <a:off x="6265816" y="3800850"/>
            <a:ext cx="1685109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7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8" name="Стрелка вниз 17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Постановка мети й завдань: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1493078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Формулювання завдань обумовлюється: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1493078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Схема планування: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1493078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Етапи постановки завдань: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76151" y="2198914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1493078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76151" y="1463040"/>
          <a:ext cx="8915400" cy="451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913019" y="722370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6572"/>
            <a:ext cx="7586499" cy="901337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План</a:t>
            </a:r>
            <a:endParaRPr lang="uk-UA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80207" y="1463040"/>
          <a:ext cx="8915400" cy="4637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Як правило завданнями є: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4" y="2029097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978331" y="1502228"/>
            <a:ext cx="2390504" cy="56170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Вибір методу (методики):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23898" y="2495005"/>
          <a:ext cx="8915400" cy="327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1493077"/>
            <a:ext cx="2677884" cy="1171745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35577"/>
            <a:ext cx="8911687" cy="136942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Метод: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10104404" cy="3777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3000" i="1" dirty="0" smtClean="0"/>
              <a:t> </a:t>
            </a:r>
            <a:r>
              <a:rPr lang="uk-UA" sz="3000" i="1" dirty="0" smtClean="0"/>
              <a:t>являє собою </a:t>
            </a:r>
            <a:r>
              <a:rPr lang="uk-UA" sz="3000" i="1" dirty="0" smtClean="0">
                <a:solidFill>
                  <a:srgbClr val="C00000"/>
                </a:solidFill>
              </a:rPr>
              <a:t>спосіб досягнення певної мети, </a:t>
            </a:r>
            <a:r>
              <a:rPr lang="uk-UA" sz="3000" i="1" dirty="0" smtClean="0"/>
              <a:t>сукупність прийомів і операцій практичного або теоретичного освоєння дійсності;</a:t>
            </a:r>
          </a:p>
          <a:p>
            <a:pPr lvl="0"/>
            <a:r>
              <a:rPr lang="uk-UA" sz="3000" i="1" dirty="0" smtClean="0"/>
              <a:t>в галузі науки є </a:t>
            </a:r>
            <a:r>
              <a:rPr lang="uk-UA" sz="3000" i="1" dirty="0" smtClean="0">
                <a:solidFill>
                  <a:srgbClr val="C00000"/>
                </a:solidFill>
              </a:rPr>
              <a:t>шляхом пізнання</a:t>
            </a:r>
            <a:r>
              <a:rPr lang="uk-UA" sz="3000" i="1" dirty="0" smtClean="0"/>
              <a:t>, що прокладається дослідником до свого предмета;</a:t>
            </a:r>
          </a:p>
          <a:p>
            <a:pPr lvl="0"/>
            <a:r>
              <a:rPr lang="uk-UA" sz="3000" i="1" dirty="0" smtClean="0"/>
              <a:t>це </a:t>
            </a:r>
            <a:r>
              <a:rPr lang="uk-UA" sz="3000" i="1" dirty="0" smtClean="0">
                <a:solidFill>
                  <a:srgbClr val="C00000"/>
                </a:solidFill>
              </a:rPr>
              <a:t>спосіб пізнання об'єктивної дійсності</a:t>
            </a:r>
          </a:p>
          <a:p>
            <a:pPr>
              <a:buNone/>
            </a:pP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5538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606" y="548640"/>
            <a:ext cx="2076041" cy="139772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75166" y="222069"/>
            <a:ext cx="7729446" cy="1332411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Методи для побудови </a:t>
            </a:r>
            <a:br>
              <a:rPr lang="uk-UA" sz="4400" b="1" i="1" dirty="0" smtClean="0">
                <a:solidFill>
                  <a:srgbClr val="FF0000"/>
                </a:solidFill>
              </a:rPr>
            </a:br>
            <a:r>
              <a:rPr lang="uk-UA" sz="4400" b="1" i="1" dirty="0" smtClean="0">
                <a:solidFill>
                  <a:srgbClr val="FF0000"/>
                </a:solidFill>
              </a:rPr>
              <a:t>теоретичних положень: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698170"/>
          <a:ext cx="8915400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794" y="183832"/>
            <a:ext cx="2521132" cy="156659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75166" y="222069"/>
            <a:ext cx="7729446" cy="1332411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Методи для </a:t>
            </a:r>
            <a:r>
              <a:rPr lang="uk-UA" sz="4400" b="1" i="1" dirty="0" smtClean="0">
                <a:solidFill>
                  <a:srgbClr val="FF0000"/>
                </a:solidFill>
              </a:rPr>
              <a:t>технічних наук: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698170"/>
          <a:ext cx="8915400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2047" y="235132"/>
            <a:ext cx="2573382" cy="1449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698170"/>
          <a:ext cx="8915400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Diagram group"/>
          <p:cNvGrpSpPr/>
          <p:nvPr/>
        </p:nvGrpSpPr>
        <p:grpSpPr>
          <a:xfrm>
            <a:off x="2899956" y="408860"/>
            <a:ext cx="2677884" cy="1171745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9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0" name="Стрелка вниз 9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36961" y="1698170"/>
          <a:ext cx="8915400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Diagram group"/>
          <p:cNvGrpSpPr/>
          <p:nvPr/>
        </p:nvGrpSpPr>
        <p:grpSpPr>
          <a:xfrm>
            <a:off x="2899956" y="408860"/>
            <a:ext cx="2677884" cy="1171745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0" name="Стрелка вниз 9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</a:t>
            </a:r>
            <a:r>
              <a:rPr lang="uk-UA" sz="4400" b="1" i="1" dirty="0" smtClean="0">
                <a:solidFill>
                  <a:srgbClr val="FF0000"/>
                </a:solidFill>
              </a:rPr>
              <a:t>Методологічна витриманість: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1493078"/>
            <a:ext cx="2677884" cy="736758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3F4512-D36D-4292-B118-B7001024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988" y="248195"/>
            <a:ext cx="8911687" cy="1319348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Схема наукового дослідження: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76926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1398495"/>
          <a:ext cx="8915400" cy="4513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900724" y="564392"/>
            <a:ext cx="2677884" cy="846397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235132"/>
            <a:ext cx="9353006" cy="1227908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Орієнтовна схема подання висновків: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4" y="2029097"/>
          <a:ext cx="8915400" cy="422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3" name="Diagram group"/>
          <p:cNvGrpSpPr/>
          <p:nvPr/>
        </p:nvGrpSpPr>
        <p:grpSpPr>
          <a:xfrm>
            <a:off x="2978331" y="1293224"/>
            <a:ext cx="2390504" cy="666206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4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2" name="Diagram group"/>
          <p:cNvGrpSpPr/>
          <p:nvPr/>
        </p:nvGrpSpPr>
        <p:grpSpPr>
          <a:xfrm>
            <a:off x="2873830" y="927463"/>
            <a:ext cx="2677884" cy="130237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23" y="676362"/>
            <a:ext cx="9806441" cy="128089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Наукові висновки повинні містити: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657203" y="5723795"/>
            <a:ext cx="8915400" cy="844560"/>
            <a:chOff x="0" y="562329"/>
            <a:chExt cx="8915400" cy="8445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3064" tIns="22860" rIns="128016" bIns="2286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uk-UA" sz="2400" b="1" i="1" kern="1200" dirty="0"/>
            </a:p>
          </p:txBody>
        </p:sp>
      </p:grp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390503" y="2207622"/>
          <a:ext cx="9114110" cy="3704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Левая фигурная скобка 9"/>
          <p:cNvSpPr/>
          <p:nvPr/>
        </p:nvSpPr>
        <p:spPr>
          <a:xfrm>
            <a:off x="2037806" y="2351315"/>
            <a:ext cx="326572" cy="359228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1" name="Diagram group"/>
          <p:cNvGrpSpPr/>
          <p:nvPr/>
        </p:nvGrpSpPr>
        <p:grpSpPr>
          <a:xfrm>
            <a:off x="3004456" y="1789610"/>
            <a:ext cx="2390504" cy="56170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2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3" name="Стрелка вниз 12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995" y="431075"/>
            <a:ext cx="9427618" cy="147392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І етап – формулювання проблеми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133600"/>
            <a:ext cx="9353006" cy="3777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800" dirty="0" smtClean="0"/>
              <a:t>На основі аналізу протиріч досліджуваного напрямку формулюють основне питання – </a:t>
            </a:r>
            <a:r>
              <a:rPr lang="uk-UA" sz="2800" dirty="0" smtClean="0">
                <a:solidFill>
                  <a:srgbClr val="C00000"/>
                </a:solidFill>
              </a:rPr>
              <a:t>проблему </a:t>
            </a:r>
            <a:r>
              <a:rPr lang="ru-RU" sz="2800" dirty="0" smtClean="0"/>
              <a:t>(</a:t>
            </a:r>
            <a:r>
              <a:rPr lang="ru-RU" sz="2800" i="1" dirty="0" smtClean="0"/>
              <a:t>гр., задача, </a:t>
            </a:r>
            <a:r>
              <a:rPr lang="ru-RU" sz="2800" i="1" dirty="0" err="1" smtClean="0"/>
              <a:t>утруднення</a:t>
            </a:r>
            <a:r>
              <a:rPr lang="ru-RU" sz="2800" dirty="0" smtClean="0"/>
              <a:t>), яка </a:t>
            </a:r>
            <a:r>
              <a:rPr lang="ru-RU" sz="2800" dirty="0" err="1" smtClean="0"/>
              <a:t>зумовлює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дослідження</a:t>
            </a:r>
            <a:r>
              <a:rPr lang="ru-RU" sz="2800" dirty="0" smtClean="0"/>
              <a:t>:</a:t>
            </a:r>
          </a:p>
          <a:p>
            <a:pPr lvl="0"/>
            <a:r>
              <a:rPr lang="ru-RU" sz="2800" dirty="0" err="1" smtClean="0"/>
              <a:t>постає</a:t>
            </a:r>
            <a:r>
              <a:rPr lang="ru-RU" sz="2800" dirty="0" smtClean="0"/>
              <a:t> </a:t>
            </a:r>
            <a:r>
              <a:rPr lang="ru-RU" sz="2800" dirty="0" smtClean="0"/>
              <a:t>як складне </a:t>
            </a:r>
            <a:r>
              <a:rPr lang="ru-RU" sz="2800" dirty="0" err="1" smtClean="0"/>
              <a:t>теоретичне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практичне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потребує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розв'язання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дослідження</a:t>
            </a:r>
            <a:r>
              <a:rPr lang="ru-RU" sz="2800" dirty="0" smtClean="0"/>
              <a:t>;</a:t>
            </a:r>
          </a:p>
          <a:p>
            <a:pPr lvl="0"/>
            <a:r>
              <a:rPr lang="uk-UA" sz="2800" dirty="0" smtClean="0"/>
              <a:t> визначають загалом очікуваний результат.</a:t>
            </a:r>
            <a:endParaRPr lang="uk-UA" sz="2800" i="1" dirty="0" smtClean="0"/>
          </a:p>
          <a:p>
            <a:pPr>
              <a:buNone/>
            </a:pP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23" y="676362"/>
            <a:ext cx="9806441" cy="128089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Елементами наукової новизни можуть бути: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pSp>
        <p:nvGrpSpPr>
          <p:cNvPr id="3" name="Группа 4"/>
          <p:cNvGrpSpPr/>
          <p:nvPr/>
        </p:nvGrpSpPr>
        <p:grpSpPr>
          <a:xfrm>
            <a:off x="2657203" y="5723795"/>
            <a:ext cx="8915400" cy="844560"/>
            <a:chOff x="0" y="562329"/>
            <a:chExt cx="8915400" cy="8445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3064" tIns="22860" rIns="128016" bIns="2286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uk-UA" sz="2400" b="1" i="1" kern="1200" dirty="0"/>
            </a:p>
          </p:txBody>
        </p:sp>
      </p:grp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390503" y="2133600"/>
          <a:ext cx="911411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Diagram group"/>
          <p:cNvGrpSpPr/>
          <p:nvPr/>
        </p:nvGrpSpPr>
        <p:grpSpPr>
          <a:xfrm>
            <a:off x="2599507" y="1554480"/>
            <a:ext cx="2390504" cy="56170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1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2" name="Стрелка вниз 11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23" y="676362"/>
            <a:ext cx="9806441" cy="128089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Елементами наукової новизни можуть бути: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pSp>
        <p:nvGrpSpPr>
          <p:cNvPr id="3" name="Группа 4"/>
          <p:cNvGrpSpPr/>
          <p:nvPr/>
        </p:nvGrpSpPr>
        <p:grpSpPr>
          <a:xfrm>
            <a:off x="2696391" y="5697669"/>
            <a:ext cx="8915400" cy="844560"/>
            <a:chOff x="0" y="562329"/>
            <a:chExt cx="8915400" cy="8445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3064" tIns="22860" rIns="128016" bIns="2286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uk-UA" sz="2400" b="1" i="1" kern="1200" dirty="0"/>
            </a:p>
          </p:txBody>
        </p:sp>
      </p:grp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390503" y="2133600"/>
          <a:ext cx="911411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Diagram group"/>
          <p:cNvGrpSpPr/>
          <p:nvPr/>
        </p:nvGrpSpPr>
        <p:grpSpPr>
          <a:xfrm>
            <a:off x="2599507" y="1554480"/>
            <a:ext cx="2390504" cy="56170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5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2" name="Стрелка вниз 11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23" y="676362"/>
            <a:ext cx="9806441" cy="128089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Елементами наукової новизни можуть бути: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pSp>
        <p:nvGrpSpPr>
          <p:cNvPr id="3" name="Группа 4"/>
          <p:cNvGrpSpPr/>
          <p:nvPr/>
        </p:nvGrpSpPr>
        <p:grpSpPr>
          <a:xfrm>
            <a:off x="2696391" y="5697669"/>
            <a:ext cx="8915400" cy="844560"/>
            <a:chOff x="0" y="562329"/>
            <a:chExt cx="8915400" cy="8445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562329"/>
              <a:ext cx="8915400" cy="844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3064" tIns="22860" rIns="128016" bIns="2286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uk-UA" sz="2400" b="1" i="1" kern="1200" dirty="0"/>
            </a:p>
          </p:txBody>
        </p:sp>
      </p:grp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390503" y="2133600"/>
          <a:ext cx="911411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Diagram group"/>
          <p:cNvGrpSpPr/>
          <p:nvPr/>
        </p:nvGrpSpPr>
        <p:grpSpPr>
          <a:xfrm>
            <a:off x="2599507" y="1554480"/>
            <a:ext cx="2390504" cy="561703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5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2" name="Стрелка вниз 11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995" y="431075"/>
            <a:ext cx="9427618" cy="147392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ІІ етап – розроблення структури проблеми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55825" y="2133600"/>
          <a:ext cx="9348788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995" y="431075"/>
            <a:ext cx="9427618" cy="147392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ІІІ етап – встановлення актуальності проблеми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133600"/>
            <a:ext cx="9353006" cy="3777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800" dirty="0" smtClean="0"/>
              <a:t>Цінності на даному етапі для науки й техніки;</a:t>
            </a:r>
            <a:endParaRPr lang="ru-RU" sz="2800" dirty="0" smtClean="0"/>
          </a:p>
          <a:p>
            <a:pPr lvl="0"/>
            <a:r>
              <a:rPr lang="uk-UA" sz="2800" dirty="0" smtClean="0"/>
              <a:t>з кожної теми виставляють кілька заперечень і на основі аналізу, методом дослідницького наближення, виключають заперечення на користь реальності даної теми</a:t>
            </a:r>
            <a:r>
              <a:rPr lang="ru-RU" sz="2800" dirty="0" smtClean="0"/>
              <a:t>;</a:t>
            </a:r>
          </a:p>
          <a:p>
            <a:pPr lvl="0"/>
            <a:r>
              <a:rPr lang="uk-UA" sz="2800" dirty="0" smtClean="0"/>
              <a:t> Після такого "очищення" остаточно складають </a:t>
            </a:r>
            <a:r>
              <a:rPr lang="uk-UA" sz="2800" b="1" dirty="0" smtClean="0">
                <a:solidFill>
                  <a:srgbClr val="C00000"/>
                </a:solidFill>
              </a:rPr>
              <a:t>структуру проблеми</a:t>
            </a:r>
            <a:r>
              <a:rPr lang="uk-UA" sz="2800" dirty="0" smtClean="0"/>
              <a:t>: </a:t>
            </a:r>
            <a:r>
              <a:rPr lang="uk-UA" sz="2800" i="1" dirty="0" smtClean="0"/>
              <a:t>теми – підтеми – питання.</a:t>
            </a:r>
          </a:p>
          <a:p>
            <a:pPr>
              <a:buNone/>
            </a:pP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Тема дослідження: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116183"/>
            <a:ext cx="9353006" cy="44674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800" dirty="0" smtClean="0"/>
              <a:t>(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грец</a:t>
            </a:r>
            <a:r>
              <a:rPr lang="ru-RU" sz="2800" dirty="0" smtClean="0"/>
              <a:t>. </a:t>
            </a:r>
            <a:r>
              <a:rPr lang="ru-RU" sz="2800" dirty="0" err="1" smtClean="0"/>
              <a:t>thema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основна</a:t>
            </a:r>
            <a:r>
              <a:rPr lang="ru-RU" sz="2800" dirty="0" smtClean="0"/>
              <a:t> думка,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, яке </a:t>
            </a:r>
            <a:r>
              <a:rPr lang="ru-RU" sz="2800" dirty="0" err="1" smtClean="0"/>
              <a:t>необхідно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розвинути</a:t>
            </a:r>
            <a:r>
              <a:rPr lang="ru-RU" sz="2800" dirty="0" smtClean="0"/>
              <a:t>)</a:t>
            </a:r>
            <a:r>
              <a:rPr lang="uk-UA" sz="2800" dirty="0" smtClean="0"/>
              <a:t> це наукове завдання, що охоплює певну сферу наукового дослідження;</a:t>
            </a:r>
            <a:endParaRPr lang="ru-RU" sz="2800" dirty="0" smtClean="0"/>
          </a:p>
          <a:p>
            <a:pPr lvl="0"/>
            <a:r>
              <a:rPr lang="uk-UA" sz="2800" dirty="0" smtClean="0"/>
              <a:t> бувають:</a:t>
            </a:r>
          </a:p>
          <a:p>
            <a:pPr lvl="0">
              <a:buFontTx/>
              <a:buChar char="-"/>
            </a:pPr>
            <a:r>
              <a:rPr lang="uk-UA" sz="2400" dirty="0" smtClean="0">
                <a:solidFill>
                  <a:srgbClr val="C00000"/>
                </a:solidFill>
              </a:rPr>
              <a:t>теоретичні</a:t>
            </a:r>
            <a:r>
              <a:rPr lang="uk-UA" sz="2400" dirty="0" smtClean="0"/>
              <a:t> (розробляються переважно з використанням літературних джерел);</a:t>
            </a:r>
          </a:p>
          <a:p>
            <a:pPr lvl="0"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 smtClean="0">
                <a:solidFill>
                  <a:srgbClr val="C00000"/>
                </a:solidFill>
              </a:rPr>
              <a:t>практичні</a:t>
            </a:r>
            <a:r>
              <a:rPr lang="uk-UA" sz="2400" dirty="0" smtClean="0"/>
              <a:t> (розробляються на основі вивчення, узагальнення й аналізу фактів);</a:t>
            </a:r>
          </a:p>
          <a:p>
            <a:pPr lvl="0">
              <a:buFontTx/>
              <a:buChar char="-"/>
            </a:pPr>
            <a:r>
              <a:rPr lang="uk-UA" sz="2400" dirty="0" smtClean="0">
                <a:solidFill>
                  <a:srgbClr val="C00000"/>
                </a:solidFill>
              </a:rPr>
              <a:t>змішані  </a:t>
            </a:r>
            <a:r>
              <a:rPr lang="uk-UA" sz="2400" dirty="0" smtClean="0"/>
              <a:t>поєднують у собі теоретичний і практичний аспекти дослідження</a:t>
            </a:r>
          </a:p>
          <a:p>
            <a:pPr lvl="0">
              <a:buFontTx/>
              <a:buChar char="-"/>
            </a:pPr>
            <a:endParaRPr lang="uk-UA" sz="2400" dirty="0" smtClean="0"/>
          </a:p>
          <a:p>
            <a:pPr lvl="0">
              <a:buFontTx/>
              <a:buChar char="-"/>
            </a:pPr>
            <a:endParaRPr lang="uk-UA" sz="2800" i="1" dirty="0" smtClean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9" name="Diagram group"/>
          <p:cNvGrpSpPr/>
          <p:nvPr/>
        </p:nvGrpSpPr>
        <p:grpSpPr>
          <a:xfrm>
            <a:off x="3801293" y="1545329"/>
            <a:ext cx="2677884" cy="662294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0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1" name="Стрелка вниз 10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Вимоги до вибору теми: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103120"/>
            <a:ext cx="9353006" cy="4480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800" dirty="0" smtClean="0"/>
              <a:t>Формулюється після </a:t>
            </a:r>
            <a:r>
              <a:rPr lang="uk-UA" sz="2800" dirty="0" smtClean="0"/>
              <a:t>обґрунтування проблеми й встановлення її структури;</a:t>
            </a:r>
            <a:endParaRPr lang="ru-RU" sz="2800" dirty="0" smtClean="0"/>
          </a:p>
          <a:p>
            <a:pPr lvl="0"/>
            <a:r>
              <a:rPr lang="uk-UA" sz="2800" dirty="0" smtClean="0"/>
              <a:t>повинна бути </a:t>
            </a:r>
            <a:r>
              <a:rPr lang="uk-UA" sz="2800" b="1" dirty="0" smtClean="0">
                <a:solidFill>
                  <a:srgbClr val="C00000"/>
                </a:solidFill>
              </a:rPr>
              <a:t>актуальною</a:t>
            </a:r>
            <a:r>
              <a:rPr lang="uk-UA" sz="2800" dirty="0" smtClean="0"/>
              <a:t>, тобто важливою, що потребує вирішення в даний час</a:t>
            </a:r>
            <a:r>
              <a:rPr lang="ru-RU" sz="2800" dirty="0" smtClean="0"/>
              <a:t>;</a:t>
            </a:r>
          </a:p>
          <a:p>
            <a:pPr lvl="0"/>
            <a:r>
              <a:rPr lang="uk-UA" sz="2800" dirty="0" smtClean="0"/>
              <a:t> повинна вирішувати нову наукову задачу </a:t>
            </a:r>
            <a:r>
              <a:rPr lang="uk-UA" sz="2800" i="1" dirty="0" smtClean="0"/>
              <a:t>(</a:t>
            </a:r>
            <a:r>
              <a:rPr lang="uk-UA" sz="2800" i="1" dirty="0" smtClean="0">
                <a:solidFill>
                  <a:srgbClr val="C00000"/>
                </a:solidFill>
              </a:rPr>
              <a:t>означає, що тема в такій постановці ніколи не розроблялася й у цей час не розробляється)</a:t>
            </a:r>
            <a:r>
              <a:rPr lang="uk-UA" sz="2800" i="1" dirty="0" smtClean="0"/>
              <a:t>;</a:t>
            </a:r>
            <a:endParaRPr lang="uk-UA" sz="2800" i="1" dirty="0" smtClean="0"/>
          </a:p>
          <a:p>
            <a:pPr lvl="0"/>
            <a:r>
              <a:rPr lang="uk-UA" sz="2800" dirty="0" smtClean="0"/>
              <a:t>повинна бути економічно ефективною й мати значущість.</a:t>
            </a:r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9" name="Diagram group"/>
          <p:cNvGrpSpPr/>
          <p:nvPr/>
        </p:nvGrpSpPr>
        <p:grpSpPr>
          <a:xfrm>
            <a:off x="2873830" y="1489166"/>
            <a:ext cx="2677884" cy="666205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10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1" name="Стрелка вниз 10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418010"/>
            <a:ext cx="9353006" cy="104502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 </a:t>
            </a:r>
            <a:r>
              <a:rPr lang="uk-UA" sz="4400" b="1" i="1" dirty="0" smtClean="0">
                <a:solidFill>
                  <a:srgbClr val="FF0000"/>
                </a:solidFill>
              </a:rPr>
              <a:t>Актуальність: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="" xmlns:a16="http://schemas.microsoft.com/office/drawing/2014/main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2103120" y="2103120"/>
            <a:ext cx="9353006" cy="4480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sz="2800" b="1" i="1" dirty="0" smtClean="0">
                <a:solidFill>
                  <a:srgbClr val="C00000"/>
                </a:solidFill>
              </a:rPr>
              <a:t>Актуальність</a:t>
            </a:r>
            <a:r>
              <a:rPr lang="uk-UA" sz="2800" b="1" dirty="0" smtClean="0">
                <a:solidFill>
                  <a:srgbClr val="C00000"/>
                </a:solidFill>
              </a:rPr>
              <a:t> </a:t>
            </a:r>
            <a:r>
              <a:rPr lang="uk-UA" sz="2800" b="1" dirty="0" smtClean="0"/>
              <a:t>(</a:t>
            </a:r>
            <a:r>
              <a:rPr lang="uk-UA" sz="2800" dirty="0" smtClean="0"/>
              <a:t>від лат. </a:t>
            </a:r>
            <a:r>
              <a:rPr lang="uk-UA" sz="2800" dirty="0" err="1" smtClean="0"/>
              <a:t>actualis</a:t>
            </a:r>
            <a:r>
              <a:rPr lang="uk-UA" sz="2800" dirty="0" smtClean="0"/>
              <a:t> - фактично існуючий - справжній, сучасний) - важливість, значущість чого-небудь на даний момент, сучасність, </a:t>
            </a:r>
            <a:r>
              <a:rPr lang="uk-UA" sz="2800" dirty="0" err="1" smtClean="0"/>
              <a:t>злободенність.</a:t>
            </a:r>
            <a:r>
              <a:rPr lang="uk-UA" sz="2800" dirty="0" err="1" smtClean="0"/>
              <a:t>и</a:t>
            </a:r>
            <a:r>
              <a:rPr lang="uk-UA" sz="2800" dirty="0" smtClean="0"/>
              <a:t>;</a:t>
            </a:r>
            <a:endParaRPr lang="ru-RU" sz="2800" dirty="0" smtClean="0"/>
          </a:p>
          <a:p>
            <a:pPr lvl="0"/>
            <a:r>
              <a:rPr lang="uk-UA" sz="2800" dirty="0" smtClean="0"/>
              <a:t> </a:t>
            </a:r>
            <a:r>
              <a:rPr lang="uk-UA" sz="2800" dirty="0" smtClean="0"/>
              <a:t>це значущість, важливість досліджуваної проблеми в суспільному житті й обґрунтування причин, за якими обрана дана </a:t>
            </a:r>
            <a:r>
              <a:rPr lang="uk-UA" sz="2800" b="1" dirty="0" smtClean="0"/>
              <a:t>тема </a:t>
            </a:r>
            <a:r>
              <a:rPr lang="uk-UA" sz="2800" dirty="0" smtClean="0"/>
              <a:t>досліджень</a:t>
            </a:r>
            <a:r>
              <a:rPr lang="ru-RU" sz="2800" dirty="0" smtClean="0"/>
              <a:t>;</a:t>
            </a:r>
            <a:endParaRPr lang="ru-RU" sz="2800" dirty="0" smtClean="0"/>
          </a:p>
          <a:p>
            <a:pPr lvl="0"/>
            <a:r>
              <a:rPr lang="uk-UA" sz="2800" dirty="0" smtClean="0"/>
              <a:t> </a:t>
            </a:r>
            <a:r>
              <a:rPr lang="uk-UA" sz="2800" dirty="0" smtClean="0"/>
              <a:t>розкривається як актуальність об'єкта дослідження й предмета дослідження</a:t>
            </a:r>
            <a:r>
              <a:rPr lang="uk-UA" sz="2800" dirty="0" smtClean="0"/>
              <a:t>.</a:t>
            </a:r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4034" name="AutoShape 2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6" name="AutoShape 4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4038" name="AutoShape 6" descr="Методология разработки Waterfall – как работает каскадная (водопадная)  мод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5" name="Diagram group"/>
          <p:cNvGrpSpPr/>
          <p:nvPr/>
        </p:nvGrpSpPr>
        <p:grpSpPr>
          <a:xfrm>
            <a:off x="2873830" y="1489166"/>
            <a:ext cx="2677884" cy="666205"/>
            <a:chOff x="6841331" y="859551"/>
            <a:chExt cx="736758" cy="736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6" name="Группа 11"/>
            <p:cNvGrpSpPr/>
            <p:nvPr/>
          </p:nvGrpSpPr>
          <p:grpSpPr>
            <a:xfrm>
              <a:off x="6841331" y="859551"/>
              <a:ext cx="736758" cy="736758"/>
              <a:chOff x="6841331" y="859551"/>
              <a:chExt cx="736758" cy="736758"/>
            </a:xfrm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11" name="Стрелка вниз 10"/>
              <p:cNvSpPr/>
              <p:nvPr/>
            </p:nvSpPr>
            <p:spPr>
              <a:xfrm>
                <a:off x="6841331" y="859551"/>
                <a:ext cx="736758" cy="73675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трелка вниз 4"/>
              <p:cNvSpPr/>
              <p:nvPr/>
            </p:nvSpPr>
            <p:spPr>
              <a:xfrm>
                <a:off x="7007102" y="859551"/>
                <a:ext cx="405216" cy="55441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uk-UA" sz="3300" kern="12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483299725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1990</TotalTime>
  <Words>1517</Words>
  <Application>Microsoft Office PowerPoint</Application>
  <PresentationFormat>Произвольный</PresentationFormat>
  <Paragraphs>185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Віхоть</vt:lpstr>
      <vt:lpstr> ВИБІР НАПРЯМКУ Й ПЛАНУВАННЯ НАУКОВО-ДОСЛІДНОЇ РОБОТИ  </vt:lpstr>
      <vt:lpstr>План</vt:lpstr>
      <vt:lpstr>Схема наукового дослідження:</vt:lpstr>
      <vt:lpstr>І етап – формулювання проблеми</vt:lpstr>
      <vt:lpstr>ІІ етап – розроблення структури проблеми</vt:lpstr>
      <vt:lpstr>ІІІ етап – встановлення актуальності проблеми</vt:lpstr>
      <vt:lpstr> Тема дослідження:</vt:lpstr>
      <vt:lpstr> Вимоги до вибору теми:</vt:lpstr>
      <vt:lpstr> Актуальність:</vt:lpstr>
      <vt:lpstr> Актуальність в науковому аспекті:</vt:lpstr>
      <vt:lpstr> Актуальність в прикладному аспекті:</vt:lpstr>
      <vt:lpstr> Визначення об’єкта і предмета дослідження</vt:lpstr>
      <vt:lpstr> Спосіб побудови предмета:</vt:lpstr>
      <vt:lpstr>Предмет дослідження</vt:lpstr>
      <vt:lpstr> Постановка мети й завдань:</vt:lpstr>
      <vt:lpstr> Формулювання завдань обумовлюється:</vt:lpstr>
      <vt:lpstr> Схема планування:</vt:lpstr>
      <vt:lpstr>Етапи постановки завдань:</vt:lpstr>
      <vt:lpstr>Слайд 19</vt:lpstr>
      <vt:lpstr>Як правило завданнями є:</vt:lpstr>
      <vt:lpstr> Вибір методу (методики):</vt:lpstr>
      <vt:lpstr>Метод:</vt:lpstr>
      <vt:lpstr>Методи для побудови  теоретичних положень:</vt:lpstr>
      <vt:lpstr>Методи для технічних наук:</vt:lpstr>
      <vt:lpstr>Слайд 25</vt:lpstr>
      <vt:lpstr>Слайд 26</vt:lpstr>
      <vt:lpstr>Слайд 27</vt:lpstr>
      <vt:lpstr> Методологічна витриманість:</vt:lpstr>
      <vt:lpstr>Слайд 29</vt:lpstr>
      <vt:lpstr>Слайд 30</vt:lpstr>
      <vt:lpstr>Слайд 31</vt:lpstr>
      <vt:lpstr>Слайд 32</vt:lpstr>
      <vt:lpstr>Слайд 33</vt:lpstr>
      <vt:lpstr>Орієнтовна схема подання висновків:</vt:lpstr>
      <vt:lpstr>Слайд 35</vt:lpstr>
      <vt:lpstr>Слайд 36</vt:lpstr>
      <vt:lpstr>Слайд 37</vt:lpstr>
      <vt:lpstr>Наукові висновки повинні містити:</vt:lpstr>
      <vt:lpstr>Слайд 39</vt:lpstr>
      <vt:lpstr>Слайд 40</vt:lpstr>
      <vt:lpstr>Елементами наукової новизни можуть бути:</vt:lpstr>
      <vt:lpstr>Елементами наукової новизни можуть бути:</vt:lpstr>
      <vt:lpstr>Елементами наукової новизни можуть бути: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Наукове дослідження</dc:title>
  <dc:creator>user</dc:creator>
  <cp:lastModifiedBy>user</cp:lastModifiedBy>
  <cp:revision>234</cp:revision>
  <dcterms:created xsi:type="dcterms:W3CDTF">2024-03-04T18:55:14Z</dcterms:created>
  <dcterms:modified xsi:type="dcterms:W3CDTF">2024-03-23T22:13:57Z</dcterms:modified>
</cp:coreProperties>
</file>