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BF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F30BC9-7E60-4997-B909-3B8B4F4D299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EE6505-78F0-4F78-B5D6-F7E284D99C21}">
      <dgm:prSet phldrT="[Текст]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Принципи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політичної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аналітики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9977C0-3FBA-45E6-8964-8AFFA4501CC8}" type="parTrans" cxnId="{83E23320-AACB-4713-9EEA-A8AFA7CE54D5}">
      <dgm:prSet/>
      <dgm:spPr/>
      <dgm:t>
        <a:bodyPr/>
        <a:lstStyle/>
        <a:p>
          <a:endParaRPr lang="ru-RU"/>
        </a:p>
      </dgm:t>
    </dgm:pt>
    <dgm:pt modelId="{0FC9515E-7860-4D41-A416-63549451831E}" type="sibTrans" cxnId="{83E23320-AACB-4713-9EEA-A8AFA7CE54D5}">
      <dgm:prSet/>
      <dgm:spPr/>
      <dgm:t>
        <a:bodyPr/>
        <a:lstStyle/>
        <a:p>
          <a:endParaRPr lang="ru-RU"/>
        </a:p>
      </dgm:t>
    </dgm:pt>
    <dgm:pt modelId="{C958494F-B8CD-4180-80D3-B0AA425D58C4}">
      <dgm:prSet phldrT="[Текст]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достовірності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33270B-523B-469B-8880-1A2C63B86CFB}" type="parTrans" cxnId="{A481BE12-9118-4A2F-9E93-A4A07FCCAF35}">
      <dgm:prSet/>
      <dgm:spPr/>
      <dgm:t>
        <a:bodyPr/>
        <a:lstStyle/>
        <a:p>
          <a:endParaRPr lang="ru-RU"/>
        </a:p>
      </dgm:t>
    </dgm:pt>
    <dgm:pt modelId="{A4274EF2-05ED-4480-9DDF-71E8BCB9DBE9}" type="sibTrans" cxnId="{A481BE12-9118-4A2F-9E93-A4A07FCCAF35}">
      <dgm:prSet/>
      <dgm:spPr/>
      <dgm:t>
        <a:bodyPr/>
        <a:lstStyle/>
        <a:p>
          <a:endParaRPr lang="ru-RU"/>
        </a:p>
      </dgm:t>
    </dgm:pt>
    <dgm:pt modelId="{4B36DFE2-C6A9-4000-9576-7D1740D9A786}">
      <dgm:prSet phldrT="[Текст]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компетентності</a:t>
          </a:r>
          <a:endParaRPr lang="ru-RU" dirty="0">
            <a:solidFill>
              <a:schemeClr val="tx1"/>
            </a:solidFill>
          </a:endParaRPr>
        </a:p>
      </dgm:t>
    </dgm:pt>
    <dgm:pt modelId="{988F1D61-C864-4D9F-856D-06E5F96A9928}" type="parTrans" cxnId="{510BBAA6-7DFE-469E-9147-51393DBE175E}">
      <dgm:prSet/>
      <dgm:spPr/>
      <dgm:t>
        <a:bodyPr/>
        <a:lstStyle/>
        <a:p>
          <a:endParaRPr lang="ru-RU"/>
        </a:p>
      </dgm:t>
    </dgm:pt>
    <dgm:pt modelId="{079CA096-FECE-484E-82AC-16E9A5A281EB}" type="sibTrans" cxnId="{510BBAA6-7DFE-469E-9147-51393DBE175E}">
      <dgm:prSet/>
      <dgm:spPr/>
      <dgm:t>
        <a:bodyPr/>
        <a:lstStyle/>
        <a:p>
          <a:endParaRPr lang="ru-RU"/>
        </a:p>
      </dgm:t>
    </dgm:pt>
    <dgm:pt modelId="{2DAC0C4B-DC26-48A5-A612-EE693FAFEF2B}">
      <dgm:prSet phldrT="[Текст]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конкурентності</a:t>
          </a:r>
          <a:endParaRPr lang="ru-RU" dirty="0">
            <a:solidFill>
              <a:schemeClr val="tx1"/>
            </a:solidFill>
          </a:endParaRPr>
        </a:p>
      </dgm:t>
    </dgm:pt>
    <dgm:pt modelId="{600D58F1-5F19-4BA6-8655-99D061F02EB4}" type="parTrans" cxnId="{93EE3D01-21A4-4724-9C5D-F5321E4E2706}">
      <dgm:prSet/>
      <dgm:spPr/>
      <dgm:t>
        <a:bodyPr/>
        <a:lstStyle/>
        <a:p>
          <a:endParaRPr lang="ru-RU"/>
        </a:p>
      </dgm:t>
    </dgm:pt>
    <dgm:pt modelId="{FB4E5A98-D7B3-4358-8B26-C44F2AD71815}" type="sibTrans" cxnId="{93EE3D01-21A4-4724-9C5D-F5321E4E2706}">
      <dgm:prSet/>
      <dgm:spPr/>
      <dgm:t>
        <a:bodyPr/>
        <a:lstStyle/>
        <a:p>
          <a:endParaRPr lang="ru-RU"/>
        </a:p>
      </dgm:t>
    </dgm:pt>
    <dgm:pt modelId="{E8992E1F-4EF0-49FA-B32D-0F92AC100AF2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об’єктивності</a:t>
          </a:r>
          <a:endParaRPr lang="uk-UA">
            <a:solidFill>
              <a:schemeClr val="tx1"/>
            </a:solidFill>
          </a:endParaRPr>
        </a:p>
      </dgm:t>
    </dgm:pt>
    <dgm:pt modelId="{FE1449C3-E01C-40EC-99B1-F5CDD8911A7C}" type="parTrans" cxnId="{852A3EBE-43A6-403E-ACD7-E7ADD08B159F}">
      <dgm:prSet/>
      <dgm:spPr/>
      <dgm:t>
        <a:bodyPr/>
        <a:lstStyle/>
        <a:p>
          <a:endParaRPr lang="ru-RU"/>
        </a:p>
      </dgm:t>
    </dgm:pt>
    <dgm:pt modelId="{F7ABF744-70EE-479E-A911-B12F4083A2C1}" type="sibTrans" cxnId="{852A3EBE-43A6-403E-ACD7-E7ADD08B159F}">
      <dgm:prSet/>
      <dgm:spPr/>
      <dgm:t>
        <a:bodyPr/>
        <a:lstStyle/>
        <a:p>
          <a:endParaRPr lang="ru-RU"/>
        </a:p>
      </dgm:t>
    </dgm:pt>
    <dgm:pt modelId="{0F198278-7DD0-4A22-AC34-331CA8970E8F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обґрунтованості</a:t>
          </a:r>
          <a:endParaRPr lang="uk-UA">
            <a:solidFill>
              <a:schemeClr val="tx1"/>
            </a:solidFill>
          </a:endParaRPr>
        </a:p>
      </dgm:t>
    </dgm:pt>
    <dgm:pt modelId="{E1FF7CD7-C17A-41DB-A5E3-B729E2C6B661}" type="parTrans" cxnId="{ED828AD2-3E43-4A03-B89F-6FDD3139AC80}">
      <dgm:prSet/>
      <dgm:spPr/>
      <dgm:t>
        <a:bodyPr/>
        <a:lstStyle/>
        <a:p>
          <a:endParaRPr lang="ru-RU"/>
        </a:p>
      </dgm:t>
    </dgm:pt>
    <dgm:pt modelId="{4289E435-2D67-4DBA-AD9B-77E9D2F3272F}" type="sibTrans" cxnId="{ED828AD2-3E43-4A03-B89F-6FDD3139AC80}">
      <dgm:prSet/>
      <dgm:spPr/>
      <dgm:t>
        <a:bodyPr/>
        <a:lstStyle/>
        <a:p>
          <a:endParaRPr lang="ru-RU"/>
        </a:p>
      </dgm:t>
    </dgm:pt>
    <dgm:pt modelId="{E100160C-AF45-406D-A122-6E31DD12DA00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професійності</a:t>
          </a:r>
          <a:endParaRPr lang="uk-UA">
            <a:solidFill>
              <a:schemeClr val="tx1"/>
            </a:solidFill>
          </a:endParaRPr>
        </a:p>
      </dgm:t>
    </dgm:pt>
    <dgm:pt modelId="{84139BDA-DE7C-42EA-B011-F5916671F120}" type="parTrans" cxnId="{671320C8-D92E-4648-94EA-4BA2BB2B993F}">
      <dgm:prSet/>
      <dgm:spPr/>
      <dgm:t>
        <a:bodyPr/>
        <a:lstStyle/>
        <a:p>
          <a:endParaRPr lang="ru-RU"/>
        </a:p>
      </dgm:t>
    </dgm:pt>
    <dgm:pt modelId="{F0277D8E-4633-4F07-80F2-4478898BCA9F}" type="sibTrans" cxnId="{671320C8-D92E-4648-94EA-4BA2BB2B993F}">
      <dgm:prSet/>
      <dgm:spPr/>
      <dgm:t>
        <a:bodyPr/>
        <a:lstStyle/>
        <a:p>
          <a:endParaRPr lang="ru-RU"/>
        </a:p>
      </dgm:t>
    </dgm:pt>
    <dgm:pt modelId="{D1222657-7C75-47C5-8F2A-7A997616A027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поліваріантності</a:t>
          </a:r>
          <a:endParaRPr lang="ru-RU" dirty="0">
            <a:solidFill>
              <a:schemeClr val="tx1"/>
            </a:solidFill>
          </a:endParaRPr>
        </a:p>
      </dgm:t>
    </dgm:pt>
    <dgm:pt modelId="{8DDAFD23-20FF-4E4A-859B-0641466D84A0}" type="parTrans" cxnId="{864E2A56-4ECB-478B-AFC8-BCA3F5F7C4AA}">
      <dgm:prSet/>
      <dgm:spPr/>
      <dgm:t>
        <a:bodyPr/>
        <a:lstStyle/>
        <a:p>
          <a:endParaRPr lang="ru-RU"/>
        </a:p>
      </dgm:t>
    </dgm:pt>
    <dgm:pt modelId="{4E84ED1F-9FC8-49FD-B201-DEACD5EA7AC4}" type="sibTrans" cxnId="{864E2A56-4ECB-478B-AFC8-BCA3F5F7C4AA}">
      <dgm:prSet/>
      <dgm:spPr/>
      <dgm:t>
        <a:bodyPr/>
        <a:lstStyle/>
        <a:p>
          <a:endParaRPr lang="ru-RU"/>
        </a:p>
      </dgm:t>
    </dgm:pt>
    <dgm:pt modelId="{7FDA4D51-24F4-42E5-A521-E35DA0E3A14A}" type="pres">
      <dgm:prSet presAssocID="{85F30BC9-7E60-4997-B909-3B8B4F4D299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93D5B3C-7333-44F9-A112-A17E40084F01}" type="pres">
      <dgm:prSet presAssocID="{4BEE6505-78F0-4F78-B5D6-F7E284D99C21}" presName="root1" presStyleCnt="0"/>
      <dgm:spPr/>
    </dgm:pt>
    <dgm:pt modelId="{BE0ECE75-C45B-43C8-BCBB-44899EE3AECC}" type="pres">
      <dgm:prSet presAssocID="{4BEE6505-78F0-4F78-B5D6-F7E284D99C21}" presName="LevelOneTextNode" presStyleLbl="node0" presStyleIdx="0" presStyleCnt="1">
        <dgm:presLayoutVars>
          <dgm:chPref val="3"/>
        </dgm:presLayoutVars>
      </dgm:prSet>
      <dgm:spPr/>
    </dgm:pt>
    <dgm:pt modelId="{6DAF09EC-EB6D-41C8-9AEF-2FDACB5EF3C3}" type="pres">
      <dgm:prSet presAssocID="{4BEE6505-78F0-4F78-B5D6-F7E284D99C21}" presName="level2hierChild" presStyleCnt="0"/>
      <dgm:spPr/>
    </dgm:pt>
    <dgm:pt modelId="{F0226835-7851-4DAE-A4C5-19CE954AF452}" type="pres">
      <dgm:prSet presAssocID="{0033270B-523B-469B-8880-1A2C63B86CFB}" presName="conn2-1" presStyleLbl="parChTrans1D2" presStyleIdx="0" presStyleCnt="7"/>
      <dgm:spPr/>
    </dgm:pt>
    <dgm:pt modelId="{95CFDA45-323A-43E3-8B66-985D180EA434}" type="pres">
      <dgm:prSet presAssocID="{0033270B-523B-469B-8880-1A2C63B86CFB}" presName="connTx" presStyleLbl="parChTrans1D2" presStyleIdx="0" presStyleCnt="7"/>
      <dgm:spPr/>
    </dgm:pt>
    <dgm:pt modelId="{47B0A89D-42D8-4646-8089-A1B37FDC7628}" type="pres">
      <dgm:prSet presAssocID="{C958494F-B8CD-4180-80D3-B0AA425D58C4}" presName="root2" presStyleCnt="0"/>
      <dgm:spPr/>
    </dgm:pt>
    <dgm:pt modelId="{34C45033-B661-401A-8809-BCD5BA62C00B}" type="pres">
      <dgm:prSet presAssocID="{C958494F-B8CD-4180-80D3-B0AA425D58C4}" presName="LevelTwoTextNode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E500DC-4C12-420A-82B6-92854A407C06}" type="pres">
      <dgm:prSet presAssocID="{C958494F-B8CD-4180-80D3-B0AA425D58C4}" presName="level3hierChild" presStyleCnt="0"/>
      <dgm:spPr/>
    </dgm:pt>
    <dgm:pt modelId="{3CAEAE57-D200-4916-9D87-F6DEBA71B9EC}" type="pres">
      <dgm:prSet presAssocID="{FE1449C3-E01C-40EC-99B1-F5CDD8911A7C}" presName="conn2-1" presStyleLbl="parChTrans1D2" presStyleIdx="1" presStyleCnt="7"/>
      <dgm:spPr/>
    </dgm:pt>
    <dgm:pt modelId="{6FD45EDB-B3E2-49C8-BDAC-A641B81F953C}" type="pres">
      <dgm:prSet presAssocID="{FE1449C3-E01C-40EC-99B1-F5CDD8911A7C}" presName="connTx" presStyleLbl="parChTrans1D2" presStyleIdx="1" presStyleCnt="7"/>
      <dgm:spPr/>
    </dgm:pt>
    <dgm:pt modelId="{C8E2BF39-6B4F-48A1-BFA3-A6FA74CA2999}" type="pres">
      <dgm:prSet presAssocID="{E8992E1F-4EF0-49FA-B32D-0F92AC100AF2}" presName="root2" presStyleCnt="0"/>
      <dgm:spPr/>
    </dgm:pt>
    <dgm:pt modelId="{73BC4747-02D7-40FB-A457-A8E11ADD5D56}" type="pres">
      <dgm:prSet presAssocID="{E8992E1F-4EF0-49FA-B32D-0F92AC100AF2}" presName="LevelTwoTextNode" presStyleLbl="node2" presStyleIdx="1" presStyleCnt="7">
        <dgm:presLayoutVars>
          <dgm:chPref val="3"/>
        </dgm:presLayoutVars>
      </dgm:prSet>
      <dgm:spPr/>
    </dgm:pt>
    <dgm:pt modelId="{6D73B9A0-C24B-453F-8419-7A56C0C5C441}" type="pres">
      <dgm:prSet presAssocID="{E8992E1F-4EF0-49FA-B32D-0F92AC100AF2}" presName="level3hierChild" presStyleCnt="0"/>
      <dgm:spPr/>
    </dgm:pt>
    <dgm:pt modelId="{8A16E9CB-A74F-4EB8-8D2D-519B53C5AFAA}" type="pres">
      <dgm:prSet presAssocID="{988F1D61-C864-4D9F-856D-06E5F96A9928}" presName="conn2-1" presStyleLbl="parChTrans1D2" presStyleIdx="2" presStyleCnt="7"/>
      <dgm:spPr/>
    </dgm:pt>
    <dgm:pt modelId="{C8F581AA-9207-4599-97DE-3585FD3C3B46}" type="pres">
      <dgm:prSet presAssocID="{988F1D61-C864-4D9F-856D-06E5F96A9928}" presName="connTx" presStyleLbl="parChTrans1D2" presStyleIdx="2" presStyleCnt="7"/>
      <dgm:spPr/>
    </dgm:pt>
    <dgm:pt modelId="{47853125-FF6B-444A-940D-EBC45947C8D2}" type="pres">
      <dgm:prSet presAssocID="{4B36DFE2-C6A9-4000-9576-7D1740D9A786}" presName="root2" presStyleCnt="0"/>
      <dgm:spPr/>
    </dgm:pt>
    <dgm:pt modelId="{3FD8A790-18C1-4155-95D7-5CD006F2612B}" type="pres">
      <dgm:prSet presAssocID="{4B36DFE2-C6A9-4000-9576-7D1740D9A786}" presName="LevelTwoTextNode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9DF93B-9945-492B-B1E2-16B79A8CA26B}" type="pres">
      <dgm:prSet presAssocID="{4B36DFE2-C6A9-4000-9576-7D1740D9A786}" presName="level3hierChild" presStyleCnt="0"/>
      <dgm:spPr/>
    </dgm:pt>
    <dgm:pt modelId="{00DFC258-D008-45DC-8522-F2B89500B026}" type="pres">
      <dgm:prSet presAssocID="{84139BDA-DE7C-42EA-B011-F5916671F120}" presName="conn2-1" presStyleLbl="parChTrans1D2" presStyleIdx="3" presStyleCnt="7"/>
      <dgm:spPr/>
    </dgm:pt>
    <dgm:pt modelId="{945D57DF-D271-4525-8980-1B6AD7E35BC3}" type="pres">
      <dgm:prSet presAssocID="{84139BDA-DE7C-42EA-B011-F5916671F120}" presName="connTx" presStyleLbl="parChTrans1D2" presStyleIdx="3" presStyleCnt="7"/>
      <dgm:spPr/>
    </dgm:pt>
    <dgm:pt modelId="{7F2203EB-3A84-4010-8AAC-2A3331523C97}" type="pres">
      <dgm:prSet presAssocID="{E100160C-AF45-406D-A122-6E31DD12DA00}" presName="root2" presStyleCnt="0"/>
      <dgm:spPr/>
    </dgm:pt>
    <dgm:pt modelId="{DB9082C9-1C40-4D5E-B8C1-8E58109F2549}" type="pres">
      <dgm:prSet presAssocID="{E100160C-AF45-406D-A122-6E31DD12DA00}" presName="LevelTwoTextNode" presStyleLbl="node2" presStyleIdx="3" presStyleCnt="7">
        <dgm:presLayoutVars>
          <dgm:chPref val="3"/>
        </dgm:presLayoutVars>
      </dgm:prSet>
      <dgm:spPr/>
    </dgm:pt>
    <dgm:pt modelId="{AC190E55-3DD4-4550-9129-4D50A848A1DE}" type="pres">
      <dgm:prSet presAssocID="{E100160C-AF45-406D-A122-6E31DD12DA00}" presName="level3hierChild" presStyleCnt="0"/>
      <dgm:spPr/>
    </dgm:pt>
    <dgm:pt modelId="{FF1A1FCB-7069-41D4-ACC4-BC07D44E762A}" type="pres">
      <dgm:prSet presAssocID="{E1FF7CD7-C17A-41DB-A5E3-B729E2C6B661}" presName="conn2-1" presStyleLbl="parChTrans1D2" presStyleIdx="4" presStyleCnt="7"/>
      <dgm:spPr/>
    </dgm:pt>
    <dgm:pt modelId="{6C0D67E8-0565-4719-AF1D-30D39A7963FA}" type="pres">
      <dgm:prSet presAssocID="{E1FF7CD7-C17A-41DB-A5E3-B729E2C6B661}" presName="connTx" presStyleLbl="parChTrans1D2" presStyleIdx="4" presStyleCnt="7"/>
      <dgm:spPr/>
    </dgm:pt>
    <dgm:pt modelId="{609E24E1-D893-4452-9E92-434FD93E5803}" type="pres">
      <dgm:prSet presAssocID="{0F198278-7DD0-4A22-AC34-331CA8970E8F}" presName="root2" presStyleCnt="0"/>
      <dgm:spPr/>
    </dgm:pt>
    <dgm:pt modelId="{DA0EE149-98DA-4568-ADFE-CC3E36363683}" type="pres">
      <dgm:prSet presAssocID="{0F198278-7DD0-4A22-AC34-331CA8970E8F}" presName="LevelTwoTextNode" presStyleLbl="node2" presStyleIdx="4" presStyleCnt="7">
        <dgm:presLayoutVars>
          <dgm:chPref val="3"/>
        </dgm:presLayoutVars>
      </dgm:prSet>
      <dgm:spPr/>
    </dgm:pt>
    <dgm:pt modelId="{634F4932-015A-4C08-8705-080D8E35FD63}" type="pres">
      <dgm:prSet presAssocID="{0F198278-7DD0-4A22-AC34-331CA8970E8F}" presName="level3hierChild" presStyleCnt="0"/>
      <dgm:spPr/>
    </dgm:pt>
    <dgm:pt modelId="{3E11CCD9-A0F5-4149-98B1-AC07B37E5525}" type="pres">
      <dgm:prSet presAssocID="{600D58F1-5F19-4BA6-8655-99D061F02EB4}" presName="conn2-1" presStyleLbl="parChTrans1D2" presStyleIdx="5" presStyleCnt="7"/>
      <dgm:spPr/>
    </dgm:pt>
    <dgm:pt modelId="{E445DCCE-2D67-45B0-894C-6BB678047EA7}" type="pres">
      <dgm:prSet presAssocID="{600D58F1-5F19-4BA6-8655-99D061F02EB4}" presName="connTx" presStyleLbl="parChTrans1D2" presStyleIdx="5" presStyleCnt="7"/>
      <dgm:spPr/>
    </dgm:pt>
    <dgm:pt modelId="{500A7F60-F3FE-4E94-9225-109B0027D4E4}" type="pres">
      <dgm:prSet presAssocID="{2DAC0C4B-DC26-48A5-A612-EE693FAFEF2B}" presName="root2" presStyleCnt="0"/>
      <dgm:spPr/>
    </dgm:pt>
    <dgm:pt modelId="{40263F5B-1AF3-4F00-835F-7D3A8EF8935E}" type="pres">
      <dgm:prSet presAssocID="{2DAC0C4B-DC26-48A5-A612-EE693FAFEF2B}" presName="LevelTwoTextNode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D5CBC1-8C34-4C1B-BA03-3FB9DBF10FCC}" type="pres">
      <dgm:prSet presAssocID="{2DAC0C4B-DC26-48A5-A612-EE693FAFEF2B}" presName="level3hierChild" presStyleCnt="0"/>
      <dgm:spPr/>
    </dgm:pt>
    <dgm:pt modelId="{A0B95B9C-9223-43AC-A36C-E262005C669A}" type="pres">
      <dgm:prSet presAssocID="{8DDAFD23-20FF-4E4A-859B-0641466D84A0}" presName="conn2-1" presStyleLbl="parChTrans1D2" presStyleIdx="6" presStyleCnt="7"/>
      <dgm:spPr/>
    </dgm:pt>
    <dgm:pt modelId="{6486445C-03F0-4BEA-9537-55241BAF18BE}" type="pres">
      <dgm:prSet presAssocID="{8DDAFD23-20FF-4E4A-859B-0641466D84A0}" presName="connTx" presStyleLbl="parChTrans1D2" presStyleIdx="6" presStyleCnt="7"/>
      <dgm:spPr/>
    </dgm:pt>
    <dgm:pt modelId="{75A9F804-1E38-4FD8-A47C-BBE9C00462B7}" type="pres">
      <dgm:prSet presAssocID="{D1222657-7C75-47C5-8F2A-7A997616A027}" presName="root2" presStyleCnt="0"/>
      <dgm:spPr/>
    </dgm:pt>
    <dgm:pt modelId="{D513578A-11D5-4A81-BBB0-F260F7E2B2A3}" type="pres">
      <dgm:prSet presAssocID="{D1222657-7C75-47C5-8F2A-7A997616A027}" presName="LevelTwoTextNode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B5A8BA-E859-4055-ABA5-DEFE04E11A34}" type="pres">
      <dgm:prSet presAssocID="{D1222657-7C75-47C5-8F2A-7A997616A027}" presName="level3hierChild" presStyleCnt="0"/>
      <dgm:spPr/>
    </dgm:pt>
  </dgm:ptLst>
  <dgm:cxnLst>
    <dgm:cxn modelId="{671320C8-D92E-4648-94EA-4BA2BB2B993F}" srcId="{4BEE6505-78F0-4F78-B5D6-F7E284D99C21}" destId="{E100160C-AF45-406D-A122-6E31DD12DA00}" srcOrd="3" destOrd="0" parTransId="{84139BDA-DE7C-42EA-B011-F5916671F120}" sibTransId="{F0277D8E-4633-4F07-80F2-4478898BCA9F}"/>
    <dgm:cxn modelId="{83E23320-AACB-4713-9EEA-A8AFA7CE54D5}" srcId="{85F30BC9-7E60-4997-B909-3B8B4F4D2999}" destId="{4BEE6505-78F0-4F78-B5D6-F7E284D99C21}" srcOrd="0" destOrd="0" parTransId="{ED9977C0-3FBA-45E6-8964-8AFFA4501CC8}" sibTransId="{0FC9515E-7860-4D41-A416-63549451831E}"/>
    <dgm:cxn modelId="{4C1BCC3D-98BE-4884-9A47-A9916B120292}" type="presOf" srcId="{988F1D61-C864-4D9F-856D-06E5F96A9928}" destId="{C8F581AA-9207-4599-97DE-3585FD3C3B46}" srcOrd="1" destOrd="0" presId="urn:microsoft.com/office/officeart/2008/layout/HorizontalMultiLevelHierarchy"/>
    <dgm:cxn modelId="{5A5AFC29-1F58-44DE-9214-95391F07F064}" type="presOf" srcId="{8DDAFD23-20FF-4E4A-859B-0641466D84A0}" destId="{A0B95B9C-9223-43AC-A36C-E262005C669A}" srcOrd="0" destOrd="0" presId="urn:microsoft.com/office/officeart/2008/layout/HorizontalMultiLevelHierarchy"/>
    <dgm:cxn modelId="{93EE3D01-21A4-4724-9C5D-F5321E4E2706}" srcId="{4BEE6505-78F0-4F78-B5D6-F7E284D99C21}" destId="{2DAC0C4B-DC26-48A5-A612-EE693FAFEF2B}" srcOrd="5" destOrd="0" parTransId="{600D58F1-5F19-4BA6-8655-99D061F02EB4}" sibTransId="{FB4E5A98-D7B3-4358-8B26-C44F2AD71815}"/>
    <dgm:cxn modelId="{AB7CCE43-CE20-4A92-9C5A-BC5CC7814E3B}" type="presOf" srcId="{E8992E1F-4EF0-49FA-B32D-0F92AC100AF2}" destId="{73BC4747-02D7-40FB-A457-A8E11ADD5D56}" srcOrd="0" destOrd="0" presId="urn:microsoft.com/office/officeart/2008/layout/HorizontalMultiLevelHierarchy"/>
    <dgm:cxn modelId="{4B870DA3-FC86-4057-9AD9-21B91F712AF9}" type="presOf" srcId="{C958494F-B8CD-4180-80D3-B0AA425D58C4}" destId="{34C45033-B661-401A-8809-BCD5BA62C00B}" srcOrd="0" destOrd="0" presId="urn:microsoft.com/office/officeart/2008/layout/HorizontalMultiLevelHierarchy"/>
    <dgm:cxn modelId="{F9EEC556-6E00-4FA6-8B05-E214F928205D}" type="presOf" srcId="{84139BDA-DE7C-42EA-B011-F5916671F120}" destId="{945D57DF-D271-4525-8980-1B6AD7E35BC3}" srcOrd="1" destOrd="0" presId="urn:microsoft.com/office/officeart/2008/layout/HorizontalMultiLevelHierarchy"/>
    <dgm:cxn modelId="{675646A7-4B9F-47D0-BB1C-B7EE94A2A3DD}" type="presOf" srcId="{0033270B-523B-469B-8880-1A2C63B86CFB}" destId="{F0226835-7851-4DAE-A4C5-19CE954AF452}" srcOrd="0" destOrd="0" presId="urn:microsoft.com/office/officeart/2008/layout/HorizontalMultiLevelHierarchy"/>
    <dgm:cxn modelId="{9D70EB68-ADE7-430B-9BA5-E5D7A98840F4}" type="presOf" srcId="{84139BDA-DE7C-42EA-B011-F5916671F120}" destId="{00DFC258-D008-45DC-8522-F2B89500B026}" srcOrd="0" destOrd="0" presId="urn:microsoft.com/office/officeart/2008/layout/HorizontalMultiLevelHierarchy"/>
    <dgm:cxn modelId="{510BBAA6-7DFE-469E-9147-51393DBE175E}" srcId="{4BEE6505-78F0-4F78-B5D6-F7E284D99C21}" destId="{4B36DFE2-C6A9-4000-9576-7D1740D9A786}" srcOrd="2" destOrd="0" parTransId="{988F1D61-C864-4D9F-856D-06E5F96A9928}" sibTransId="{079CA096-FECE-484E-82AC-16E9A5A281EB}"/>
    <dgm:cxn modelId="{852A3EBE-43A6-403E-ACD7-E7ADD08B159F}" srcId="{4BEE6505-78F0-4F78-B5D6-F7E284D99C21}" destId="{E8992E1F-4EF0-49FA-B32D-0F92AC100AF2}" srcOrd="1" destOrd="0" parTransId="{FE1449C3-E01C-40EC-99B1-F5CDD8911A7C}" sibTransId="{F7ABF744-70EE-479E-A911-B12F4083A2C1}"/>
    <dgm:cxn modelId="{D8B6EC23-6CFF-4844-921E-E497B591D619}" type="presOf" srcId="{600D58F1-5F19-4BA6-8655-99D061F02EB4}" destId="{E445DCCE-2D67-45B0-894C-6BB678047EA7}" srcOrd="1" destOrd="0" presId="urn:microsoft.com/office/officeart/2008/layout/HorizontalMultiLevelHierarchy"/>
    <dgm:cxn modelId="{3A444C37-BAC2-4EED-A9F7-9A0B67C6F320}" type="presOf" srcId="{4BEE6505-78F0-4F78-B5D6-F7E284D99C21}" destId="{BE0ECE75-C45B-43C8-BCBB-44899EE3AECC}" srcOrd="0" destOrd="0" presId="urn:microsoft.com/office/officeart/2008/layout/HorizontalMultiLevelHierarchy"/>
    <dgm:cxn modelId="{864E2A56-4ECB-478B-AFC8-BCA3F5F7C4AA}" srcId="{4BEE6505-78F0-4F78-B5D6-F7E284D99C21}" destId="{D1222657-7C75-47C5-8F2A-7A997616A027}" srcOrd="6" destOrd="0" parTransId="{8DDAFD23-20FF-4E4A-859B-0641466D84A0}" sibTransId="{4E84ED1F-9FC8-49FD-B201-DEACD5EA7AC4}"/>
    <dgm:cxn modelId="{FE61A2E5-60DE-403D-99B1-F45315D38888}" type="presOf" srcId="{0F198278-7DD0-4A22-AC34-331CA8970E8F}" destId="{DA0EE149-98DA-4568-ADFE-CC3E36363683}" srcOrd="0" destOrd="0" presId="urn:microsoft.com/office/officeart/2008/layout/HorizontalMultiLevelHierarchy"/>
    <dgm:cxn modelId="{912020B1-34EA-4D42-80EB-EFF8402848FA}" type="presOf" srcId="{E100160C-AF45-406D-A122-6E31DD12DA00}" destId="{DB9082C9-1C40-4D5E-B8C1-8E58109F2549}" srcOrd="0" destOrd="0" presId="urn:microsoft.com/office/officeart/2008/layout/HorizontalMultiLevelHierarchy"/>
    <dgm:cxn modelId="{A6B8047B-3728-4B0C-B4DF-11DFF01138B7}" type="presOf" srcId="{85F30BC9-7E60-4997-B909-3B8B4F4D2999}" destId="{7FDA4D51-24F4-42E5-A521-E35DA0E3A14A}" srcOrd="0" destOrd="0" presId="urn:microsoft.com/office/officeart/2008/layout/HorizontalMultiLevelHierarchy"/>
    <dgm:cxn modelId="{0CEF0F3A-B36E-4B71-AD7C-AFD8C2BFA692}" type="presOf" srcId="{E1FF7CD7-C17A-41DB-A5E3-B729E2C6B661}" destId="{6C0D67E8-0565-4719-AF1D-30D39A7963FA}" srcOrd="1" destOrd="0" presId="urn:microsoft.com/office/officeart/2008/layout/HorizontalMultiLevelHierarchy"/>
    <dgm:cxn modelId="{79F87166-AF3A-4390-9131-D9C320DCCA5D}" type="presOf" srcId="{FE1449C3-E01C-40EC-99B1-F5CDD8911A7C}" destId="{3CAEAE57-D200-4916-9D87-F6DEBA71B9EC}" srcOrd="0" destOrd="0" presId="urn:microsoft.com/office/officeart/2008/layout/HorizontalMultiLevelHierarchy"/>
    <dgm:cxn modelId="{FF977DF4-CBA7-41D7-815D-EDE0F2D825C7}" type="presOf" srcId="{D1222657-7C75-47C5-8F2A-7A997616A027}" destId="{D513578A-11D5-4A81-BBB0-F260F7E2B2A3}" srcOrd="0" destOrd="0" presId="urn:microsoft.com/office/officeart/2008/layout/HorizontalMultiLevelHierarchy"/>
    <dgm:cxn modelId="{49780F2C-42BB-4EA9-873B-9DC7CD148990}" type="presOf" srcId="{4B36DFE2-C6A9-4000-9576-7D1740D9A786}" destId="{3FD8A790-18C1-4155-95D7-5CD006F2612B}" srcOrd="0" destOrd="0" presId="urn:microsoft.com/office/officeart/2008/layout/HorizontalMultiLevelHierarchy"/>
    <dgm:cxn modelId="{0C37D166-F4F9-4ED3-9498-1E3D25105445}" type="presOf" srcId="{8DDAFD23-20FF-4E4A-859B-0641466D84A0}" destId="{6486445C-03F0-4BEA-9537-55241BAF18BE}" srcOrd="1" destOrd="0" presId="urn:microsoft.com/office/officeart/2008/layout/HorizontalMultiLevelHierarchy"/>
    <dgm:cxn modelId="{85235836-534F-43D1-BD4E-BD55E90C2154}" type="presOf" srcId="{988F1D61-C864-4D9F-856D-06E5F96A9928}" destId="{8A16E9CB-A74F-4EB8-8D2D-519B53C5AFAA}" srcOrd="0" destOrd="0" presId="urn:microsoft.com/office/officeart/2008/layout/HorizontalMultiLevelHierarchy"/>
    <dgm:cxn modelId="{22CBCC71-2284-45F9-A2FF-B3FDFB7B2734}" type="presOf" srcId="{FE1449C3-E01C-40EC-99B1-F5CDD8911A7C}" destId="{6FD45EDB-B3E2-49C8-BDAC-A641B81F953C}" srcOrd="1" destOrd="0" presId="urn:microsoft.com/office/officeart/2008/layout/HorizontalMultiLevelHierarchy"/>
    <dgm:cxn modelId="{ED828AD2-3E43-4A03-B89F-6FDD3139AC80}" srcId="{4BEE6505-78F0-4F78-B5D6-F7E284D99C21}" destId="{0F198278-7DD0-4A22-AC34-331CA8970E8F}" srcOrd="4" destOrd="0" parTransId="{E1FF7CD7-C17A-41DB-A5E3-B729E2C6B661}" sibTransId="{4289E435-2D67-4DBA-AD9B-77E9D2F3272F}"/>
    <dgm:cxn modelId="{0420E3A1-5CC0-40A1-98CB-0F52DECE0286}" type="presOf" srcId="{600D58F1-5F19-4BA6-8655-99D061F02EB4}" destId="{3E11CCD9-A0F5-4149-98B1-AC07B37E5525}" srcOrd="0" destOrd="0" presId="urn:microsoft.com/office/officeart/2008/layout/HorizontalMultiLevelHierarchy"/>
    <dgm:cxn modelId="{54C48E1E-DEB9-45B4-9A94-46677CA6DEEF}" type="presOf" srcId="{2DAC0C4B-DC26-48A5-A612-EE693FAFEF2B}" destId="{40263F5B-1AF3-4F00-835F-7D3A8EF8935E}" srcOrd="0" destOrd="0" presId="urn:microsoft.com/office/officeart/2008/layout/HorizontalMultiLevelHierarchy"/>
    <dgm:cxn modelId="{A481BE12-9118-4A2F-9E93-A4A07FCCAF35}" srcId="{4BEE6505-78F0-4F78-B5D6-F7E284D99C21}" destId="{C958494F-B8CD-4180-80D3-B0AA425D58C4}" srcOrd="0" destOrd="0" parTransId="{0033270B-523B-469B-8880-1A2C63B86CFB}" sibTransId="{A4274EF2-05ED-4480-9DDF-71E8BCB9DBE9}"/>
    <dgm:cxn modelId="{1CE26923-F296-40AC-91E3-82D14BF51D7F}" type="presOf" srcId="{E1FF7CD7-C17A-41DB-A5E3-B729E2C6B661}" destId="{FF1A1FCB-7069-41D4-ACC4-BC07D44E762A}" srcOrd="0" destOrd="0" presId="urn:microsoft.com/office/officeart/2008/layout/HorizontalMultiLevelHierarchy"/>
    <dgm:cxn modelId="{426458AF-31BF-43A6-85CF-1DC417F418BF}" type="presOf" srcId="{0033270B-523B-469B-8880-1A2C63B86CFB}" destId="{95CFDA45-323A-43E3-8B66-985D180EA434}" srcOrd="1" destOrd="0" presId="urn:microsoft.com/office/officeart/2008/layout/HorizontalMultiLevelHierarchy"/>
    <dgm:cxn modelId="{E57747CB-C596-4392-9E70-F00188EF6C7D}" type="presParOf" srcId="{7FDA4D51-24F4-42E5-A521-E35DA0E3A14A}" destId="{593D5B3C-7333-44F9-A112-A17E40084F01}" srcOrd="0" destOrd="0" presId="urn:microsoft.com/office/officeart/2008/layout/HorizontalMultiLevelHierarchy"/>
    <dgm:cxn modelId="{A34919F5-3079-43E8-9922-471BF5B51A30}" type="presParOf" srcId="{593D5B3C-7333-44F9-A112-A17E40084F01}" destId="{BE0ECE75-C45B-43C8-BCBB-44899EE3AECC}" srcOrd="0" destOrd="0" presId="urn:microsoft.com/office/officeart/2008/layout/HorizontalMultiLevelHierarchy"/>
    <dgm:cxn modelId="{1B777D6B-CA56-4654-8458-C825D04D8FE0}" type="presParOf" srcId="{593D5B3C-7333-44F9-A112-A17E40084F01}" destId="{6DAF09EC-EB6D-41C8-9AEF-2FDACB5EF3C3}" srcOrd="1" destOrd="0" presId="urn:microsoft.com/office/officeart/2008/layout/HorizontalMultiLevelHierarchy"/>
    <dgm:cxn modelId="{E8C7613D-EA6E-4366-8035-F954B6222197}" type="presParOf" srcId="{6DAF09EC-EB6D-41C8-9AEF-2FDACB5EF3C3}" destId="{F0226835-7851-4DAE-A4C5-19CE954AF452}" srcOrd="0" destOrd="0" presId="urn:microsoft.com/office/officeart/2008/layout/HorizontalMultiLevelHierarchy"/>
    <dgm:cxn modelId="{D0813C91-C0FB-4F69-86E4-69C2F5A52988}" type="presParOf" srcId="{F0226835-7851-4DAE-A4C5-19CE954AF452}" destId="{95CFDA45-323A-43E3-8B66-985D180EA434}" srcOrd="0" destOrd="0" presId="urn:microsoft.com/office/officeart/2008/layout/HorizontalMultiLevelHierarchy"/>
    <dgm:cxn modelId="{CD7ABF8B-08C3-4886-86EA-EB134FD6D420}" type="presParOf" srcId="{6DAF09EC-EB6D-41C8-9AEF-2FDACB5EF3C3}" destId="{47B0A89D-42D8-4646-8089-A1B37FDC7628}" srcOrd="1" destOrd="0" presId="urn:microsoft.com/office/officeart/2008/layout/HorizontalMultiLevelHierarchy"/>
    <dgm:cxn modelId="{CB63667A-9DA1-4EC0-9435-99307D61C2F3}" type="presParOf" srcId="{47B0A89D-42D8-4646-8089-A1B37FDC7628}" destId="{34C45033-B661-401A-8809-BCD5BA62C00B}" srcOrd="0" destOrd="0" presId="urn:microsoft.com/office/officeart/2008/layout/HorizontalMultiLevelHierarchy"/>
    <dgm:cxn modelId="{AC47378E-7511-46A4-9231-C0CA36679421}" type="presParOf" srcId="{47B0A89D-42D8-4646-8089-A1B37FDC7628}" destId="{DBE500DC-4C12-420A-82B6-92854A407C06}" srcOrd="1" destOrd="0" presId="urn:microsoft.com/office/officeart/2008/layout/HorizontalMultiLevelHierarchy"/>
    <dgm:cxn modelId="{5C1BBEEE-F4DB-4744-AC1C-5D9B1BAE7E33}" type="presParOf" srcId="{6DAF09EC-EB6D-41C8-9AEF-2FDACB5EF3C3}" destId="{3CAEAE57-D200-4916-9D87-F6DEBA71B9EC}" srcOrd="2" destOrd="0" presId="urn:microsoft.com/office/officeart/2008/layout/HorizontalMultiLevelHierarchy"/>
    <dgm:cxn modelId="{AD34B8ED-1E2A-4E0A-8342-8F1D6EAB32C5}" type="presParOf" srcId="{3CAEAE57-D200-4916-9D87-F6DEBA71B9EC}" destId="{6FD45EDB-B3E2-49C8-BDAC-A641B81F953C}" srcOrd="0" destOrd="0" presId="urn:microsoft.com/office/officeart/2008/layout/HorizontalMultiLevelHierarchy"/>
    <dgm:cxn modelId="{9255C521-F545-4D60-B1FA-C1508459D200}" type="presParOf" srcId="{6DAF09EC-EB6D-41C8-9AEF-2FDACB5EF3C3}" destId="{C8E2BF39-6B4F-48A1-BFA3-A6FA74CA2999}" srcOrd="3" destOrd="0" presId="urn:microsoft.com/office/officeart/2008/layout/HorizontalMultiLevelHierarchy"/>
    <dgm:cxn modelId="{2E808BF9-9BD3-4F7B-AEB3-DEBFB1D7CB92}" type="presParOf" srcId="{C8E2BF39-6B4F-48A1-BFA3-A6FA74CA2999}" destId="{73BC4747-02D7-40FB-A457-A8E11ADD5D56}" srcOrd="0" destOrd="0" presId="urn:microsoft.com/office/officeart/2008/layout/HorizontalMultiLevelHierarchy"/>
    <dgm:cxn modelId="{9D564BF6-61BA-4448-8ADA-3DE5B8714104}" type="presParOf" srcId="{C8E2BF39-6B4F-48A1-BFA3-A6FA74CA2999}" destId="{6D73B9A0-C24B-453F-8419-7A56C0C5C441}" srcOrd="1" destOrd="0" presId="urn:microsoft.com/office/officeart/2008/layout/HorizontalMultiLevelHierarchy"/>
    <dgm:cxn modelId="{21FAED0A-AC7B-41CC-A161-52EAEC1156F8}" type="presParOf" srcId="{6DAF09EC-EB6D-41C8-9AEF-2FDACB5EF3C3}" destId="{8A16E9CB-A74F-4EB8-8D2D-519B53C5AFAA}" srcOrd="4" destOrd="0" presId="urn:microsoft.com/office/officeart/2008/layout/HorizontalMultiLevelHierarchy"/>
    <dgm:cxn modelId="{680DFBEE-FE86-4A40-AE90-E1993AF2D339}" type="presParOf" srcId="{8A16E9CB-A74F-4EB8-8D2D-519B53C5AFAA}" destId="{C8F581AA-9207-4599-97DE-3585FD3C3B46}" srcOrd="0" destOrd="0" presId="urn:microsoft.com/office/officeart/2008/layout/HorizontalMultiLevelHierarchy"/>
    <dgm:cxn modelId="{78B33EBA-97FA-4ACA-9A5E-9ABDE508EA4C}" type="presParOf" srcId="{6DAF09EC-EB6D-41C8-9AEF-2FDACB5EF3C3}" destId="{47853125-FF6B-444A-940D-EBC45947C8D2}" srcOrd="5" destOrd="0" presId="urn:microsoft.com/office/officeart/2008/layout/HorizontalMultiLevelHierarchy"/>
    <dgm:cxn modelId="{49B3F7E0-3E9E-4400-94B1-E7BE40B44C4C}" type="presParOf" srcId="{47853125-FF6B-444A-940D-EBC45947C8D2}" destId="{3FD8A790-18C1-4155-95D7-5CD006F2612B}" srcOrd="0" destOrd="0" presId="urn:microsoft.com/office/officeart/2008/layout/HorizontalMultiLevelHierarchy"/>
    <dgm:cxn modelId="{3AB1A8EE-12FC-47A2-AB46-1CE50A86F111}" type="presParOf" srcId="{47853125-FF6B-444A-940D-EBC45947C8D2}" destId="{D99DF93B-9945-492B-B1E2-16B79A8CA26B}" srcOrd="1" destOrd="0" presId="urn:microsoft.com/office/officeart/2008/layout/HorizontalMultiLevelHierarchy"/>
    <dgm:cxn modelId="{0DBC14FA-4447-403E-B393-F1711D4D8FC0}" type="presParOf" srcId="{6DAF09EC-EB6D-41C8-9AEF-2FDACB5EF3C3}" destId="{00DFC258-D008-45DC-8522-F2B89500B026}" srcOrd="6" destOrd="0" presId="urn:microsoft.com/office/officeart/2008/layout/HorizontalMultiLevelHierarchy"/>
    <dgm:cxn modelId="{6D4A1481-621F-4989-BA2C-F9DF9C7552DD}" type="presParOf" srcId="{00DFC258-D008-45DC-8522-F2B89500B026}" destId="{945D57DF-D271-4525-8980-1B6AD7E35BC3}" srcOrd="0" destOrd="0" presId="urn:microsoft.com/office/officeart/2008/layout/HorizontalMultiLevelHierarchy"/>
    <dgm:cxn modelId="{F3EEDC31-69A3-43EF-8394-505C581185FE}" type="presParOf" srcId="{6DAF09EC-EB6D-41C8-9AEF-2FDACB5EF3C3}" destId="{7F2203EB-3A84-4010-8AAC-2A3331523C97}" srcOrd="7" destOrd="0" presId="urn:microsoft.com/office/officeart/2008/layout/HorizontalMultiLevelHierarchy"/>
    <dgm:cxn modelId="{041D711A-BE54-4DAA-8880-1CC8482B5F90}" type="presParOf" srcId="{7F2203EB-3A84-4010-8AAC-2A3331523C97}" destId="{DB9082C9-1C40-4D5E-B8C1-8E58109F2549}" srcOrd="0" destOrd="0" presId="urn:microsoft.com/office/officeart/2008/layout/HorizontalMultiLevelHierarchy"/>
    <dgm:cxn modelId="{18204E32-E310-4187-8C6A-33B82E04D47C}" type="presParOf" srcId="{7F2203EB-3A84-4010-8AAC-2A3331523C97}" destId="{AC190E55-3DD4-4550-9129-4D50A848A1DE}" srcOrd="1" destOrd="0" presId="urn:microsoft.com/office/officeart/2008/layout/HorizontalMultiLevelHierarchy"/>
    <dgm:cxn modelId="{E803AA5B-FEB6-4C3C-A8EB-FBAD04582D92}" type="presParOf" srcId="{6DAF09EC-EB6D-41C8-9AEF-2FDACB5EF3C3}" destId="{FF1A1FCB-7069-41D4-ACC4-BC07D44E762A}" srcOrd="8" destOrd="0" presId="urn:microsoft.com/office/officeart/2008/layout/HorizontalMultiLevelHierarchy"/>
    <dgm:cxn modelId="{7832DB2A-F2A1-43E4-9F10-8680D7291EBE}" type="presParOf" srcId="{FF1A1FCB-7069-41D4-ACC4-BC07D44E762A}" destId="{6C0D67E8-0565-4719-AF1D-30D39A7963FA}" srcOrd="0" destOrd="0" presId="urn:microsoft.com/office/officeart/2008/layout/HorizontalMultiLevelHierarchy"/>
    <dgm:cxn modelId="{7AECEBEF-D7CB-492F-878F-1F382EB044CB}" type="presParOf" srcId="{6DAF09EC-EB6D-41C8-9AEF-2FDACB5EF3C3}" destId="{609E24E1-D893-4452-9E92-434FD93E5803}" srcOrd="9" destOrd="0" presId="urn:microsoft.com/office/officeart/2008/layout/HorizontalMultiLevelHierarchy"/>
    <dgm:cxn modelId="{9E06D438-FEF2-451D-AF01-223B0D02459C}" type="presParOf" srcId="{609E24E1-D893-4452-9E92-434FD93E5803}" destId="{DA0EE149-98DA-4568-ADFE-CC3E36363683}" srcOrd="0" destOrd="0" presId="urn:microsoft.com/office/officeart/2008/layout/HorizontalMultiLevelHierarchy"/>
    <dgm:cxn modelId="{AEE240BE-A7EC-44D4-8FC5-D05925E00988}" type="presParOf" srcId="{609E24E1-D893-4452-9E92-434FD93E5803}" destId="{634F4932-015A-4C08-8705-080D8E35FD63}" srcOrd="1" destOrd="0" presId="urn:microsoft.com/office/officeart/2008/layout/HorizontalMultiLevelHierarchy"/>
    <dgm:cxn modelId="{0785B117-DA4C-4C08-B0AF-9CCEC1E9F628}" type="presParOf" srcId="{6DAF09EC-EB6D-41C8-9AEF-2FDACB5EF3C3}" destId="{3E11CCD9-A0F5-4149-98B1-AC07B37E5525}" srcOrd="10" destOrd="0" presId="urn:microsoft.com/office/officeart/2008/layout/HorizontalMultiLevelHierarchy"/>
    <dgm:cxn modelId="{AB71557A-00E9-4521-82FF-5F4A0DC14D3D}" type="presParOf" srcId="{3E11CCD9-A0F5-4149-98B1-AC07B37E5525}" destId="{E445DCCE-2D67-45B0-894C-6BB678047EA7}" srcOrd="0" destOrd="0" presId="urn:microsoft.com/office/officeart/2008/layout/HorizontalMultiLevelHierarchy"/>
    <dgm:cxn modelId="{1C94403D-AC6B-484B-BBBC-96391A322F1A}" type="presParOf" srcId="{6DAF09EC-EB6D-41C8-9AEF-2FDACB5EF3C3}" destId="{500A7F60-F3FE-4E94-9225-109B0027D4E4}" srcOrd="11" destOrd="0" presId="urn:microsoft.com/office/officeart/2008/layout/HorizontalMultiLevelHierarchy"/>
    <dgm:cxn modelId="{D066F061-3A2C-4B1E-B481-76B5985486A3}" type="presParOf" srcId="{500A7F60-F3FE-4E94-9225-109B0027D4E4}" destId="{40263F5B-1AF3-4F00-835F-7D3A8EF8935E}" srcOrd="0" destOrd="0" presId="urn:microsoft.com/office/officeart/2008/layout/HorizontalMultiLevelHierarchy"/>
    <dgm:cxn modelId="{DADA1341-40F9-4E12-8B9C-1D7876902E32}" type="presParOf" srcId="{500A7F60-F3FE-4E94-9225-109B0027D4E4}" destId="{02D5CBC1-8C34-4C1B-BA03-3FB9DBF10FCC}" srcOrd="1" destOrd="0" presId="urn:microsoft.com/office/officeart/2008/layout/HorizontalMultiLevelHierarchy"/>
    <dgm:cxn modelId="{8F59A312-9701-49EA-A2FE-7F0FEE763313}" type="presParOf" srcId="{6DAF09EC-EB6D-41C8-9AEF-2FDACB5EF3C3}" destId="{A0B95B9C-9223-43AC-A36C-E262005C669A}" srcOrd="12" destOrd="0" presId="urn:microsoft.com/office/officeart/2008/layout/HorizontalMultiLevelHierarchy"/>
    <dgm:cxn modelId="{B5E36A34-79EF-486D-A1B8-B6675130C377}" type="presParOf" srcId="{A0B95B9C-9223-43AC-A36C-E262005C669A}" destId="{6486445C-03F0-4BEA-9537-55241BAF18BE}" srcOrd="0" destOrd="0" presId="urn:microsoft.com/office/officeart/2008/layout/HorizontalMultiLevelHierarchy"/>
    <dgm:cxn modelId="{AB4151A1-8954-4F71-9215-FA878B5B1D9B}" type="presParOf" srcId="{6DAF09EC-EB6D-41C8-9AEF-2FDACB5EF3C3}" destId="{75A9F804-1E38-4FD8-A47C-BBE9C00462B7}" srcOrd="13" destOrd="0" presId="urn:microsoft.com/office/officeart/2008/layout/HorizontalMultiLevelHierarchy"/>
    <dgm:cxn modelId="{421BBBD1-36E0-49E2-8E36-FB5CAF2D17FB}" type="presParOf" srcId="{75A9F804-1E38-4FD8-A47C-BBE9C00462B7}" destId="{D513578A-11D5-4A81-BBB0-F260F7E2B2A3}" srcOrd="0" destOrd="0" presId="urn:microsoft.com/office/officeart/2008/layout/HorizontalMultiLevelHierarchy"/>
    <dgm:cxn modelId="{BE08D002-F2FA-421B-BC40-D692BC97CC7E}" type="presParOf" srcId="{75A9F804-1E38-4FD8-A47C-BBE9C00462B7}" destId="{C5B5A8BA-E859-4055-ABA5-DEFE04E11A3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343B3C-1F67-434B-A384-261886CF5E8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C082B95-5B8A-4B78-91F8-137821F5E20E}">
      <dgm:prSet phldrT="[Текст]" custT="1"/>
      <dgm:spPr/>
      <dgm:t>
        <a:bodyPr/>
        <a:lstStyle/>
        <a:p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Аналіз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текстів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D3511-3358-4E19-8E79-484CBF90843A}" type="parTrans" cxnId="{0379D2D5-A5C2-434A-A92B-69571849B57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852856C-371C-47E4-AEFC-123E5886F392}" type="sibTrans" cxnId="{0379D2D5-A5C2-434A-A92B-69571849B575}">
      <dgm:prSet custT="1"/>
      <dgm:spPr/>
      <dgm:t>
        <a:bodyPr/>
        <a:lstStyle/>
        <a:p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анкетування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0B3B90-F09B-4109-8E26-61EE9404DD5D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Контент-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аналіз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1296A6-4934-4F93-BFF6-6A5E59B3757A}" type="parTrans" cxnId="{8E3DD957-16E0-483E-9625-072596AA48C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95511D3-273B-4C55-8FF2-80C6619D6816}" type="sibTrans" cxnId="{8E3DD957-16E0-483E-9625-072596AA48CE}">
      <dgm:prSet custT="1"/>
      <dgm:spPr/>
      <dgm:t>
        <a:bodyPr/>
        <a:lstStyle/>
        <a:p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опитування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40E99B-730F-4F6D-BA8E-26896CC0A303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A69D2-212F-4265-8A6A-2EBE96166BD0}" type="parTrans" cxnId="{0F469C3B-ECE4-49D0-A9F4-C667868DDCA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3A971A6-4492-446C-8CF3-50BD8E768B65}" type="sibTrans" cxnId="{0F469C3B-ECE4-49D0-A9F4-C667868DDCA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C15D497-F974-4872-B70B-0B893132D38C}">
      <dgm:prSet phldrT="[Текст]" custT="1"/>
      <dgm:spPr/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«</a:t>
          </a:r>
          <a:r>
            <a:rPr lang="uk-UA" sz="18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саунд</a:t>
          </a:r>
          <a:r>
            <a:rPr lang="uk-UA" sz="18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байт» 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3F7166-B27A-4914-9A86-1E8CB5A29FC1}" type="parTrans" cxnId="{3BE6A1AB-4407-4867-B4C6-365E5E9C68A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A4BA0F4-8AC9-4759-9494-F3CD64C83CD4}" type="sibTrans" cxnId="{3BE6A1AB-4407-4867-B4C6-365E5E9C68AB}">
      <dgm:prSet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«</a:t>
          </a:r>
          <a:r>
            <a:rPr lang="uk-UA" sz="18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фреймінг</a:t>
          </a:r>
          <a:r>
            <a:rPr lang="uk-UA" sz="18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» 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C8BBCE-69A8-47C9-B7AF-F3BC2A773E65}" type="pres">
      <dgm:prSet presAssocID="{7A343B3C-1F67-434B-A384-261886CF5E80}" presName="Name0" presStyleCnt="0">
        <dgm:presLayoutVars>
          <dgm:chMax/>
          <dgm:chPref/>
          <dgm:dir/>
          <dgm:animLvl val="lvl"/>
        </dgm:presLayoutVars>
      </dgm:prSet>
      <dgm:spPr/>
    </dgm:pt>
    <dgm:pt modelId="{1A823F73-35E5-4C5A-A71F-E96132AADAFD}" type="pres">
      <dgm:prSet presAssocID="{1C082B95-5B8A-4B78-91F8-137821F5E20E}" presName="composite" presStyleCnt="0"/>
      <dgm:spPr/>
    </dgm:pt>
    <dgm:pt modelId="{95F75FD7-D4E0-4A14-AF7E-3EADAE729C24}" type="pres">
      <dgm:prSet presAssocID="{1C082B95-5B8A-4B78-91F8-137821F5E20E}" presName="Parent1" presStyleLbl="node1" presStyleIdx="0" presStyleCnt="6" custLinFactNeighborX="-2948" custLinFactNeighborY="-641">
        <dgm:presLayoutVars>
          <dgm:chMax val="1"/>
          <dgm:chPref val="1"/>
          <dgm:bulletEnabled val="1"/>
        </dgm:presLayoutVars>
      </dgm:prSet>
      <dgm:spPr/>
    </dgm:pt>
    <dgm:pt modelId="{33DB335A-ADE6-48C6-A3CC-73F66466D6E5}" type="pres">
      <dgm:prSet presAssocID="{1C082B95-5B8A-4B78-91F8-137821F5E20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164B4-4AC0-4A3C-9B8C-617F9D47D2ED}" type="pres">
      <dgm:prSet presAssocID="{1C082B95-5B8A-4B78-91F8-137821F5E20E}" presName="BalanceSpacing" presStyleCnt="0"/>
      <dgm:spPr/>
    </dgm:pt>
    <dgm:pt modelId="{8009B32D-1A08-4B25-BB71-A29F079BB72C}" type="pres">
      <dgm:prSet presAssocID="{1C082B95-5B8A-4B78-91F8-137821F5E20E}" presName="BalanceSpacing1" presStyleCnt="0"/>
      <dgm:spPr/>
    </dgm:pt>
    <dgm:pt modelId="{6EF77F0D-AB35-41F8-9DD1-97B1E26D3CD4}" type="pres">
      <dgm:prSet presAssocID="{9852856C-371C-47E4-AEFC-123E5886F392}" presName="Accent1Text" presStyleLbl="node1" presStyleIdx="1" presStyleCnt="6"/>
      <dgm:spPr/>
    </dgm:pt>
    <dgm:pt modelId="{DF9791B3-F36A-4993-9FB5-00AE7496E61E}" type="pres">
      <dgm:prSet presAssocID="{9852856C-371C-47E4-AEFC-123E5886F392}" presName="spaceBetweenRectangles" presStyleCnt="0"/>
      <dgm:spPr/>
    </dgm:pt>
    <dgm:pt modelId="{D641C087-3E9A-4770-A9F5-32F53828D060}" type="pres">
      <dgm:prSet presAssocID="{9C0B3B90-F09B-4109-8E26-61EE9404DD5D}" presName="composite" presStyleCnt="0"/>
      <dgm:spPr/>
    </dgm:pt>
    <dgm:pt modelId="{F9299F09-005E-4AB0-8C94-AC6640AD94A6}" type="pres">
      <dgm:prSet presAssocID="{9C0B3B90-F09B-4109-8E26-61EE9404DD5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40B80D7C-DA05-4688-BFE8-34E487121714}" type="pres">
      <dgm:prSet presAssocID="{9C0B3B90-F09B-4109-8E26-61EE9404DD5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70B0C-9E79-4909-8719-417F320DBA70}" type="pres">
      <dgm:prSet presAssocID="{9C0B3B90-F09B-4109-8E26-61EE9404DD5D}" presName="BalanceSpacing" presStyleCnt="0"/>
      <dgm:spPr/>
    </dgm:pt>
    <dgm:pt modelId="{9436FF8D-CCAE-41A9-95C5-1064941F55B2}" type="pres">
      <dgm:prSet presAssocID="{9C0B3B90-F09B-4109-8E26-61EE9404DD5D}" presName="BalanceSpacing1" presStyleCnt="0"/>
      <dgm:spPr/>
    </dgm:pt>
    <dgm:pt modelId="{CFBAC3C2-F2B9-48A8-B053-048BF2106F36}" type="pres">
      <dgm:prSet presAssocID="{A95511D3-273B-4C55-8FF2-80C6619D6816}" presName="Accent1Text" presStyleLbl="node1" presStyleIdx="3" presStyleCnt="6"/>
      <dgm:spPr/>
      <dgm:t>
        <a:bodyPr/>
        <a:lstStyle/>
        <a:p>
          <a:endParaRPr lang="ru-RU"/>
        </a:p>
      </dgm:t>
    </dgm:pt>
    <dgm:pt modelId="{748B3BAB-E864-4CA8-AE8F-5BE0AAC97343}" type="pres">
      <dgm:prSet presAssocID="{A95511D3-273B-4C55-8FF2-80C6619D6816}" presName="spaceBetweenRectangles" presStyleCnt="0"/>
      <dgm:spPr/>
    </dgm:pt>
    <dgm:pt modelId="{E862C845-4D73-434A-B386-4574ACA06A21}" type="pres">
      <dgm:prSet presAssocID="{3C15D497-F974-4872-B70B-0B893132D38C}" presName="composite" presStyleCnt="0"/>
      <dgm:spPr/>
    </dgm:pt>
    <dgm:pt modelId="{26A34888-2497-4842-B1A1-A8CABA298F97}" type="pres">
      <dgm:prSet presAssocID="{3C15D497-F974-4872-B70B-0B893132D38C}" presName="Parent1" presStyleLbl="node1" presStyleIdx="4" presStyleCnt="6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93287-82C7-41D6-9842-0EC4415ED278}" type="pres">
      <dgm:prSet presAssocID="{3C15D497-F974-4872-B70B-0B893132D38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E0763-30A3-4ACD-8DF3-FF82CC331C23}" type="pres">
      <dgm:prSet presAssocID="{3C15D497-F974-4872-B70B-0B893132D38C}" presName="BalanceSpacing" presStyleCnt="0"/>
      <dgm:spPr/>
    </dgm:pt>
    <dgm:pt modelId="{E381170D-E000-4536-A726-C4163243735A}" type="pres">
      <dgm:prSet presAssocID="{3C15D497-F974-4872-B70B-0B893132D38C}" presName="BalanceSpacing1" presStyleCnt="0"/>
      <dgm:spPr/>
    </dgm:pt>
    <dgm:pt modelId="{8D2FB8CE-6A4F-4844-B057-4DBF8BD32BB1}" type="pres">
      <dgm:prSet presAssocID="{BA4BA0F4-8AC9-4759-9494-F3CD64C83CD4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0379D2D5-A5C2-434A-A92B-69571849B575}" srcId="{7A343B3C-1F67-434B-A384-261886CF5E80}" destId="{1C082B95-5B8A-4B78-91F8-137821F5E20E}" srcOrd="0" destOrd="0" parTransId="{A2ED3511-3358-4E19-8E79-484CBF90843A}" sibTransId="{9852856C-371C-47E4-AEFC-123E5886F392}"/>
    <dgm:cxn modelId="{EA54CA24-F74B-4163-87A5-9AE292662AA4}" type="presOf" srcId="{7A343B3C-1F67-434B-A384-261886CF5E80}" destId="{30C8BBCE-69A8-47C9-B7AF-F3BC2A773E65}" srcOrd="0" destOrd="0" presId="urn:microsoft.com/office/officeart/2008/layout/AlternatingHexagons"/>
    <dgm:cxn modelId="{99842C4B-C80B-4F49-BF3A-84BAA702D2E6}" type="presOf" srcId="{DE40E99B-730F-4F6D-BA8E-26896CC0A303}" destId="{40B80D7C-DA05-4688-BFE8-34E487121714}" srcOrd="0" destOrd="0" presId="urn:microsoft.com/office/officeart/2008/layout/AlternatingHexagons"/>
    <dgm:cxn modelId="{D4D81240-03BC-4991-BF74-9B91F7618D60}" type="presOf" srcId="{9852856C-371C-47E4-AEFC-123E5886F392}" destId="{6EF77F0D-AB35-41F8-9DD1-97B1E26D3CD4}" srcOrd="0" destOrd="0" presId="urn:microsoft.com/office/officeart/2008/layout/AlternatingHexagons"/>
    <dgm:cxn modelId="{0F469C3B-ECE4-49D0-A9F4-C667868DDCA6}" srcId="{9C0B3B90-F09B-4109-8E26-61EE9404DD5D}" destId="{DE40E99B-730F-4F6D-BA8E-26896CC0A303}" srcOrd="0" destOrd="0" parTransId="{9F8A69D2-212F-4265-8A6A-2EBE96166BD0}" sibTransId="{63A971A6-4492-446C-8CF3-50BD8E768B65}"/>
    <dgm:cxn modelId="{5DB4BF61-8365-4C00-B371-2C29F948A7B9}" type="presOf" srcId="{1C082B95-5B8A-4B78-91F8-137821F5E20E}" destId="{95F75FD7-D4E0-4A14-AF7E-3EADAE729C24}" srcOrd="0" destOrd="0" presId="urn:microsoft.com/office/officeart/2008/layout/AlternatingHexagons"/>
    <dgm:cxn modelId="{E038161C-CF68-482F-94B9-31ABA034C88B}" type="presOf" srcId="{BA4BA0F4-8AC9-4759-9494-F3CD64C83CD4}" destId="{8D2FB8CE-6A4F-4844-B057-4DBF8BD32BB1}" srcOrd="0" destOrd="0" presId="urn:microsoft.com/office/officeart/2008/layout/AlternatingHexagons"/>
    <dgm:cxn modelId="{94086183-C109-4629-95C7-669AE78F85E6}" type="presOf" srcId="{3C15D497-F974-4872-B70B-0B893132D38C}" destId="{26A34888-2497-4842-B1A1-A8CABA298F97}" srcOrd="0" destOrd="0" presId="urn:microsoft.com/office/officeart/2008/layout/AlternatingHexagons"/>
    <dgm:cxn modelId="{C86B4E4E-D0AF-4077-B925-91F908ACCF92}" type="presOf" srcId="{9C0B3B90-F09B-4109-8E26-61EE9404DD5D}" destId="{F9299F09-005E-4AB0-8C94-AC6640AD94A6}" srcOrd="0" destOrd="0" presId="urn:microsoft.com/office/officeart/2008/layout/AlternatingHexagons"/>
    <dgm:cxn modelId="{8E3DD957-16E0-483E-9625-072596AA48CE}" srcId="{7A343B3C-1F67-434B-A384-261886CF5E80}" destId="{9C0B3B90-F09B-4109-8E26-61EE9404DD5D}" srcOrd="1" destOrd="0" parTransId="{ED1296A6-4934-4F93-BFF6-6A5E59B3757A}" sibTransId="{A95511D3-273B-4C55-8FF2-80C6619D6816}"/>
    <dgm:cxn modelId="{3BE6A1AB-4407-4867-B4C6-365E5E9C68AB}" srcId="{7A343B3C-1F67-434B-A384-261886CF5E80}" destId="{3C15D497-F974-4872-B70B-0B893132D38C}" srcOrd="2" destOrd="0" parTransId="{B53F7166-B27A-4914-9A86-1E8CB5A29FC1}" sibTransId="{BA4BA0F4-8AC9-4759-9494-F3CD64C83CD4}"/>
    <dgm:cxn modelId="{52F8C757-CD41-4B42-8AD5-D4A631B00F6A}" type="presOf" srcId="{A95511D3-273B-4C55-8FF2-80C6619D6816}" destId="{CFBAC3C2-F2B9-48A8-B053-048BF2106F36}" srcOrd="0" destOrd="0" presId="urn:microsoft.com/office/officeart/2008/layout/AlternatingHexagons"/>
    <dgm:cxn modelId="{D14BEF91-6A0F-4EAF-9078-5C87207E6D9C}" type="presParOf" srcId="{30C8BBCE-69A8-47C9-B7AF-F3BC2A773E65}" destId="{1A823F73-35E5-4C5A-A71F-E96132AADAFD}" srcOrd="0" destOrd="0" presId="urn:microsoft.com/office/officeart/2008/layout/AlternatingHexagons"/>
    <dgm:cxn modelId="{18F51A07-906E-4D65-8D66-F9457BF44B9F}" type="presParOf" srcId="{1A823F73-35E5-4C5A-A71F-E96132AADAFD}" destId="{95F75FD7-D4E0-4A14-AF7E-3EADAE729C24}" srcOrd="0" destOrd="0" presId="urn:microsoft.com/office/officeart/2008/layout/AlternatingHexagons"/>
    <dgm:cxn modelId="{7F2B8D5B-2B0D-4F10-9BA5-74DC5F0303B4}" type="presParOf" srcId="{1A823F73-35E5-4C5A-A71F-E96132AADAFD}" destId="{33DB335A-ADE6-48C6-A3CC-73F66466D6E5}" srcOrd="1" destOrd="0" presId="urn:microsoft.com/office/officeart/2008/layout/AlternatingHexagons"/>
    <dgm:cxn modelId="{3C911DC3-2713-4B19-A185-168B1AE454D7}" type="presParOf" srcId="{1A823F73-35E5-4C5A-A71F-E96132AADAFD}" destId="{A5C164B4-4AC0-4A3C-9B8C-617F9D47D2ED}" srcOrd="2" destOrd="0" presId="urn:microsoft.com/office/officeart/2008/layout/AlternatingHexagons"/>
    <dgm:cxn modelId="{EE8BEC3E-A43B-4EE3-BBD2-5649228281DA}" type="presParOf" srcId="{1A823F73-35E5-4C5A-A71F-E96132AADAFD}" destId="{8009B32D-1A08-4B25-BB71-A29F079BB72C}" srcOrd="3" destOrd="0" presId="urn:microsoft.com/office/officeart/2008/layout/AlternatingHexagons"/>
    <dgm:cxn modelId="{05F378D5-45BB-40C9-BCCE-9A6FCA7C3768}" type="presParOf" srcId="{1A823F73-35E5-4C5A-A71F-E96132AADAFD}" destId="{6EF77F0D-AB35-41F8-9DD1-97B1E26D3CD4}" srcOrd="4" destOrd="0" presId="urn:microsoft.com/office/officeart/2008/layout/AlternatingHexagons"/>
    <dgm:cxn modelId="{56608FC6-B161-4CCB-984F-B62F3D639A6D}" type="presParOf" srcId="{30C8BBCE-69A8-47C9-B7AF-F3BC2A773E65}" destId="{DF9791B3-F36A-4993-9FB5-00AE7496E61E}" srcOrd="1" destOrd="0" presId="urn:microsoft.com/office/officeart/2008/layout/AlternatingHexagons"/>
    <dgm:cxn modelId="{02A91A5D-4793-4A2F-9E4A-1724E91AE3B0}" type="presParOf" srcId="{30C8BBCE-69A8-47C9-B7AF-F3BC2A773E65}" destId="{D641C087-3E9A-4770-A9F5-32F53828D060}" srcOrd="2" destOrd="0" presId="urn:microsoft.com/office/officeart/2008/layout/AlternatingHexagons"/>
    <dgm:cxn modelId="{91D79F5B-7ACF-4428-B163-4B35B6C561C5}" type="presParOf" srcId="{D641C087-3E9A-4770-A9F5-32F53828D060}" destId="{F9299F09-005E-4AB0-8C94-AC6640AD94A6}" srcOrd="0" destOrd="0" presId="urn:microsoft.com/office/officeart/2008/layout/AlternatingHexagons"/>
    <dgm:cxn modelId="{A204680B-3D3F-4782-9E93-99C588D00FBD}" type="presParOf" srcId="{D641C087-3E9A-4770-A9F5-32F53828D060}" destId="{40B80D7C-DA05-4688-BFE8-34E487121714}" srcOrd="1" destOrd="0" presId="urn:microsoft.com/office/officeart/2008/layout/AlternatingHexagons"/>
    <dgm:cxn modelId="{9B99E1F0-C819-46D9-AF13-4C46717BD3ED}" type="presParOf" srcId="{D641C087-3E9A-4770-A9F5-32F53828D060}" destId="{7B170B0C-9E79-4909-8719-417F320DBA70}" srcOrd="2" destOrd="0" presId="urn:microsoft.com/office/officeart/2008/layout/AlternatingHexagons"/>
    <dgm:cxn modelId="{86740120-7531-4D11-B28B-D3C6454DA0CA}" type="presParOf" srcId="{D641C087-3E9A-4770-A9F5-32F53828D060}" destId="{9436FF8D-CCAE-41A9-95C5-1064941F55B2}" srcOrd="3" destOrd="0" presId="urn:microsoft.com/office/officeart/2008/layout/AlternatingHexagons"/>
    <dgm:cxn modelId="{0FC50645-3C08-4F1D-9464-37D4C0EA02CA}" type="presParOf" srcId="{D641C087-3E9A-4770-A9F5-32F53828D060}" destId="{CFBAC3C2-F2B9-48A8-B053-048BF2106F36}" srcOrd="4" destOrd="0" presId="urn:microsoft.com/office/officeart/2008/layout/AlternatingHexagons"/>
    <dgm:cxn modelId="{F84F2FC3-7B50-42F3-BB3B-BF4AF976C50F}" type="presParOf" srcId="{30C8BBCE-69A8-47C9-B7AF-F3BC2A773E65}" destId="{748B3BAB-E864-4CA8-AE8F-5BE0AAC97343}" srcOrd="3" destOrd="0" presId="urn:microsoft.com/office/officeart/2008/layout/AlternatingHexagons"/>
    <dgm:cxn modelId="{ACC387AD-CA2A-47EC-839D-97CCC0F98553}" type="presParOf" srcId="{30C8BBCE-69A8-47C9-B7AF-F3BC2A773E65}" destId="{E862C845-4D73-434A-B386-4574ACA06A21}" srcOrd="4" destOrd="0" presId="urn:microsoft.com/office/officeart/2008/layout/AlternatingHexagons"/>
    <dgm:cxn modelId="{51A111F4-0038-4B80-85ED-7B0B5698EF83}" type="presParOf" srcId="{E862C845-4D73-434A-B386-4574ACA06A21}" destId="{26A34888-2497-4842-B1A1-A8CABA298F97}" srcOrd="0" destOrd="0" presId="urn:microsoft.com/office/officeart/2008/layout/AlternatingHexagons"/>
    <dgm:cxn modelId="{57B83EED-94F2-448A-9679-7AF26C889519}" type="presParOf" srcId="{E862C845-4D73-434A-B386-4574ACA06A21}" destId="{3E493287-82C7-41D6-9842-0EC4415ED278}" srcOrd="1" destOrd="0" presId="urn:microsoft.com/office/officeart/2008/layout/AlternatingHexagons"/>
    <dgm:cxn modelId="{8A40EEC2-C79C-4CAD-ABC8-1C04D27FAEB4}" type="presParOf" srcId="{E862C845-4D73-434A-B386-4574ACA06A21}" destId="{99DE0763-30A3-4ACD-8DF3-FF82CC331C23}" srcOrd="2" destOrd="0" presId="urn:microsoft.com/office/officeart/2008/layout/AlternatingHexagons"/>
    <dgm:cxn modelId="{4D3C61E7-CF31-49EE-977B-BBAA9D8B4890}" type="presParOf" srcId="{E862C845-4D73-434A-B386-4574ACA06A21}" destId="{E381170D-E000-4536-A726-C4163243735A}" srcOrd="3" destOrd="0" presId="urn:microsoft.com/office/officeart/2008/layout/AlternatingHexagons"/>
    <dgm:cxn modelId="{8887AC54-17B9-404A-9D74-467B2BF19134}" type="presParOf" srcId="{E862C845-4D73-434A-B386-4574ACA06A21}" destId="{8D2FB8CE-6A4F-4844-B057-4DBF8BD32BB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3E7BAC-C37E-46A9-B1F0-D490B84A0E69}" type="doc">
      <dgm:prSet loTypeId="urn:microsoft.com/office/officeart/2008/layout/PictureAccen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DE8BB63-D44C-4E4A-BEBE-B1385C80DF3B}">
      <dgm:prSet phldrT="[Текст]"/>
      <dgm:spPr/>
      <dgm:t>
        <a:bodyPr/>
        <a:lstStyle/>
        <a:p>
          <a:pPr algn="ctr"/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Етапи аналізу політики</a:t>
          </a:r>
          <a:endParaRPr lang="ru-RU" dirty="0"/>
        </a:p>
      </dgm:t>
    </dgm:pt>
    <dgm:pt modelId="{785377E3-5360-4D62-92C9-AC6C88C0C340}" type="parTrans" cxnId="{27DF2268-DB1B-493C-A6CF-5CD02CEB05C5}">
      <dgm:prSet/>
      <dgm:spPr/>
      <dgm:t>
        <a:bodyPr/>
        <a:lstStyle/>
        <a:p>
          <a:pPr algn="ctr"/>
          <a:endParaRPr lang="ru-RU"/>
        </a:p>
      </dgm:t>
    </dgm:pt>
    <dgm:pt modelId="{F88AD71A-BB0D-4EBF-A51B-E3E47B19C230}" type="sibTrans" cxnId="{27DF2268-DB1B-493C-A6CF-5CD02CEB05C5}">
      <dgm:prSet/>
      <dgm:spPr/>
      <dgm:t>
        <a:bodyPr/>
        <a:lstStyle/>
        <a:p>
          <a:pPr algn="ctr"/>
          <a:endParaRPr lang="ru-RU"/>
        </a:p>
      </dgm:t>
    </dgm:pt>
    <dgm:pt modelId="{622E4928-D1EB-45B2-9D67-CE1C9A5D4FB1}">
      <dgm:prSet phldrT="[Текст]"/>
      <dgm:spPr/>
      <dgm:t>
        <a:bodyPr/>
        <a:lstStyle/>
        <a:p>
          <a:pPr algn="ctr"/>
          <a:r>
            <a:rPr lang="uk-UA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формулювання проблеми;</a:t>
          </a:r>
          <a:endParaRPr lang="ru-RU" dirty="0"/>
        </a:p>
      </dgm:t>
    </dgm:pt>
    <dgm:pt modelId="{955538A0-2327-467F-9AB0-FE9993E1F60E}" type="parTrans" cxnId="{B1E47631-872D-406B-A1C6-A8D3072784E4}">
      <dgm:prSet/>
      <dgm:spPr/>
      <dgm:t>
        <a:bodyPr/>
        <a:lstStyle/>
        <a:p>
          <a:pPr algn="ctr"/>
          <a:endParaRPr lang="ru-RU"/>
        </a:p>
      </dgm:t>
    </dgm:pt>
    <dgm:pt modelId="{A7E8B2E8-AFF6-4DFE-BE9D-BBB4C16458D3}" type="sibTrans" cxnId="{B1E47631-872D-406B-A1C6-A8D3072784E4}">
      <dgm:prSet/>
      <dgm:spPr/>
      <dgm:t>
        <a:bodyPr/>
        <a:lstStyle/>
        <a:p>
          <a:pPr algn="ctr"/>
          <a:endParaRPr lang="ru-RU"/>
        </a:p>
      </dgm:t>
    </dgm:pt>
    <dgm:pt modelId="{38DB5769-32C2-47A9-9717-92DF24A2BDA5}">
      <dgm:prSet phldrT="[Текст]"/>
      <dgm:spPr/>
      <dgm:t>
        <a:bodyPr/>
        <a:lstStyle/>
        <a:p>
          <a:pPr algn="ctr"/>
          <a:r>
            <a:rPr lang="uk-UA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визначення критеріїв оцінки;</a:t>
          </a:r>
          <a:endParaRPr lang="ru-RU" dirty="0"/>
        </a:p>
      </dgm:t>
    </dgm:pt>
    <dgm:pt modelId="{7D4EB02D-3F53-49A0-8CBA-EC8F4A06B94C}" type="parTrans" cxnId="{F16D3CA2-78F2-467E-B05C-C1EBE8A766CC}">
      <dgm:prSet/>
      <dgm:spPr/>
      <dgm:t>
        <a:bodyPr/>
        <a:lstStyle/>
        <a:p>
          <a:pPr algn="ctr"/>
          <a:endParaRPr lang="ru-RU"/>
        </a:p>
      </dgm:t>
    </dgm:pt>
    <dgm:pt modelId="{060E367F-B3CA-49F4-B4E8-F9835B97C5FC}" type="sibTrans" cxnId="{F16D3CA2-78F2-467E-B05C-C1EBE8A766CC}">
      <dgm:prSet/>
      <dgm:spPr/>
      <dgm:t>
        <a:bodyPr/>
        <a:lstStyle/>
        <a:p>
          <a:pPr algn="ctr"/>
          <a:endParaRPr lang="ru-RU"/>
        </a:p>
      </dgm:t>
    </dgm:pt>
    <dgm:pt modelId="{61059CEE-FFCC-4FFD-9405-66BDA109B65C}">
      <dgm:prSet/>
      <dgm:spPr/>
      <dgm:t>
        <a:bodyPr/>
        <a:lstStyle/>
        <a:p>
          <a:pPr algn="ctr"/>
          <a:r>
            <a:rPr lang="uk-UA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вибір альтернативних варіантів;</a:t>
          </a:r>
          <a:endParaRPr lang="ru-RU" dirty="0"/>
        </a:p>
      </dgm:t>
    </dgm:pt>
    <dgm:pt modelId="{B58B5E3C-685B-4033-96FE-6194A27F0EB9}" type="parTrans" cxnId="{846B8F5E-B72B-4F19-B030-DBA51803D69D}">
      <dgm:prSet/>
      <dgm:spPr/>
      <dgm:t>
        <a:bodyPr/>
        <a:lstStyle/>
        <a:p>
          <a:pPr algn="ctr"/>
          <a:endParaRPr lang="ru-RU"/>
        </a:p>
      </dgm:t>
    </dgm:pt>
    <dgm:pt modelId="{38CB482F-56DA-4847-9ACA-69107A2B6900}" type="sibTrans" cxnId="{846B8F5E-B72B-4F19-B030-DBA51803D69D}">
      <dgm:prSet/>
      <dgm:spPr/>
      <dgm:t>
        <a:bodyPr/>
        <a:lstStyle/>
        <a:p>
          <a:pPr algn="ctr"/>
          <a:endParaRPr lang="ru-RU"/>
        </a:p>
      </dgm:t>
    </dgm:pt>
    <dgm:pt modelId="{EFF32671-0FCC-43E1-AE38-0EAEA665382C}">
      <dgm:prSet/>
      <dgm:spPr/>
      <dgm:t>
        <a:bodyPr/>
        <a:lstStyle/>
        <a:p>
          <a:pPr algn="ctr"/>
          <a:r>
            <a:rPr lang="uk-UA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оцінка альтернативних варіантів;</a:t>
          </a:r>
          <a:endParaRPr lang="ru-RU" dirty="0"/>
        </a:p>
      </dgm:t>
    </dgm:pt>
    <dgm:pt modelId="{D76B10F1-FE80-4E67-AB26-6D887036FDE6}" type="parTrans" cxnId="{53ACAC00-A2B1-45FB-943C-04D341A39B6B}">
      <dgm:prSet/>
      <dgm:spPr/>
      <dgm:t>
        <a:bodyPr/>
        <a:lstStyle/>
        <a:p>
          <a:pPr algn="ctr"/>
          <a:endParaRPr lang="ru-RU"/>
        </a:p>
      </dgm:t>
    </dgm:pt>
    <dgm:pt modelId="{5E23E1DB-0BD3-4BC2-BB57-4A84B8EA574D}" type="sibTrans" cxnId="{53ACAC00-A2B1-45FB-943C-04D341A39B6B}">
      <dgm:prSet/>
      <dgm:spPr/>
      <dgm:t>
        <a:bodyPr/>
        <a:lstStyle/>
        <a:p>
          <a:pPr algn="ctr"/>
          <a:endParaRPr lang="ru-RU"/>
        </a:p>
      </dgm:t>
    </dgm:pt>
    <dgm:pt modelId="{B3F8AFBE-D212-478B-BCA5-1F3FAB57B80E}">
      <dgm:prSet/>
      <dgm:spPr/>
      <dgm:t>
        <a:bodyPr/>
        <a:lstStyle/>
        <a:p>
          <a:pPr algn="ctr"/>
          <a:r>
            <a:rPr lang="uk-UA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вироблення рекомендацій;</a:t>
          </a:r>
          <a:endParaRPr lang="ru-RU" dirty="0"/>
        </a:p>
      </dgm:t>
    </dgm:pt>
    <dgm:pt modelId="{3AF4243C-0447-4C98-80A6-F559428F0506}" type="parTrans" cxnId="{54FD61A0-E749-41D3-A9A2-7C89075969BF}">
      <dgm:prSet/>
      <dgm:spPr/>
      <dgm:t>
        <a:bodyPr/>
        <a:lstStyle/>
        <a:p>
          <a:pPr algn="ctr"/>
          <a:endParaRPr lang="ru-RU"/>
        </a:p>
      </dgm:t>
    </dgm:pt>
    <dgm:pt modelId="{BF26669D-A248-4776-A4C7-A3EB6AE5FF2B}" type="sibTrans" cxnId="{54FD61A0-E749-41D3-A9A2-7C89075969BF}">
      <dgm:prSet/>
      <dgm:spPr/>
      <dgm:t>
        <a:bodyPr/>
        <a:lstStyle/>
        <a:p>
          <a:pPr algn="ctr"/>
          <a:endParaRPr lang="ru-RU"/>
        </a:p>
      </dgm:t>
    </dgm:pt>
    <dgm:pt modelId="{EC99ED24-1A16-4EBA-8FAB-20AD9550DBD0}">
      <dgm:prSet/>
      <dgm:spPr/>
      <dgm:t>
        <a:bodyPr/>
        <a:lstStyle/>
        <a:p>
          <a:pPr algn="ctr"/>
          <a:r>
            <a:rPr lang="uk-UA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презентація рекомендацій</a:t>
          </a:r>
          <a:endParaRPr lang="ru-RU" dirty="0"/>
        </a:p>
      </dgm:t>
    </dgm:pt>
    <dgm:pt modelId="{0E6E3A7D-CD61-422E-AE4C-D0951F2DCF2B}" type="parTrans" cxnId="{07BA4186-8767-43D5-8955-24F703444B37}">
      <dgm:prSet/>
      <dgm:spPr/>
      <dgm:t>
        <a:bodyPr/>
        <a:lstStyle/>
        <a:p>
          <a:pPr algn="ctr"/>
          <a:endParaRPr lang="ru-RU"/>
        </a:p>
      </dgm:t>
    </dgm:pt>
    <dgm:pt modelId="{9E4257F9-EF8B-47E1-929E-9F474B243F43}" type="sibTrans" cxnId="{07BA4186-8767-43D5-8955-24F703444B37}">
      <dgm:prSet/>
      <dgm:spPr/>
      <dgm:t>
        <a:bodyPr/>
        <a:lstStyle/>
        <a:p>
          <a:pPr algn="ctr"/>
          <a:endParaRPr lang="ru-RU"/>
        </a:p>
      </dgm:t>
    </dgm:pt>
    <dgm:pt modelId="{B33CC602-E8AC-4DB2-B017-E5448F697323}" type="pres">
      <dgm:prSet presAssocID="{7C3E7BAC-C37E-46A9-B1F0-D490B84A0E6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F2E61F17-32AC-4534-8B91-FA0D2CC49D67}" type="pres">
      <dgm:prSet presAssocID="{6DE8BB63-D44C-4E4A-BEBE-B1385C80DF3B}" presName="root" presStyleCnt="0">
        <dgm:presLayoutVars>
          <dgm:chMax/>
          <dgm:chPref val="4"/>
        </dgm:presLayoutVars>
      </dgm:prSet>
      <dgm:spPr/>
    </dgm:pt>
    <dgm:pt modelId="{19E6393A-527D-49E0-AF70-12AA13289E0B}" type="pres">
      <dgm:prSet presAssocID="{6DE8BB63-D44C-4E4A-BEBE-B1385C80DF3B}" presName="rootComposite" presStyleCnt="0">
        <dgm:presLayoutVars/>
      </dgm:prSet>
      <dgm:spPr/>
    </dgm:pt>
    <dgm:pt modelId="{5A4413E4-9E10-4B61-B4F4-561311F9F1F2}" type="pres">
      <dgm:prSet presAssocID="{6DE8BB63-D44C-4E4A-BEBE-B1385C80DF3B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0633CCFB-FDDD-4328-A1C3-E0A98C4213D7}" type="pres">
      <dgm:prSet presAssocID="{6DE8BB63-D44C-4E4A-BEBE-B1385C80DF3B}" presName="childShape" presStyleCnt="0">
        <dgm:presLayoutVars>
          <dgm:chMax val="0"/>
          <dgm:chPref val="0"/>
        </dgm:presLayoutVars>
      </dgm:prSet>
      <dgm:spPr/>
    </dgm:pt>
    <dgm:pt modelId="{4A58C435-9E56-470A-AC96-7027D8E5D018}" type="pres">
      <dgm:prSet presAssocID="{622E4928-D1EB-45B2-9D67-CE1C9A5D4FB1}" presName="childComposite" presStyleCnt="0">
        <dgm:presLayoutVars>
          <dgm:chMax val="0"/>
          <dgm:chPref val="0"/>
        </dgm:presLayoutVars>
      </dgm:prSet>
      <dgm:spPr/>
    </dgm:pt>
    <dgm:pt modelId="{5C42E5EA-52DC-44A0-909A-CC555E805C5F}" type="pres">
      <dgm:prSet presAssocID="{622E4928-D1EB-45B2-9D67-CE1C9A5D4FB1}" presName="Image" presStyleLbl="node1" presStyleIdx="0" presStyleCnt="6"/>
      <dgm:spPr>
        <a:blipFill rotWithShape="1"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6D15F194-A79A-4399-8461-37FC7AAECE9B}" type="pres">
      <dgm:prSet presAssocID="{622E4928-D1EB-45B2-9D67-CE1C9A5D4FB1}" presName="childText" presStyleLbl="l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F6FAA-1BD3-48A4-9D69-69AA14CE32CA}" type="pres">
      <dgm:prSet presAssocID="{38DB5769-32C2-47A9-9717-92DF24A2BDA5}" presName="childComposite" presStyleCnt="0">
        <dgm:presLayoutVars>
          <dgm:chMax val="0"/>
          <dgm:chPref val="0"/>
        </dgm:presLayoutVars>
      </dgm:prSet>
      <dgm:spPr/>
    </dgm:pt>
    <dgm:pt modelId="{1F3586CB-AED3-43B2-AC2A-5426CAF04467}" type="pres">
      <dgm:prSet presAssocID="{38DB5769-32C2-47A9-9717-92DF24A2BDA5}" presName="Image" presStyleLbl="node1" presStyleIdx="1" presStyleCnt="6"/>
      <dgm:spPr>
        <a:blipFill rotWithShape="1"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177B6383-F18E-463D-AC43-CEC7BCDF6255}" type="pres">
      <dgm:prSet presAssocID="{38DB5769-32C2-47A9-9717-92DF24A2BDA5}" presName="childText" presStyleLbl="l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F0E14-DA64-49A7-88AE-BE2D9AD52E5E}" type="pres">
      <dgm:prSet presAssocID="{61059CEE-FFCC-4FFD-9405-66BDA109B65C}" presName="childComposite" presStyleCnt="0">
        <dgm:presLayoutVars>
          <dgm:chMax val="0"/>
          <dgm:chPref val="0"/>
        </dgm:presLayoutVars>
      </dgm:prSet>
      <dgm:spPr/>
    </dgm:pt>
    <dgm:pt modelId="{83E24CF2-7206-442A-8016-AA384372B42A}" type="pres">
      <dgm:prSet presAssocID="{61059CEE-FFCC-4FFD-9405-66BDA109B65C}" presName="Image" presStyleLbl="node1" presStyleIdx="2" presStyleCnt="6"/>
      <dgm:spPr>
        <a:blipFill rotWithShape="1"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9C067372-AEBF-4D53-9174-E54017F6EF46}" type="pres">
      <dgm:prSet presAssocID="{61059CEE-FFCC-4FFD-9405-66BDA109B65C}" presName="childText" presStyleLbl="l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92BD3-8E9C-49B9-A7CF-5411E65C62DB}" type="pres">
      <dgm:prSet presAssocID="{EFF32671-0FCC-43E1-AE38-0EAEA665382C}" presName="childComposite" presStyleCnt="0">
        <dgm:presLayoutVars>
          <dgm:chMax val="0"/>
          <dgm:chPref val="0"/>
        </dgm:presLayoutVars>
      </dgm:prSet>
      <dgm:spPr/>
    </dgm:pt>
    <dgm:pt modelId="{327D70D6-905F-4FAD-A537-948D33258722}" type="pres">
      <dgm:prSet presAssocID="{EFF32671-0FCC-43E1-AE38-0EAEA665382C}" presName="Image" presStyleLbl="node1" presStyleIdx="3" presStyleCnt="6"/>
      <dgm:spPr>
        <a:blipFill rotWithShape="1"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8AAFF73F-28D4-42AF-8CAB-2224A0DB935F}" type="pres">
      <dgm:prSet presAssocID="{EFF32671-0FCC-43E1-AE38-0EAEA665382C}" presName="childText" presStyleLbl="l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06F83-7A1A-4282-9EE3-58A19BAD5BF0}" type="pres">
      <dgm:prSet presAssocID="{B3F8AFBE-D212-478B-BCA5-1F3FAB57B80E}" presName="childComposite" presStyleCnt="0">
        <dgm:presLayoutVars>
          <dgm:chMax val="0"/>
          <dgm:chPref val="0"/>
        </dgm:presLayoutVars>
      </dgm:prSet>
      <dgm:spPr/>
    </dgm:pt>
    <dgm:pt modelId="{8CF837EA-765B-4F4F-A27F-64F6157E2DBD}" type="pres">
      <dgm:prSet presAssocID="{B3F8AFBE-D212-478B-BCA5-1F3FAB57B80E}" presName="Image" presStyleLbl="node1" presStyleIdx="4" presStyleCnt="6"/>
      <dgm:spPr>
        <a:blipFill rotWithShape="1"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FA5AB17D-0B10-46CA-A92E-D07A7F206C44}" type="pres">
      <dgm:prSet presAssocID="{B3F8AFBE-D212-478B-BCA5-1F3FAB57B80E}" presName="childText" presStyleLbl="l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514ED-AB1F-4307-B2C8-D71AA6711A5F}" type="pres">
      <dgm:prSet presAssocID="{EC99ED24-1A16-4EBA-8FAB-20AD9550DBD0}" presName="childComposite" presStyleCnt="0">
        <dgm:presLayoutVars>
          <dgm:chMax val="0"/>
          <dgm:chPref val="0"/>
        </dgm:presLayoutVars>
      </dgm:prSet>
      <dgm:spPr/>
    </dgm:pt>
    <dgm:pt modelId="{6A39CA09-126C-4BC9-ACB6-422872C2D14C}" type="pres">
      <dgm:prSet presAssocID="{EC99ED24-1A16-4EBA-8FAB-20AD9550DBD0}" presName="Image" presStyleLbl="node1" presStyleIdx="5" presStyleCnt="6"/>
      <dgm:spPr>
        <a:blipFill rotWithShape="1"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4A9A214A-78F0-4C22-AF9B-4A14D2E76781}" type="pres">
      <dgm:prSet presAssocID="{EC99ED24-1A16-4EBA-8FAB-20AD9550DBD0}" presName="childText" presStyleLbl="l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BA4186-8767-43D5-8955-24F703444B37}" srcId="{6DE8BB63-D44C-4E4A-BEBE-B1385C80DF3B}" destId="{EC99ED24-1A16-4EBA-8FAB-20AD9550DBD0}" srcOrd="5" destOrd="0" parTransId="{0E6E3A7D-CD61-422E-AE4C-D0951F2DCF2B}" sibTransId="{9E4257F9-EF8B-47E1-929E-9F474B243F43}"/>
    <dgm:cxn modelId="{846B8F5E-B72B-4F19-B030-DBA51803D69D}" srcId="{6DE8BB63-D44C-4E4A-BEBE-B1385C80DF3B}" destId="{61059CEE-FFCC-4FFD-9405-66BDA109B65C}" srcOrd="2" destOrd="0" parTransId="{B58B5E3C-685B-4033-96FE-6194A27F0EB9}" sibTransId="{38CB482F-56DA-4847-9ACA-69107A2B6900}"/>
    <dgm:cxn modelId="{7F8AF019-CE06-4D80-AB15-AC089C7579AB}" type="presOf" srcId="{EC99ED24-1A16-4EBA-8FAB-20AD9550DBD0}" destId="{4A9A214A-78F0-4C22-AF9B-4A14D2E76781}" srcOrd="0" destOrd="0" presId="urn:microsoft.com/office/officeart/2008/layout/PictureAccentList"/>
    <dgm:cxn modelId="{529FE379-93A1-4229-BE46-4C7F35FF8D28}" type="presOf" srcId="{EFF32671-0FCC-43E1-AE38-0EAEA665382C}" destId="{8AAFF73F-28D4-42AF-8CAB-2224A0DB935F}" srcOrd="0" destOrd="0" presId="urn:microsoft.com/office/officeart/2008/layout/PictureAccentList"/>
    <dgm:cxn modelId="{E9DED8F2-56DA-4445-AC65-90969C38332C}" type="presOf" srcId="{38DB5769-32C2-47A9-9717-92DF24A2BDA5}" destId="{177B6383-F18E-463D-AC43-CEC7BCDF6255}" srcOrd="0" destOrd="0" presId="urn:microsoft.com/office/officeart/2008/layout/PictureAccentList"/>
    <dgm:cxn modelId="{DB0D341D-80E8-4EF9-B6AE-6C65F44D3025}" type="presOf" srcId="{622E4928-D1EB-45B2-9D67-CE1C9A5D4FB1}" destId="{6D15F194-A79A-4399-8461-37FC7AAECE9B}" srcOrd="0" destOrd="0" presId="urn:microsoft.com/office/officeart/2008/layout/PictureAccentList"/>
    <dgm:cxn modelId="{602A2A73-52EC-4A11-B6F9-406AABDA0B04}" type="presOf" srcId="{61059CEE-FFCC-4FFD-9405-66BDA109B65C}" destId="{9C067372-AEBF-4D53-9174-E54017F6EF46}" srcOrd="0" destOrd="0" presId="urn:microsoft.com/office/officeart/2008/layout/PictureAccentList"/>
    <dgm:cxn modelId="{B1E47631-872D-406B-A1C6-A8D3072784E4}" srcId="{6DE8BB63-D44C-4E4A-BEBE-B1385C80DF3B}" destId="{622E4928-D1EB-45B2-9D67-CE1C9A5D4FB1}" srcOrd="0" destOrd="0" parTransId="{955538A0-2327-467F-9AB0-FE9993E1F60E}" sibTransId="{A7E8B2E8-AFF6-4DFE-BE9D-BBB4C16458D3}"/>
    <dgm:cxn modelId="{5046A159-0C6F-40D9-9E15-16D10FEDE4B9}" type="presOf" srcId="{7C3E7BAC-C37E-46A9-B1F0-D490B84A0E69}" destId="{B33CC602-E8AC-4DB2-B017-E5448F697323}" srcOrd="0" destOrd="0" presId="urn:microsoft.com/office/officeart/2008/layout/PictureAccentList"/>
    <dgm:cxn modelId="{54FD61A0-E749-41D3-A9A2-7C89075969BF}" srcId="{6DE8BB63-D44C-4E4A-BEBE-B1385C80DF3B}" destId="{B3F8AFBE-D212-478B-BCA5-1F3FAB57B80E}" srcOrd="4" destOrd="0" parTransId="{3AF4243C-0447-4C98-80A6-F559428F0506}" sibTransId="{BF26669D-A248-4776-A4C7-A3EB6AE5FF2B}"/>
    <dgm:cxn modelId="{27DF2268-DB1B-493C-A6CF-5CD02CEB05C5}" srcId="{7C3E7BAC-C37E-46A9-B1F0-D490B84A0E69}" destId="{6DE8BB63-D44C-4E4A-BEBE-B1385C80DF3B}" srcOrd="0" destOrd="0" parTransId="{785377E3-5360-4D62-92C9-AC6C88C0C340}" sibTransId="{F88AD71A-BB0D-4EBF-A51B-E3E47B19C230}"/>
    <dgm:cxn modelId="{53ACAC00-A2B1-45FB-943C-04D341A39B6B}" srcId="{6DE8BB63-D44C-4E4A-BEBE-B1385C80DF3B}" destId="{EFF32671-0FCC-43E1-AE38-0EAEA665382C}" srcOrd="3" destOrd="0" parTransId="{D76B10F1-FE80-4E67-AB26-6D887036FDE6}" sibTransId="{5E23E1DB-0BD3-4BC2-BB57-4A84B8EA574D}"/>
    <dgm:cxn modelId="{6E87659B-F328-4AFF-BA63-036BE20F788A}" type="presOf" srcId="{6DE8BB63-D44C-4E4A-BEBE-B1385C80DF3B}" destId="{5A4413E4-9E10-4B61-B4F4-561311F9F1F2}" srcOrd="0" destOrd="0" presId="urn:microsoft.com/office/officeart/2008/layout/PictureAccentList"/>
    <dgm:cxn modelId="{50BD1DAE-0944-4D59-9048-06E2C86F35AE}" type="presOf" srcId="{B3F8AFBE-D212-478B-BCA5-1F3FAB57B80E}" destId="{FA5AB17D-0B10-46CA-A92E-D07A7F206C44}" srcOrd="0" destOrd="0" presId="urn:microsoft.com/office/officeart/2008/layout/PictureAccentList"/>
    <dgm:cxn modelId="{F16D3CA2-78F2-467E-B05C-C1EBE8A766CC}" srcId="{6DE8BB63-D44C-4E4A-BEBE-B1385C80DF3B}" destId="{38DB5769-32C2-47A9-9717-92DF24A2BDA5}" srcOrd="1" destOrd="0" parTransId="{7D4EB02D-3F53-49A0-8CBA-EC8F4A06B94C}" sibTransId="{060E367F-B3CA-49F4-B4E8-F9835B97C5FC}"/>
    <dgm:cxn modelId="{57EF31A2-1CE3-40D4-8CAB-EFCC71960CBE}" type="presParOf" srcId="{B33CC602-E8AC-4DB2-B017-E5448F697323}" destId="{F2E61F17-32AC-4534-8B91-FA0D2CC49D67}" srcOrd="0" destOrd="0" presId="urn:microsoft.com/office/officeart/2008/layout/PictureAccentList"/>
    <dgm:cxn modelId="{52B726B6-9711-4634-8D3E-434A6723EEC9}" type="presParOf" srcId="{F2E61F17-32AC-4534-8B91-FA0D2CC49D67}" destId="{19E6393A-527D-49E0-AF70-12AA13289E0B}" srcOrd="0" destOrd="0" presId="urn:microsoft.com/office/officeart/2008/layout/PictureAccentList"/>
    <dgm:cxn modelId="{AC5DA4F0-AE0C-4008-B2F8-347D4AF1BA62}" type="presParOf" srcId="{19E6393A-527D-49E0-AF70-12AA13289E0B}" destId="{5A4413E4-9E10-4B61-B4F4-561311F9F1F2}" srcOrd="0" destOrd="0" presId="urn:microsoft.com/office/officeart/2008/layout/PictureAccentList"/>
    <dgm:cxn modelId="{1685D6ED-6F0C-4FD8-AC92-14B3FC199BC2}" type="presParOf" srcId="{F2E61F17-32AC-4534-8B91-FA0D2CC49D67}" destId="{0633CCFB-FDDD-4328-A1C3-E0A98C4213D7}" srcOrd="1" destOrd="0" presId="urn:microsoft.com/office/officeart/2008/layout/PictureAccentList"/>
    <dgm:cxn modelId="{DC4983E7-3353-4098-B9D6-3DF2070BD754}" type="presParOf" srcId="{0633CCFB-FDDD-4328-A1C3-E0A98C4213D7}" destId="{4A58C435-9E56-470A-AC96-7027D8E5D018}" srcOrd="0" destOrd="0" presId="urn:microsoft.com/office/officeart/2008/layout/PictureAccentList"/>
    <dgm:cxn modelId="{19F1123A-E235-4209-B425-EDECE51CF45D}" type="presParOf" srcId="{4A58C435-9E56-470A-AC96-7027D8E5D018}" destId="{5C42E5EA-52DC-44A0-909A-CC555E805C5F}" srcOrd="0" destOrd="0" presId="urn:microsoft.com/office/officeart/2008/layout/PictureAccentList"/>
    <dgm:cxn modelId="{13F9F2A7-FDF5-4A48-86ED-BD8277C313F2}" type="presParOf" srcId="{4A58C435-9E56-470A-AC96-7027D8E5D018}" destId="{6D15F194-A79A-4399-8461-37FC7AAECE9B}" srcOrd="1" destOrd="0" presId="urn:microsoft.com/office/officeart/2008/layout/PictureAccentList"/>
    <dgm:cxn modelId="{F0C96D3A-D3BD-4529-AD32-529092771C55}" type="presParOf" srcId="{0633CCFB-FDDD-4328-A1C3-E0A98C4213D7}" destId="{F76F6FAA-1BD3-48A4-9D69-69AA14CE32CA}" srcOrd="1" destOrd="0" presId="urn:microsoft.com/office/officeart/2008/layout/PictureAccentList"/>
    <dgm:cxn modelId="{157F3FF6-F4AC-469B-BD4C-3DC097E59DB2}" type="presParOf" srcId="{F76F6FAA-1BD3-48A4-9D69-69AA14CE32CA}" destId="{1F3586CB-AED3-43B2-AC2A-5426CAF04467}" srcOrd="0" destOrd="0" presId="urn:microsoft.com/office/officeart/2008/layout/PictureAccentList"/>
    <dgm:cxn modelId="{54E04126-7AE4-4CEC-BDFD-F38BCFC03BFA}" type="presParOf" srcId="{F76F6FAA-1BD3-48A4-9D69-69AA14CE32CA}" destId="{177B6383-F18E-463D-AC43-CEC7BCDF6255}" srcOrd="1" destOrd="0" presId="urn:microsoft.com/office/officeart/2008/layout/PictureAccentList"/>
    <dgm:cxn modelId="{E46BE863-1AC8-4FE0-8331-9803F3223181}" type="presParOf" srcId="{0633CCFB-FDDD-4328-A1C3-E0A98C4213D7}" destId="{818F0E14-DA64-49A7-88AE-BE2D9AD52E5E}" srcOrd="2" destOrd="0" presId="urn:microsoft.com/office/officeart/2008/layout/PictureAccentList"/>
    <dgm:cxn modelId="{0378BE9E-48B1-4A25-92B1-992DD54E2966}" type="presParOf" srcId="{818F0E14-DA64-49A7-88AE-BE2D9AD52E5E}" destId="{83E24CF2-7206-442A-8016-AA384372B42A}" srcOrd="0" destOrd="0" presId="urn:microsoft.com/office/officeart/2008/layout/PictureAccentList"/>
    <dgm:cxn modelId="{176C8BCA-D9C6-4E5D-8AED-0D2E2F0DA017}" type="presParOf" srcId="{818F0E14-DA64-49A7-88AE-BE2D9AD52E5E}" destId="{9C067372-AEBF-4D53-9174-E54017F6EF46}" srcOrd="1" destOrd="0" presId="urn:microsoft.com/office/officeart/2008/layout/PictureAccentList"/>
    <dgm:cxn modelId="{E502FEA4-BA7F-4966-9F1B-85D320B28254}" type="presParOf" srcId="{0633CCFB-FDDD-4328-A1C3-E0A98C4213D7}" destId="{90F92BD3-8E9C-49B9-A7CF-5411E65C62DB}" srcOrd="3" destOrd="0" presId="urn:microsoft.com/office/officeart/2008/layout/PictureAccentList"/>
    <dgm:cxn modelId="{D76FC01F-48A8-4B2C-AA1F-BA19E4CCA879}" type="presParOf" srcId="{90F92BD3-8E9C-49B9-A7CF-5411E65C62DB}" destId="{327D70D6-905F-4FAD-A537-948D33258722}" srcOrd="0" destOrd="0" presId="urn:microsoft.com/office/officeart/2008/layout/PictureAccentList"/>
    <dgm:cxn modelId="{F95A5BFD-4BF1-485E-9A48-AFF6C218F776}" type="presParOf" srcId="{90F92BD3-8E9C-49B9-A7CF-5411E65C62DB}" destId="{8AAFF73F-28D4-42AF-8CAB-2224A0DB935F}" srcOrd="1" destOrd="0" presId="urn:microsoft.com/office/officeart/2008/layout/PictureAccentList"/>
    <dgm:cxn modelId="{4DAE2C8F-6B1F-47B9-B0A9-0109FF1BD1BC}" type="presParOf" srcId="{0633CCFB-FDDD-4328-A1C3-E0A98C4213D7}" destId="{07006F83-7A1A-4282-9EE3-58A19BAD5BF0}" srcOrd="4" destOrd="0" presId="urn:microsoft.com/office/officeart/2008/layout/PictureAccentList"/>
    <dgm:cxn modelId="{911ACBCC-E2EE-46E0-9431-33E79D5FC541}" type="presParOf" srcId="{07006F83-7A1A-4282-9EE3-58A19BAD5BF0}" destId="{8CF837EA-765B-4F4F-A27F-64F6157E2DBD}" srcOrd="0" destOrd="0" presId="urn:microsoft.com/office/officeart/2008/layout/PictureAccentList"/>
    <dgm:cxn modelId="{65AF666A-6BE2-4648-9C7F-3DD2704329A9}" type="presParOf" srcId="{07006F83-7A1A-4282-9EE3-58A19BAD5BF0}" destId="{FA5AB17D-0B10-46CA-A92E-D07A7F206C44}" srcOrd="1" destOrd="0" presId="urn:microsoft.com/office/officeart/2008/layout/PictureAccentList"/>
    <dgm:cxn modelId="{8BFC6519-A943-445C-BF7B-F93B06943D19}" type="presParOf" srcId="{0633CCFB-FDDD-4328-A1C3-E0A98C4213D7}" destId="{604514ED-AB1F-4307-B2C8-D71AA6711A5F}" srcOrd="5" destOrd="0" presId="urn:microsoft.com/office/officeart/2008/layout/PictureAccentList"/>
    <dgm:cxn modelId="{B44739DC-859B-4DDB-A066-244124E934EA}" type="presParOf" srcId="{604514ED-AB1F-4307-B2C8-D71AA6711A5F}" destId="{6A39CA09-126C-4BC9-ACB6-422872C2D14C}" srcOrd="0" destOrd="0" presId="urn:microsoft.com/office/officeart/2008/layout/PictureAccentList"/>
    <dgm:cxn modelId="{32C4926F-BAA0-4C07-97DD-6CCA368C843D}" type="presParOf" srcId="{604514ED-AB1F-4307-B2C8-D71AA6711A5F}" destId="{4A9A214A-78F0-4C22-AF9B-4A14D2E7678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95B9C-9223-43AC-A36C-E262005C669A}">
      <dsp:nvSpPr>
        <dsp:cNvPr id="0" name=""/>
        <dsp:cNvSpPr/>
      </dsp:nvSpPr>
      <dsp:spPr>
        <a:xfrm>
          <a:off x="3060217" y="2969999"/>
          <a:ext cx="458387" cy="2620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9193" y="0"/>
              </a:lnTo>
              <a:lnTo>
                <a:pt x="229193" y="2620357"/>
              </a:lnTo>
              <a:lnTo>
                <a:pt x="458387" y="262035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222907" y="4213675"/>
        <a:ext cx="133007" cy="133007"/>
      </dsp:txXfrm>
    </dsp:sp>
    <dsp:sp modelId="{3E11CCD9-A0F5-4149-98B1-AC07B37E5525}">
      <dsp:nvSpPr>
        <dsp:cNvPr id="0" name=""/>
        <dsp:cNvSpPr/>
      </dsp:nvSpPr>
      <dsp:spPr>
        <a:xfrm>
          <a:off x="3060217" y="2969999"/>
          <a:ext cx="458387" cy="1746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9193" y="0"/>
              </a:lnTo>
              <a:lnTo>
                <a:pt x="229193" y="1746905"/>
              </a:lnTo>
              <a:lnTo>
                <a:pt x="458387" y="174690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244260" y="3798301"/>
        <a:ext cx="90302" cy="90302"/>
      </dsp:txXfrm>
    </dsp:sp>
    <dsp:sp modelId="{FF1A1FCB-7069-41D4-ACC4-BC07D44E762A}">
      <dsp:nvSpPr>
        <dsp:cNvPr id="0" name=""/>
        <dsp:cNvSpPr/>
      </dsp:nvSpPr>
      <dsp:spPr>
        <a:xfrm>
          <a:off x="3060217" y="2969999"/>
          <a:ext cx="458387" cy="873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9193" y="0"/>
              </a:lnTo>
              <a:lnTo>
                <a:pt x="229193" y="873452"/>
              </a:lnTo>
              <a:lnTo>
                <a:pt x="458387" y="87345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64750" y="3382065"/>
        <a:ext cx="49321" cy="49321"/>
      </dsp:txXfrm>
    </dsp:sp>
    <dsp:sp modelId="{00DFC258-D008-45DC-8522-F2B89500B026}">
      <dsp:nvSpPr>
        <dsp:cNvPr id="0" name=""/>
        <dsp:cNvSpPr/>
      </dsp:nvSpPr>
      <dsp:spPr>
        <a:xfrm>
          <a:off x="3060217" y="2924279"/>
          <a:ext cx="4583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8387" y="457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77951" y="2958540"/>
        <a:ext cx="22919" cy="22919"/>
      </dsp:txXfrm>
    </dsp:sp>
    <dsp:sp modelId="{8A16E9CB-A74F-4EB8-8D2D-519B53C5AFAA}">
      <dsp:nvSpPr>
        <dsp:cNvPr id="0" name=""/>
        <dsp:cNvSpPr/>
      </dsp:nvSpPr>
      <dsp:spPr>
        <a:xfrm>
          <a:off x="3060217" y="2096547"/>
          <a:ext cx="458387" cy="873452"/>
        </a:xfrm>
        <a:custGeom>
          <a:avLst/>
          <a:gdLst/>
          <a:ahLst/>
          <a:cxnLst/>
          <a:rect l="0" t="0" r="0" b="0"/>
          <a:pathLst>
            <a:path>
              <a:moveTo>
                <a:pt x="0" y="873452"/>
              </a:moveTo>
              <a:lnTo>
                <a:pt x="229193" y="873452"/>
              </a:lnTo>
              <a:lnTo>
                <a:pt x="229193" y="0"/>
              </a:lnTo>
              <a:lnTo>
                <a:pt x="458387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64750" y="2508612"/>
        <a:ext cx="49321" cy="49321"/>
      </dsp:txXfrm>
    </dsp:sp>
    <dsp:sp modelId="{3CAEAE57-D200-4916-9D87-F6DEBA71B9EC}">
      <dsp:nvSpPr>
        <dsp:cNvPr id="0" name=""/>
        <dsp:cNvSpPr/>
      </dsp:nvSpPr>
      <dsp:spPr>
        <a:xfrm>
          <a:off x="3060217" y="1223094"/>
          <a:ext cx="458387" cy="1746905"/>
        </a:xfrm>
        <a:custGeom>
          <a:avLst/>
          <a:gdLst/>
          <a:ahLst/>
          <a:cxnLst/>
          <a:rect l="0" t="0" r="0" b="0"/>
          <a:pathLst>
            <a:path>
              <a:moveTo>
                <a:pt x="0" y="1746905"/>
              </a:moveTo>
              <a:lnTo>
                <a:pt x="229193" y="1746905"/>
              </a:lnTo>
              <a:lnTo>
                <a:pt x="229193" y="0"/>
              </a:lnTo>
              <a:lnTo>
                <a:pt x="458387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244260" y="2051396"/>
        <a:ext cx="90302" cy="90302"/>
      </dsp:txXfrm>
    </dsp:sp>
    <dsp:sp modelId="{F0226835-7851-4DAE-A4C5-19CE954AF452}">
      <dsp:nvSpPr>
        <dsp:cNvPr id="0" name=""/>
        <dsp:cNvSpPr/>
      </dsp:nvSpPr>
      <dsp:spPr>
        <a:xfrm>
          <a:off x="3060217" y="349642"/>
          <a:ext cx="458387" cy="2620357"/>
        </a:xfrm>
        <a:custGeom>
          <a:avLst/>
          <a:gdLst/>
          <a:ahLst/>
          <a:cxnLst/>
          <a:rect l="0" t="0" r="0" b="0"/>
          <a:pathLst>
            <a:path>
              <a:moveTo>
                <a:pt x="0" y="2620357"/>
              </a:moveTo>
              <a:lnTo>
                <a:pt x="229193" y="2620357"/>
              </a:lnTo>
              <a:lnTo>
                <a:pt x="229193" y="0"/>
              </a:lnTo>
              <a:lnTo>
                <a:pt x="458387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222907" y="1593317"/>
        <a:ext cx="133007" cy="133007"/>
      </dsp:txXfrm>
    </dsp:sp>
    <dsp:sp modelId="{BE0ECE75-C45B-43C8-BCBB-44899EE3AECC}">
      <dsp:nvSpPr>
        <dsp:cNvPr id="0" name=""/>
        <dsp:cNvSpPr/>
      </dsp:nvSpPr>
      <dsp:spPr>
        <a:xfrm rot="16200000">
          <a:off x="871988" y="2620618"/>
          <a:ext cx="3677695" cy="69876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Принципи</a:t>
          </a:r>
          <a:r>
            <a:rPr lang="ru-RU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політичної</a:t>
          </a:r>
          <a:r>
            <a:rPr lang="ru-RU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аналітики</a:t>
          </a:r>
          <a:endParaRPr lang="ru-RU" sz="2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1988" y="2620618"/>
        <a:ext cx="3677695" cy="698762"/>
      </dsp:txXfrm>
    </dsp:sp>
    <dsp:sp modelId="{34C45033-B661-401A-8809-BCD5BA62C00B}">
      <dsp:nvSpPr>
        <dsp:cNvPr id="0" name=""/>
        <dsp:cNvSpPr/>
      </dsp:nvSpPr>
      <dsp:spPr>
        <a:xfrm>
          <a:off x="3518605" y="261"/>
          <a:ext cx="2291939" cy="69876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достовірності</a:t>
          </a:r>
          <a:endParaRPr lang="ru-RU" sz="2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18605" y="261"/>
        <a:ext cx="2291939" cy="698762"/>
      </dsp:txXfrm>
    </dsp:sp>
    <dsp:sp modelId="{73BC4747-02D7-40FB-A457-A8E11ADD5D56}">
      <dsp:nvSpPr>
        <dsp:cNvPr id="0" name=""/>
        <dsp:cNvSpPr/>
      </dsp:nvSpPr>
      <dsp:spPr>
        <a:xfrm>
          <a:off x="3518605" y="873713"/>
          <a:ext cx="2291939" cy="69876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об’єктивності</a:t>
          </a:r>
          <a:endParaRPr lang="uk-UA" sz="2500" kern="1200">
            <a:solidFill>
              <a:schemeClr val="tx1"/>
            </a:solidFill>
          </a:endParaRPr>
        </a:p>
      </dsp:txBody>
      <dsp:txXfrm>
        <a:off x="3518605" y="873713"/>
        <a:ext cx="2291939" cy="698762"/>
      </dsp:txXfrm>
    </dsp:sp>
    <dsp:sp modelId="{3FD8A790-18C1-4155-95D7-5CD006F2612B}">
      <dsp:nvSpPr>
        <dsp:cNvPr id="0" name=""/>
        <dsp:cNvSpPr/>
      </dsp:nvSpPr>
      <dsp:spPr>
        <a:xfrm>
          <a:off x="3518605" y="1747166"/>
          <a:ext cx="2291939" cy="69876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компетентності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3518605" y="1747166"/>
        <a:ext cx="2291939" cy="698762"/>
      </dsp:txXfrm>
    </dsp:sp>
    <dsp:sp modelId="{DB9082C9-1C40-4D5E-B8C1-8E58109F2549}">
      <dsp:nvSpPr>
        <dsp:cNvPr id="0" name=""/>
        <dsp:cNvSpPr/>
      </dsp:nvSpPr>
      <dsp:spPr>
        <a:xfrm>
          <a:off x="3518605" y="2620618"/>
          <a:ext cx="2291939" cy="69876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професійності</a:t>
          </a:r>
          <a:endParaRPr lang="uk-UA" sz="2500" kern="1200">
            <a:solidFill>
              <a:schemeClr val="tx1"/>
            </a:solidFill>
          </a:endParaRPr>
        </a:p>
      </dsp:txBody>
      <dsp:txXfrm>
        <a:off x="3518605" y="2620618"/>
        <a:ext cx="2291939" cy="698762"/>
      </dsp:txXfrm>
    </dsp:sp>
    <dsp:sp modelId="{DA0EE149-98DA-4568-ADFE-CC3E36363683}">
      <dsp:nvSpPr>
        <dsp:cNvPr id="0" name=""/>
        <dsp:cNvSpPr/>
      </dsp:nvSpPr>
      <dsp:spPr>
        <a:xfrm>
          <a:off x="3518605" y="3494071"/>
          <a:ext cx="2291939" cy="69876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обґрунтованості</a:t>
          </a:r>
          <a:endParaRPr lang="uk-UA" sz="2500" kern="1200">
            <a:solidFill>
              <a:schemeClr val="tx1"/>
            </a:solidFill>
          </a:endParaRPr>
        </a:p>
      </dsp:txBody>
      <dsp:txXfrm>
        <a:off x="3518605" y="3494071"/>
        <a:ext cx="2291939" cy="698762"/>
      </dsp:txXfrm>
    </dsp:sp>
    <dsp:sp modelId="{40263F5B-1AF3-4F00-835F-7D3A8EF8935E}">
      <dsp:nvSpPr>
        <dsp:cNvPr id="0" name=""/>
        <dsp:cNvSpPr/>
      </dsp:nvSpPr>
      <dsp:spPr>
        <a:xfrm>
          <a:off x="3518605" y="4367524"/>
          <a:ext cx="2291939" cy="69876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конкурентності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3518605" y="4367524"/>
        <a:ext cx="2291939" cy="698762"/>
      </dsp:txXfrm>
    </dsp:sp>
    <dsp:sp modelId="{D513578A-11D5-4A81-BBB0-F260F7E2B2A3}">
      <dsp:nvSpPr>
        <dsp:cNvPr id="0" name=""/>
        <dsp:cNvSpPr/>
      </dsp:nvSpPr>
      <dsp:spPr>
        <a:xfrm>
          <a:off x="3518605" y="5240976"/>
          <a:ext cx="2291939" cy="69876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поліваріантності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3518605" y="5240976"/>
        <a:ext cx="2291939" cy="698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75FD7-D4E0-4A14-AF7E-3EADAE729C24}">
      <dsp:nvSpPr>
        <dsp:cNvPr id="0" name=""/>
        <dsp:cNvSpPr/>
      </dsp:nvSpPr>
      <dsp:spPr>
        <a:xfrm rot="5400000">
          <a:off x="3455289" y="13056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Аналіз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текстів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858170" y="313010"/>
        <a:ext cx="1202866" cy="1382606"/>
      </dsp:txXfrm>
    </dsp:sp>
    <dsp:sp modelId="{33DB335A-ADE6-48C6-A3CC-73F66466D6E5}">
      <dsp:nvSpPr>
        <dsp:cNvPr id="0" name=""/>
        <dsp:cNvSpPr/>
      </dsp:nvSpPr>
      <dsp:spPr>
        <a:xfrm>
          <a:off x="5437901" y="401821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77F0D-AB35-41F8-9DD1-97B1E26D3CD4}">
      <dsp:nvSpPr>
        <dsp:cNvPr id="0" name=""/>
        <dsp:cNvSpPr/>
      </dsp:nvSpPr>
      <dsp:spPr>
        <a:xfrm rot="5400000">
          <a:off x="1619499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анкетування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022380" y="313106"/>
        <a:ext cx="1202866" cy="1382606"/>
      </dsp:txXfrm>
    </dsp:sp>
    <dsp:sp modelId="{F9299F09-005E-4AB0-8C94-AC6640AD94A6}">
      <dsp:nvSpPr>
        <dsp:cNvPr id="0" name=""/>
        <dsp:cNvSpPr/>
      </dsp:nvSpPr>
      <dsp:spPr>
        <a:xfrm rot="5400000">
          <a:off x="2559537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Контент-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аналіз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62418" y="2018030"/>
        <a:ext cx="1202866" cy="1382606"/>
      </dsp:txXfrm>
    </dsp:sp>
    <dsp:sp modelId="{40B80D7C-DA05-4688-BFE8-34E487121714}">
      <dsp:nvSpPr>
        <dsp:cNvPr id="0" name=""/>
        <dsp:cNvSpPr/>
      </dsp:nvSpPr>
      <dsp:spPr>
        <a:xfrm>
          <a:off x="448468" y="2106744"/>
          <a:ext cx="2169318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8468" y="2106744"/>
        <a:ext cx="2169318" cy="1205177"/>
      </dsp:txXfrm>
    </dsp:sp>
    <dsp:sp modelId="{CFBAC3C2-F2B9-48A8-B053-048BF2106F36}">
      <dsp:nvSpPr>
        <dsp:cNvPr id="0" name=""/>
        <dsp:cNvSpPr/>
      </dsp:nvSpPr>
      <dsp:spPr>
        <a:xfrm rot="5400000">
          <a:off x="4446844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опитування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849725" y="2018030"/>
        <a:ext cx="1202866" cy="1382606"/>
      </dsp:txXfrm>
    </dsp:sp>
    <dsp:sp modelId="{26A34888-2497-4842-B1A1-A8CABA298F97}">
      <dsp:nvSpPr>
        <dsp:cNvPr id="0" name=""/>
        <dsp:cNvSpPr/>
      </dsp:nvSpPr>
      <dsp:spPr>
        <a:xfrm rot="5400000">
          <a:off x="3506806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«</a:t>
          </a:r>
          <a:r>
            <a:rPr lang="uk-UA" sz="18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саунд</a:t>
          </a:r>
          <a:r>
            <a:rPr lang="uk-UA" sz="18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байт» 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909687" y="3722953"/>
        <a:ext cx="1202866" cy="1382606"/>
      </dsp:txXfrm>
    </dsp:sp>
    <dsp:sp modelId="{3E493287-82C7-41D6-9842-0EC4415ED278}">
      <dsp:nvSpPr>
        <dsp:cNvPr id="0" name=""/>
        <dsp:cNvSpPr/>
      </dsp:nvSpPr>
      <dsp:spPr>
        <a:xfrm>
          <a:off x="5437901" y="3811668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FB8CE-6A4F-4844-B057-4DBF8BD32BB1}">
      <dsp:nvSpPr>
        <dsp:cNvPr id="0" name=""/>
        <dsp:cNvSpPr/>
      </dsp:nvSpPr>
      <dsp:spPr>
        <a:xfrm rot="5400000">
          <a:off x="1619499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«</a:t>
          </a:r>
          <a:r>
            <a:rPr lang="uk-UA" sz="18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фреймінг</a:t>
          </a:r>
          <a:r>
            <a:rPr lang="uk-UA" sz="18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» 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022380" y="3722953"/>
        <a:ext cx="1202866" cy="13826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413E4-9E10-4B61-B4F4-561311F9F1F2}">
      <dsp:nvSpPr>
        <dsp:cNvPr id="0" name=""/>
        <dsp:cNvSpPr/>
      </dsp:nvSpPr>
      <dsp:spPr>
        <a:xfrm>
          <a:off x="2135953" y="2730"/>
          <a:ext cx="4512093" cy="7720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Етапи аналізу політики</a:t>
          </a:r>
          <a:endParaRPr lang="ru-RU" sz="3100" kern="1200" dirty="0"/>
        </a:p>
      </dsp:txBody>
      <dsp:txXfrm>
        <a:off x="2158566" y="25343"/>
        <a:ext cx="4466867" cy="726822"/>
      </dsp:txXfrm>
    </dsp:sp>
    <dsp:sp modelId="{5C42E5EA-52DC-44A0-909A-CC555E805C5F}">
      <dsp:nvSpPr>
        <dsp:cNvPr id="0" name=""/>
        <dsp:cNvSpPr/>
      </dsp:nvSpPr>
      <dsp:spPr>
        <a:xfrm>
          <a:off x="2135953" y="913747"/>
          <a:ext cx="772048" cy="772048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5F194-A79A-4399-8461-37FC7AAECE9B}">
      <dsp:nvSpPr>
        <dsp:cNvPr id="0" name=""/>
        <dsp:cNvSpPr/>
      </dsp:nvSpPr>
      <dsp:spPr>
        <a:xfrm>
          <a:off x="2954324" y="913747"/>
          <a:ext cx="3693721" cy="77204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формулювання проблеми;</a:t>
          </a:r>
          <a:endParaRPr lang="ru-RU" sz="1800" kern="1200" dirty="0"/>
        </a:p>
      </dsp:txBody>
      <dsp:txXfrm>
        <a:off x="2992019" y="951442"/>
        <a:ext cx="3618331" cy="696658"/>
      </dsp:txXfrm>
    </dsp:sp>
    <dsp:sp modelId="{1F3586CB-AED3-43B2-AC2A-5426CAF04467}">
      <dsp:nvSpPr>
        <dsp:cNvPr id="0" name=""/>
        <dsp:cNvSpPr/>
      </dsp:nvSpPr>
      <dsp:spPr>
        <a:xfrm>
          <a:off x="2135953" y="1778442"/>
          <a:ext cx="772048" cy="772048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B6383-F18E-463D-AC43-CEC7BCDF6255}">
      <dsp:nvSpPr>
        <dsp:cNvPr id="0" name=""/>
        <dsp:cNvSpPr/>
      </dsp:nvSpPr>
      <dsp:spPr>
        <a:xfrm>
          <a:off x="2954324" y="1778442"/>
          <a:ext cx="3693721" cy="77204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визначення критеріїв оцінки;</a:t>
          </a:r>
          <a:endParaRPr lang="ru-RU" sz="1800" kern="1200" dirty="0"/>
        </a:p>
      </dsp:txBody>
      <dsp:txXfrm>
        <a:off x="2992019" y="1816137"/>
        <a:ext cx="3618331" cy="696658"/>
      </dsp:txXfrm>
    </dsp:sp>
    <dsp:sp modelId="{83E24CF2-7206-442A-8016-AA384372B42A}">
      <dsp:nvSpPr>
        <dsp:cNvPr id="0" name=""/>
        <dsp:cNvSpPr/>
      </dsp:nvSpPr>
      <dsp:spPr>
        <a:xfrm>
          <a:off x="2135953" y="2643137"/>
          <a:ext cx="772048" cy="772048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67372-AEBF-4D53-9174-E54017F6EF46}">
      <dsp:nvSpPr>
        <dsp:cNvPr id="0" name=""/>
        <dsp:cNvSpPr/>
      </dsp:nvSpPr>
      <dsp:spPr>
        <a:xfrm>
          <a:off x="2954324" y="2643137"/>
          <a:ext cx="3693721" cy="77204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вибір альтернативних варіантів;</a:t>
          </a:r>
          <a:endParaRPr lang="ru-RU" sz="1800" kern="1200" dirty="0"/>
        </a:p>
      </dsp:txBody>
      <dsp:txXfrm>
        <a:off x="2992019" y="2680832"/>
        <a:ext cx="3618331" cy="696658"/>
      </dsp:txXfrm>
    </dsp:sp>
    <dsp:sp modelId="{327D70D6-905F-4FAD-A537-948D33258722}">
      <dsp:nvSpPr>
        <dsp:cNvPr id="0" name=""/>
        <dsp:cNvSpPr/>
      </dsp:nvSpPr>
      <dsp:spPr>
        <a:xfrm>
          <a:off x="2135953" y="3507831"/>
          <a:ext cx="772048" cy="772048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FF73F-28D4-42AF-8CAB-2224A0DB935F}">
      <dsp:nvSpPr>
        <dsp:cNvPr id="0" name=""/>
        <dsp:cNvSpPr/>
      </dsp:nvSpPr>
      <dsp:spPr>
        <a:xfrm>
          <a:off x="2954324" y="3507831"/>
          <a:ext cx="3693721" cy="77204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оцінка альтернативних варіантів;</a:t>
          </a:r>
          <a:endParaRPr lang="ru-RU" sz="1800" kern="1200" dirty="0"/>
        </a:p>
      </dsp:txBody>
      <dsp:txXfrm>
        <a:off x="2992019" y="3545526"/>
        <a:ext cx="3618331" cy="696658"/>
      </dsp:txXfrm>
    </dsp:sp>
    <dsp:sp modelId="{8CF837EA-765B-4F4F-A27F-64F6157E2DBD}">
      <dsp:nvSpPr>
        <dsp:cNvPr id="0" name=""/>
        <dsp:cNvSpPr/>
      </dsp:nvSpPr>
      <dsp:spPr>
        <a:xfrm>
          <a:off x="2135953" y="4372526"/>
          <a:ext cx="772048" cy="772048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AB17D-0B10-46CA-A92E-D07A7F206C44}">
      <dsp:nvSpPr>
        <dsp:cNvPr id="0" name=""/>
        <dsp:cNvSpPr/>
      </dsp:nvSpPr>
      <dsp:spPr>
        <a:xfrm>
          <a:off x="2954324" y="4372526"/>
          <a:ext cx="3693721" cy="77204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вироблення рекомендацій;</a:t>
          </a:r>
          <a:endParaRPr lang="ru-RU" sz="1800" kern="1200" dirty="0"/>
        </a:p>
      </dsp:txBody>
      <dsp:txXfrm>
        <a:off x="2992019" y="4410221"/>
        <a:ext cx="3618331" cy="696658"/>
      </dsp:txXfrm>
    </dsp:sp>
    <dsp:sp modelId="{6A39CA09-126C-4BC9-ACB6-422872C2D14C}">
      <dsp:nvSpPr>
        <dsp:cNvPr id="0" name=""/>
        <dsp:cNvSpPr/>
      </dsp:nvSpPr>
      <dsp:spPr>
        <a:xfrm>
          <a:off x="2135953" y="5237221"/>
          <a:ext cx="772048" cy="772048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A214A-78F0-4C22-AF9B-4A14D2E76781}">
      <dsp:nvSpPr>
        <dsp:cNvPr id="0" name=""/>
        <dsp:cNvSpPr/>
      </dsp:nvSpPr>
      <dsp:spPr>
        <a:xfrm>
          <a:off x="2954324" y="5237221"/>
          <a:ext cx="3693721" cy="77204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презентація рекомендацій</a:t>
          </a:r>
          <a:endParaRPr lang="ru-RU" sz="1800" kern="1200" dirty="0"/>
        </a:p>
      </dsp:txBody>
      <dsp:txXfrm>
        <a:off x="2992019" y="5274916"/>
        <a:ext cx="3618331" cy="696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CFCB-FDBD-4D77-9300-7D21B43DDC1A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67ED5FF-4BC3-4565-9F68-1D2357763A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550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CFCB-FDBD-4D77-9300-7D21B43DDC1A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7ED5FF-4BC3-4565-9F68-1D2357763A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111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CFCB-FDBD-4D77-9300-7D21B43DDC1A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7ED5FF-4BC3-4565-9F68-1D2357763AF1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2971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CFCB-FDBD-4D77-9300-7D21B43DDC1A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7ED5FF-4BC3-4565-9F68-1D2357763A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7750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CFCB-FDBD-4D77-9300-7D21B43DDC1A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7ED5FF-4BC3-4565-9F68-1D2357763AF1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5861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CFCB-FDBD-4D77-9300-7D21B43DDC1A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7ED5FF-4BC3-4565-9F68-1D2357763A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5155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CFCB-FDBD-4D77-9300-7D21B43DDC1A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D5FF-4BC3-4565-9F68-1D2357763A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1136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CFCB-FDBD-4D77-9300-7D21B43DDC1A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D5FF-4BC3-4565-9F68-1D2357763A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488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CFCB-FDBD-4D77-9300-7D21B43DDC1A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D5FF-4BC3-4565-9F68-1D2357763A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356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CFCB-FDBD-4D77-9300-7D21B43DDC1A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7ED5FF-4BC3-4565-9F68-1D2357763A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27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CFCB-FDBD-4D77-9300-7D21B43DDC1A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67ED5FF-4BC3-4565-9F68-1D2357763A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647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CFCB-FDBD-4D77-9300-7D21B43DDC1A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67ED5FF-4BC3-4565-9F68-1D2357763A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231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CFCB-FDBD-4D77-9300-7D21B43DDC1A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D5FF-4BC3-4565-9F68-1D2357763A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715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CFCB-FDBD-4D77-9300-7D21B43DDC1A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D5FF-4BC3-4565-9F68-1D2357763A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750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CFCB-FDBD-4D77-9300-7D21B43DDC1A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D5FF-4BC3-4565-9F68-1D2357763A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239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CFCB-FDBD-4D77-9300-7D21B43DDC1A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7ED5FF-4BC3-4565-9F68-1D2357763A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314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ECFCB-FDBD-4D77-9300-7D21B43DDC1A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67ED5FF-4BC3-4565-9F68-1D2357763A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025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5566" y="1400795"/>
            <a:ext cx="3597499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1.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Сутнісні характеристики аналізу зовнішньої політики як складової частини прикладного політичного аналізу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272" r="3312"/>
          <a:stretch/>
        </p:blipFill>
        <p:spPr>
          <a:xfrm>
            <a:off x="5074277" y="1563983"/>
            <a:ext cx="6774287" cy="5169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29003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8017" y="2536751"/>
            <a:ext cx="6096000" cy="323428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Національною могутністю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слід вважати спроможність національного суб’єкта міжнародно-політичних відносин змінювати зовнішньо- і міжнародно-політичну поведінку інших суб’єктів міжнародно-політичних відносин, а також стан міжнародного середовища на власну користь.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6058" y="90008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Аналітичний потенціал держави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 однією з важливих складових національної могутності держави. </a:t>
            </a:r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8704" t="4270" r="5606" b="12817"/>
          <a:stretch/>
        </p:blipFill>
        <p:spPr>
          <a:xfrm rot="19869349">
            <a:off x="1046806" y="2443032"/>
            <a:ext cx="4680000" cy="29999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6368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357" y="323547"/>
            <a:ext cx="8414197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 зовнішньої політики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це визначення факторів, які її формують та визначають її розвиток.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uk-UA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Об'єктом аналізу зовнішньої політики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 сама зовнішня політика –діяльність держави, на міжнародній арені, що регулює взаємини з іншими суб'єктами зовнішньополітичної діяльності: державами, зарубіжними партнерами та іншими організаціями.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8620"/>
          <a:stretch/>
        </p:blipFill>
        <p:spPr>
          <a:xfrm rot="20260162">
            <a:off x="8049294" y="3592101"/>
            <a:ext cx="4068000" cy="3174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59357" y="3748104"/>
            <a:ext cx="5980091" cy="2443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Предметом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«Аналізу зовнішньої політики» є дослідження зовнішньої (міжнародної) політики з перспективи певної держави з метою пояснення її сутності і, можливо, прогнозування подальшого розвитку.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218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3753" y="830401"/>
            <a:ext cx="4975538" cy="4465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Функції політичної аналітики:</a:t>
            </a:r>
            <a:endParaRPr lang="uk-UA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прогностична </a:t>
            </a:r>
          </a:p>
          <a:p>
            <a:pPr lvl="1" algn="just">
              <a:lnSpc>
                <a:spcPct val="150000"/>
              </a:lnSpc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гносеологічна</a:t>
            </a:r>
            <a:endParaRPr lang="uk-UA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превентивна 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управлінська 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інтегративна 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емпірична 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7) практично-прикладна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004" y="1439774"/>
            <a:ext cx="5796000" cy="361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4510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23673459"/>
              </p:ext>
            </p:extLst>
          </p:nvPr>
        </p:nvGraphicFramePr>
        <p:xfrm>
          <a:off x="0" y="668150"/>
          <a:ext cx="8172000" cy="59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1366" r="23934"/>
          <a:stretch/>
        </p:blipFill>
        <p:spPr>
          <a:xfrm>
            <a:off x="6194736" y="1627213"/>
            <a:ext cx="5400000" cy="4021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2808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6631" y="604961"/>
            <a:ext cx="6096000" cy="139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Суб’єктом аналізу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слід вважати соціального актора (колективного та індивідуального), котрий спроможний (фізично, культурно,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інтелектуально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здійснювати аналіз і має певні повноваження.</a:t>
            </a:r>
            <a:endParaRPr lang="uk-UA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01554" y="2633383"/>
            <a:ext cx="5481325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Інститутами аналізу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 форми організації аналітичної роботи, які зорієнтовані, організовані, уповноважені виконувати аналітичні функції.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85375" y="4775764"/>
            <a:ext cx="6096000" cy="139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Бази даних (обсяг потрібної інформації, зібраної належними й визнаними методами) становлять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емпіричну основу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діяльності суб’єктів та інститутів аналізу.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1925" t="48451" r="49624" b="33333"/>
          <a:stretch/>
        </p:blipFill>
        <p:spPr>
          <a:xfrm>
            <a:off x="2236631" y="2054202"/>
            <a:ext cx="3600000" cy="2665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3598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7448" y="463639"/>
            <a:ext cx="528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аналізу зовнішньої політики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17553949"/>
              </p:ext>
            </p:extLst>
          </p:nvPr>
        </p:nvGraphicFramePr>
        <p:xfrm>
          <a:off x="727499" y="103841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73498" y="3563085"/>
            <a:ext cx="691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l="6714" t="63662" r="68216" b="16432"/>
          <a:stretch/>
        </p:blipFill>
        <p:spPr>
          <a:xfrm>
            <a:off x="6363593" y="3747751"/>
            <a:ext cx="5400000" cy="321573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0291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119" y="967623"/>
            <a:ext cx="649605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823235" y="499546"/>
            <a:ext cx="4053354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 аналізу політики</a:t>
            </a: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16401" y="1251034"/>
            <a:ext cx="2605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Перспективний аналіз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7236" y="2881148"/>
            <a:ext cx="2796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Ретроспективний аналіз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495344" y="4489851"/>
            <a:ext cx="2505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Інтегративний аналіз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1646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52677351"/>
              </p:ext>
            </p:extLst>
          </p:nvPr>
        </p:nvGraphicFramePr>
        <p:xfrm>
          <a:off x="4311560" y="462087"/>
          <a:ext cx="8784000" cy="60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4885" y="1067787"/>
            <a:ext cx="47625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11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6277" y="2394671"/>
            <a:ext cx="3597499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Функції, принципи та завдання політичної аналітики. Її суб’єкти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272" r="3312"/>
          <a:stretch/>
        </p:blipFill>
        <p:spPr>
          <a:xfrm>
            <a:off x="5074277" y="1563983"/>
            <a:ext cx="6774287" cy="5169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026277" y="721774"/>
            <a:ext cx="889500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Місце аналізу зовнішньої політики в системі дослідження міжнародних відносин.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26277" y="1730492"/>
            <a:ext cx="7479996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Об'єкт та предмет зовнішньополітичного аналізу. </a:t>
            </a:r>
          </a:p>
        </p:txBody>
      </p:sp>
    </p:spTree>
    <p:extLst>
      <p:ext uri="{BB962C8B-B14F-4D97-AF65-F5344CB8AC3E}">
        <p14:creationId xmlns:p14="http://schemas.microsoft.com/office/powerpoint/2010/main" val="3061980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4869" y="815247"/>
            <a:ext cx="37092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Політика держави</a:t>
            </a:r>
            <a:r>
              <a:rPr lang="uk-UA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uk-UA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511" y="1845972"/>
            <a:ext cx="4392000" cy="292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18080" y="1601273"/>
            <a:ext cx="3048000" cy="483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Зовнішня політика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держави – це сфера діяльності державної влади і, перш за все, керівних органів у сфері міжнародних відносин із метою здійснення певного впливу на учасників міжнародних відносин. 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94869" y="5219922"/>
            <a:ext cx="6096000" cy="7346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Держава проводить зовнішню політику для реалізації своїх національних інтересів.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76974" y="2258096"/>
            <a:ext cx="18138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Внутрішня </a:t>
            </a: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політика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514695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107" y="3642345"/>
            <a:ext cx="3708000" cy="3215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189667" y="1213561"/>
            <a:ext cx="7834648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політичні та інші зв’язки між суб’єктами міжнародних відносин;</a:t>
            </a:r>
          </a:p>
          <a:p>
            <a:pPr marL="285750" indent="-285750" algn="just">
              <a:lnSpc>
                <a:spcPct val="107000"/>
              </a:lnSpc>
              <a:buFontTx/>
              <a:buChar char="-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сукупність політичних, економічних, культурних, військових, правових та інших 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зв’язків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uk-UA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взаємовідносин між державами, народами, політичними, економічними, науковими, релігійними, культурними організаціями та установами.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2584" y="629811"/>
            <a:ext cx="4946932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Міжнародні відносини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818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87425" y="2255293"/>
            <a:ext cx="39967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Завданнями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зовнішньої політики держави є визначення та ідентифікація пріоритетів, їх реалізації, збереженні незалежності і цілісності держави. До сфери її завдань входять забезпечення комерційних, економічних і військових потреб, а також забезпечення міжнародного престижу.</a:t>
            </a:r>
            <a:endParaRPr lang="uk-UA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28586" y="374119"/>
            <a:ext cx="35517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Метою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зовнішньої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політики є забезпечення сприятливих умов для реалізації інтересів тієї чи іншої держави, забезпечення внутрішньої безпеки і благополуччя громадян. </a:t>
            </a:r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620"/>
          <a:stretch/>
        </p:blipFill>
        <p:spPr>
          <a:xfrm rot="734304">
            <a:off x="3013654" y="3652927"/>
            <a:ext cx="4068000" cy="3174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8620"/>
          <a:stretch/>
        </p:blipFill>
        <p:spPr>
          <a:xfrm rot="19713694">
            <a:off x="5334255" y="613107"/>
            <a:ext cx="3132000" cy="24444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8620"/>
          <a:stretch/>
        </p:blipFill>
        <p:spPr>
          <a:xfrm rot="986096">
            <a:off x="8958052" y="408908"/>
            <a:ext cx="2196000" cy="1713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2993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4526" y="514342"/>
            <a:ext cx="9805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Зовнішня політика за своєю суттю є зовнішньополітичною діяльністю держави</a:t>
            </a:r>
            <a:endParaRPr lang="uk-UA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39084" y="4408817"/>
            <a:ext cx="5076000" cy="2256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44212" y="1080844"/>
            <a:ext cx="8079347" cy="37856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Зовнішньополітична діяльність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покликана </a:t>
            </a:r>
          </a:p>
          <a:p>
            <a:pPr marL="342900" indent="-342900">
              <a:buFontTx/>
              <a:buChar char="-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забезпечити реалізацію потреб соціально-економічного й політичного розвитку країни, переломлених крізь призму їхнього розуміння правлячою елітою, виходячи з конкретно-історичних умов системи міжнародних відносин, можливостей держави і її місця в системі міждержавних відносин, </a:t>
            </a:r>
          </a:p>
          <a:p>
            <a:pPr marL="342900" indent="-342900">
              <a:buFontTx/>
              <a:buChar char="-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є втіленням зовнішньополітичної стратегії й тактики, а також політичної волі керівництва країни з реалізації поставлених цілей. 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944460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1629" y="429849"/>
            <a:ext cx="6096000" cy="6085961"/>
          </a:xfrm>
          <a:prstGeom prst="rect">
            <a:avLst/>
          </a:prstGeom>
          <a:solidFill>
            <a:srgbClr val="FBFCF8"/>
          </a:solidFill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Функції зовнішньополітичної діяльності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Забезпечення безпеки держави на міжнародній арені у процесі її взаємодії з іншими країнами, із системою міждержавних відносин на двосторонньому, регіональному й глобальному рівні. </a:t>
            </a:r>
            <a:endParaRPr lang="uk-UA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Формування такої системи міжнародних відносин, що у максимальному ступені сприяє інтересам національної безпеки країни.</a:t>
            </a:r>
            <a:endParaRPr lang="uk-UA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Реалізація національно-державних інтересів на міжнародній арені, створення сприятливих міжнародних умов для соціально-економічного, політичного й культурного розвитку країни.</a:t>
            </a:r>
            <a:endParaRPr lang="uk-UA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Поширення й впровадження у практику міжнародних відносин системи цінностей та ідеалів, що лежать в основі політичної системи суспільства.</a:t>
            </a:r>
            <a:endParaRPr lang="uk-UA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Корекція зовнішньополітичної стратегії, зовнішньополітичного курсу держави відповідно до мінливих умов міжнародних відносин.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907628" y="528034"/>
            <a:ext cx="4154509" cy="58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22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49473" y="2513612"/>
            <a:ext cx="5074276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 урядові механізми зовнішньої політики, під якими розуміються державні інститути, відповідальні за формування й здійснення зовнішньої політики – розгалужена мережа відомств, міністерств, рад і агентств.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5613" y="626547"/>
            <a:ext cx="9354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Інституціональний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підхід до розуміння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зовнішньої політики пов'язаний із процесом реалізації рішень. </a:t>
            </a:r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473" y="2281596"/>
            <a:ext cx="38100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12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76405" y="497177"/>
            <a:ext cx="5316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Зовнішньополітичні відносини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8046"/>
          <a:stretch/>
        </p:blipFill>
        <p:spPr>
          <a:xfrm>
            <a:off x="1139513" y="1059259"/>
            <a:ext cx="10836000" cy="56082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25025" y="1249702"/>
            <a:ext cx="2150772" cy="231368"/>
          </a:xfrm>
          <a:prstGeom prst="rect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Зовнішньополітичні відносини</a:t>
            </a:r>
            <a:endParaRPr lang="uk-UA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8695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111</TotalTime>
  <Words>685</Words>
  <Application>Microsoft Office PowerPoint</Application>
  <PresentationFormat>Широкоэкранный</PresentationFormat>
  <Paragraphs>74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Neptun</dc:creator>
  <cp:lastModifiedBy>Neptun</cp:lastModifiedBy>
  <cp:revision>11</cp:revision>
  <dcterms:created xsi:type="dcterms:W3CDTF">2022-10-03T04:25:48Z</dcterms:created>
  <dcterms:modified xsi:type="dcterms:W3CDTF">2022-10-03T06:16:50Z</dcterms:modified>
</cp:coreProperties>
</file>