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4" r:id="rId6"/>
    <p:sldId id="262" r:id="rId7"/>
    <p:sldId id="261" r:id="rId8"/>
    <p:sldId id="268" r:id="rId9"/>
    <p:sldId id="260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3C93E-6364-4851-A68E-89157EC7E5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F5AF1D7-9480-45BE-939E-595C6CC04C9A}">
      <dgm:prSet phldrT="[Текст]" custT="1"/>
      <dgm:spPr/>
      <dgm:t>
        <a:bodyPr/>
        <a:lstStyle/>
        <a:p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Функції інформації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2B854-3A10-4B2A-B2A0-EB22D03FA389}" type="parTrans" cxnId="{BF1F357D-4345-4DC7-A4A0-CF35859A52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005A2-2096-4FF1-AF67-C1A926111C52}" type="sibTrans" cxnId="{BF1F357D-4345-4DC7-A4A0-CF35859A52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34B87-D8DA-4871-A0F4-66F9FD3CBE8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E310-EDCF-4F41-ADBD-468B419644D1}" type="parTrans" cxnId="{7DA57F53-0E96-4E2E-90E7-43A65C5C6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7694A-B2F9-4770-8FA0-58C9DF64CCF7}" type="sibTrans" cxnId="{7DA57F53-0E96-4E2E-90E7-43A65C5C6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6EB51-06D7-4D8F-912C-B79D971DA3B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4033A-3977-4C8E-88B3-113FE1D4E867}" type="parTrans" cxnId="{9F3337DA-86FE-4E3F-8ACD-601EC7709D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CA4C9-85B1-4E17-B513-4884E32EC999}" type="sibTrans" cxnId="{9F3337DA-86FE-4E3F-8ACD-601EC7709D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52D01-B1C3-4AC4-B1EE-F737E407D19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67FFD-E1FB-4A5B-9633-C582872B09A7}" type="parTrans" cxnId="{3922E752-A2B9-42CD-8EFA-EAC80CC1ED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D1857-316B-42C9-8C0F-C61E80CE830F}" type="sibTrans" cxnId="{3922E752-A2B9-42CD-8EFA-EAC80CC1ED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045DA-22E6-423D-91E5-4B846195E78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52770-7EF5-4CFB-8383-3E54E088F6C2}" type="parTrans" cxnId="{D44027EB-A905-4A41-A8CB-067821C728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1A56B-8DDD-4501-BEF2-BF25B22B08B2}" type="sibTrans" cxnId="{D44027EB-A905-4A41-A8CB-067821C728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91028-4A0B-4A8B-A40A-474F7DA5EABD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пропагандистська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91658-28F8-4A41-8E21-737EE32D8EB4}" type="parTrans" cxnId="{B44180F0-1644-40D6-B7E4-029B7D8DA6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B669B-25A0-43E7-BF61-DB41036FA9FD}" type="sibTrans" cxnId="{B44180F0-1644-40D6-B7E4-029B7D8DA6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FC708-9C1A-4F98-8988-B6904E8F11E8}" type="pres">
      <dgm:prSet presAssocID="{7483C93E-6364-4851-A68E-89157EC7E5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0D8976-9DEC-4DF9-976F-4805EF3641AA}" type="pres">
      <dgm:prSet presAssocID="{FF5AF1D7-9480-45BE-939E-595C6CC04C9A}" presName="root1" presStyleCnt="0"/>
      <dgm:spPr/>
    </dgm:pt>
    <dgm:pt modelId="{BA969F5B-4347-4285-8A1D-2CCFE80873EC}" type="pres">
      <dgm:prSet presAssocID="{FF5AF1D7-9480-45BE-939E-595C6CC04C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15EDF-A4AE-4D25-969E-01B865C4929C}" type="pres">
      <dgm:prSet presAssocID="{FF5AF1D7-9480-45BE-939E-595C6CC04C9A}" presName="level2hierChild" presStyleCnt="0"/>
      <dgm:spPr/>
    </dgm:pt>
    <dgm:pt modelId="{07D7FF88-AE94-4BD1-AD55-4496AB4407C6}" type="pres">
      <dgm:prSet presAssocID="{E2CBE310-EDCF-4F41-ADBD-468B419644D1}" presName="conn2-1" presStyleLbl="parChTrans1D2" presStyleIdx="0" presStyleCnt="5"/>
      <dgm:spPr/>
    </dgm:pt>
    <dgm:pt modelId="{B176E5CF-BC1E-46D4-9BF8-9A680EDB0C24}" type="pres">
      <dgm:prSet presAssocID="{E2CBE310-EDCF-4F41-ADBD-468B419644D1}" presName="connTx" presStyleLbl="parChTrans1D2" presStyleIdx="0" presStyleCnt="5"/>
      <dgm:spPr/>
    </dgm:pt>
    <dgm:pt modelId="{5A3E3360-A150-42E8-BDC7-161378A91286}" type="pres">
      <dgm:prSet presAssocID="{DA834B87-D8DA-4871-A0F4-66F9FD3CBE85}" presName="root2" presStyleCnt="0"/>
      <dgm:spPr/>
    </dgm:pt>
    <dgm:pt modelId="{2735BC19-C299-493B-8529-80FE83291D88}" type="pres">
      <dgm:prSet presAssocID="{DA834B87-D8DA-4871-A0F4-66F9FD3CBE8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32624-A727-4463-B37C-DFF6E7C9314B}" type="pres">
      <dgm:prSet presAssocID="{DA834B87-D8DA-4871-A0F4-66F9FD3CBE85}" presName="level3hierChild" presStyleCnt="0"/>
      <dgm:spPr/>
    </dgm:pt>
    <dgm:pt modelId="{6763E408-BB3D-4F2A-99C4-CD76B395EFCC}" type="pres">
      <dgm:prSet presAssocID="{2774033A-3977-4C8E-88B3-113FE1D4E867}" presName="conn2-1" presStyleLbl="parChTrans1D2" presStyleIdx="1" presStyleCnt="5"/>
      <dgm:spPr/>
    </dgm:pt>
    <dgm:pt modelId="{BEE0075B-9151-4598-B583-9CDC1CF269D0}" type="pres">
      <dgm:prSet presAssocID="{2774033A-3977-4C8E-88B3-113FE1D4E867}" presName="connTx" presStyleLbl="parChTrans1D2" presStyleIdx="1" presStyleCnt="5"/>
      <dgm:spPr/>
    </dgm:pt>
    <dgm:pt modelId="{464832D2-4AE6-428A-ACEB-CB8DB0F4BA4F}" type="pres">
      <dgm:prSet presAssocID="{ABD6EB51-06D7-4D8F-912C-B79D971DA3B7}" presName="root2" presStyleCnt="0"/>
      <dgm:spPr/>
    </dgm:pt>
    <dgm:pt modelId="{7A7B43F5-DFE8-4E62-B108-04CD0BB5620A}" type="pres">
      <dgm:prSet presAssocID="{ABD6EB51-06D7-4D8F-912C-B79D971DA3B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EC330-D945-430B-B50D-817895FF2F46}" type="pres">
      <dgm:prSet presAssocID="{ABD6EB51-06D7-4D8F-912C-B79D971DA3B7}" presName="level3hierChild" presStyleCnt="0"/>
      <dgm:spPr/>
    </dgm:pt>
    <dgm:pt modelId="{2D9DA8BF-7E0C-4742-937E-E23641BD187B}" type="pres">
      <dgm:prSet presAssocID="{0F667FFD-E1FB-4A5B-9633-C582872B09A7}" presName="conn2-1" presStyleLbl="parChTrans1D2" presStyleIdx="2" presStyleCnt="5"/>
      <dgm:spPr/>
    </dgm:pt>
    <dgm:pt modelId="{104423C5-F5B6-49D6-9327-7D3F005C3D17}" type="pres">
      <dgm:prSet presAssocID="{0F667FFD-E1FB-4A5B-9633-C582872B09A7}" presName="connTx" presStyleLbl="parChTrans1D2" presStyleIdx="2" presStyleCnt="5"/>
      <dgm:spPr/>
    </dgm:pt>
    <dgm:pt modelId="{AE4A7221-0472-4088-964E-C7C97D1799F2}" type="pres">
      <dgm:prSet presAssocID="{CD652D01-B1C3-4AC4-B1EE-F737E407D19C}" presName="root2" presStyleCnt="0"/>
      <dgm:spPr/>
    </dgm:pt>
    <dgm:pt modelId="{94AD67A1-8808-429F-9B7B-87BA474CD495}" type="pres">
      <dgm:prSet presAssocID="{CD652D01-B1C3-4AC4-B1EE-F737E407D19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ACC5B-6A86-4D23-B652-F705BA74B6DD}" type="pres">
      <dgm:prSet presAssocID="{CD652D01-B1C3-4AC4-B1EE-F737E407D19C}" presName="level3hierChild" presStyleCnt="0"/>
      <dgm:spPr/>
    </dgm:pt>
    <dgm:pt modelId="{F6EA0234-AC39-4560-BC29-689230D3695D}" type="pres">
      <dgm:prSet presAssocID="{D6152770-7EF5-4CFB-8383-3E54E088F6C2}" presName="conn2-1" presStyleLbl="parChTrans1D2" presStyleIdx="3" presStyleCnt="5"/>
      <dgm:spPr/>
    </dgm:pt>
    <dgm:pt modelId="{302724E7-5173-46F1-8B02-F0ABC0CEB9F4}" type="pres">
      <dgm:prSet presAssocID="{D6152770-7EF5-4CFB-8383-3E54E088F6C2}" presName="connTx" presStyleLbl="parChTrans1D2" presStyleIdx="3" presStyleCnt="5"/>
      <dgm:spPr/>
    </dgm:pt>
    <dgm:pt modelId="{0A4F6A30-4FF4-45CB-9B13-63AD5277163B}" type="pres">
      <dgm:prSet presAssocID="{4DF045DA-22E6-423D-91E5-4B846195E781}" presName="root2" presStyleCnt="0"/>
      <dgm:spPr/>
    </dgm:pt>
    <dgm:pt modelId="{739F5894-BDB2-48F1-A895-ACC8F02B993D}" type="pres">
      <dgm:prSet presAssocID="{4DF045DA-22E6-423D-91E5-4B846195E78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BE59A2-3C46-433B-BB4A-8F727C303A00}" type="pres">
      <dgm:prSet presAssocID="{4DF045DA-22E6-423D-91E5-4B846195E781}" presName="level3hierChild" presStyleCnt="0"/>
      <dgm:spPr/>
    </dgm:pt>
    <dgm:pt modelId="{91A0E6EE-2C68-404C-88FE-FE1D61687B2E}" type="pres">
      <dgm:prSet presAssocID="{1CC91658-28F8-4A41-8E21-737EE32D8EB4}" presName="conn2-1" presStyleLbl="parChTrans1D2" presStyleIdx="4" presStyleCnt="5"/>
      <dgm:spPr/>
    </dgm:pt>
    <dgm:pt modelId="{527C232C-30DD-4A0E-A658-E69086BCAEE8}" type="pres">
      <dgm:prSet presAssocID="{1CC91658-28F8-4A41-8E21-737EE32D8EB4}" presName="connTx" presStyleLbl="parChTrans1D2" presStyleIdx="4" presStyleCnt="5"/>
      <dgm:spPr/>
    </dgm:pt>
    <dgm:pt modelId="{2653077B-4598-43B1-AF47-66C1008B166D}" type="pres">
      <dgm:prSet presAssocID="{51291028-4A0B-4A8B-A40A-474F7DA5EABD}" presName="root2" presStyleCnt="0"/>
      <dgm:spPr/>
    </dgm:pt>
    <dgm:pt modelId="{8431BDEE-9195-437B-BC1E-53F1BF0DE403}" type="pres">
      <dgm:prSet presAssocID="{51291028-4A0B-4A8B-A40A-474F7DA5EAB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C5097-5B60-4FEA-A845-28533E6D1938}" type="pres">
      <dgm:prSet presAssocID="{51291028-4A0B-4A8B-A40A-474F7DA5EABD}" presName="level3hierChild" presStyleCnt="0"/>
      <dgm:spPr/>
    </dgm:pt>
  </dgm:ptLst>
  <dgm:cxnLst>
    <dgm:cxn modelId="{4682F25B-E440-4B61-A797-0DD8E5CCE4EF}" type="presOf" srcId="{FF5AF1D7-9480-45BE-939E-595C6CC04C9A}" destId="{BA969F5B-4347-4285-8A1D-2CCFE80873EC}" srcOrd="0" destOrd="0" presId="urn:microsoft.com/office/officeart/2008/layout/HorizontalMultiLevelHierarchy"/>
    <dgm:cxn modelId="{413F13AA-469D-4D5F-83B2-180D30FABF84}" type="presOf" srcId="{D6152770-7EF5-4CFB-8383-3E54E088F6C2}" destId="{F6EA0234-AC39-4560-BC29-689230D3695D}" srcOrd="0" destOrd="0" presId="urn:microsoft.com/office/officeart/2008/layout/HorizontalMultiLevelHierarchy"/>
    <dgm:cxn modelId="{BF1F357D-4345-4DC7-A4A0-CF35859A5217}" srcId="{7483C93E-6364-4851-A68E-89157EC7E566}" destId="{FF5AF1D7-9480-45BE-939E-595C6CC04C9A}" srcOrd="0" destOrd="0" parTransId="{90D2B854-3A10-4B2A-B2A0-EB22D03FA389}" sibTransId="{9A0005A2-2096-4FF1-AF67-C1A926111C52}"/>
    <dgm:cxn modelId="{431572D0-8F3C-41BA-A327-30C4E565D131}" type="presOf" srcId="{4DF045DA-22E6-423D-91E5-4B846195E781}" destId="{739F5894-BDB2-48F1-A895-ACC8F02B993D}" srcOrd="0" destOrd="0" presId="urn:microsoft.com/office/officeart/2008/layout/HorizontalMultiLevelHierarchy"/>
    <dgm:cxn modelId="{D44027EB-A905-4A41-A8CB-067821C7287D}" srcId="{FF5AF1D7-9480-45BE-939E-595C6CC04C9A}" destId="{4DF045DA-22E6-423D-91E5-4B846195E781}" srcOrd="3" destOrd="0" parTransId="{D6152770-7EF5-4CFB-8383-3E54E088F6C2}" sibTransId="{2F61A56B-8DDD-4501-BEF2-BF25B22B08B2}"/>
    <dgm:cxn modelId="{E8AD50CD-AA64-47F4-A403-A942AACD7FBA}" type="presOf" srcId="{CD652D01-B1C3-4AC4-B1EE-F737E407D19C}" destId="{94AD67A1-8808-429F-9B7B-87BA474CD495}" srcOrd="0" destOrd="0" presId="urn:microsoft.com/office/officeart/2008/layout/HorizontalMultiLevelHierarchy"/>
    <dgm:cxn modelId="{37833F14-41F8-4224-BA9C-9592A793FC26}" type="presOf" srcId="{D6152770-7EF5-4CFB-8383-3E54E088F6C2}" destId="{302724E7-5173-46F1-8B02-F0ABC0CEB9F4}" srcOrd="1" destOrd="0" presId="urn:microsoft.com/office/officeart/2008/layout/HorizontalMultiLevelHierarchy"/>
    <dgm:cxn modelId="{883FAC0E-36C9-400B-9BC7-53D20163E4D7}" type="presOf" srcId="{ABD6EB51-06D7-4D8F-912C-B79D971DA3B7}" destId="{7A7B43F5-DFE8-4E62-B108-04CD0BB5620A}" srcOrd="0" destOrd="0" presId="urn:microsoft.com/office/officeart/2008/layout/HorizontalMultiLevelHierarchy"/>
    <dgm:cxn modelId="{3BFE9B42-A1B9-46C1-B7B8-7C24DA75D3A9}" type="presOf" srcId="{0F667FFD-E1FB-4A5B-9633-C582872B09A7}" destId="{104423C5-F5B6-49D6-9327-7D3F005C3D17}" srcOrd="1" destOrd="0" presId="urn:microsoft.com/office/officeart/2008/layout/HorizontalMultiLevelHierarchy"/>
    <dgm:cxn modelId="{BDF53CE3-08B7-4E07-9EF9-7CF7F48EA4C5}" type="presOf" srcId="{2774033A-3977-4C8E-88B3-113FE1D4E867}" destId="{BEE0075B-9151-4598-B583-9CDC1CF269D0}" srcOrd="1" destOrd="0" presId="urn:microsoft.com/office/officeart/2008/layout/HorizontalMultiLevelHierarchy"/>
    <dgm:cxn modelId="{21202381-D3D9-4889-B60E-5F68AFAECD8D}" type="presOf" srcId="{E2CBE310-EDCF-4F41-ADBD-468B419644D1}" destId="{07D7FF88-AE94-4BD1-AD55-4496AB4407C6}" srcOrd="0" destOrd="0" presId="urn:microsoft.com/office/officeart/2008/layout/HorizontalMultiLevelHierarchy"/>
    <dgm:cxn modelId="{7DA57F53-0E96-4E2E-90E7-43A65C5C6BE6}" srcId="{FF5AF1D7-9480-45BE-939E-595C6CC04C9A}" destId="{DA834B87-D8DA-4871-A0F4-66F9FD3CBE85}" srcOrd="0" destOrd="0" parTransId="{E2CBE310-EDCF-4F41-ADBD-468B419644D1}" sibTransId="{F547694A-B2F9-4770-8FA0-58C9DF64CCF7}"/>
    <dgm:cxn modelId="{9ED453E2-F424-48CC-838E-58BD49C1B96F}" type="presOf" srcId="{0F667FFD-E1FB-4A5B-9633-C582872B09A7}" destId="{2D9DA8BF-7E0C-4742-937E-E23641BD187B}" srcOrd="0" destOrd="0" presId="urn:microsoft.com/office/officeart/2008/layout/HorizontalMultiLevelHierarchy"/>
    <dgm:cxn modelId="{01C1FDAD-5FCB-4E09-9A07-A78F4E815C35}" type="presOf" srcId="{1CC91658-28F8-4A41-8E21-737EE32D8EB4}" destId="{527C232C-30DD-4A0E-A658-E69086BCAEE8}" srcOrd="1" destOrd="0" presId="urn:microsoft.com/office/officeart/2008/layout/HorizontalMultiLevelHierarchy"/>
    <dgm:cxn modelId="{1D56C6B9-4FAB-4AED-88E7-CA2C2CF83189}" type="presOf" srcId="{2774033A-3977-4C8E-88B3-113FE1D4E867}" destId="{6763E408-BB3D-4F2A-99C4-CD76B395EFCC}" srcOrd="0" destOrd="0" presId="urn:microsoft.com/office/officeart/2008/layout/HorizontalMultiLevelHierarchy"/>
    <dgm:cxn modelId="{677A2097-A1CA-461C-8975-11771AA6EB85}" type="presOf" srcId="{1CC91658-28F8-4A41-8E21-737EE32D8EB4}" destId="{91A0E6EE-2C68-404C-88FE-FE1D61687B2E}" srcOrd="0" destOrd="0" presId="urn:microsoft.com/office/officeart/2008/layout/HorizontalMultiLevelHierarchy"/>
    <dgm:cxn modelId="{3922E752-A2B9-42CD-8EFA-EAC80CC1EDBB}" srcId="{FF5AF1D7-9480-45BE-939E-595C6CC04C9A}" destId="{CD652D01-B1C3-4AC4-B1EE-F737E407D19C}" srcOrd="2" destOrd="0" parTransId="{0F667FFD-E1FB-4A5B-9633-C582872B09A7}" sibTransId="{EC5D1857-316B-42C9-8C0F-C61E80CE830F}"/>
    <dgm:cxn modelId="{9F3337DA-86FE-4E3F-8ACD-601EC7709D91}" srcId="{FF5AF1D7-9480-45BE-939E-595C6CC04C9A}" destId="{ABD6EB51-06D7-4D8F-912C-B79D971DA3B7}" srcOrd="1" destOrd="0" parTransId="{2774033A-3977-4C8E-88B3-113FE1D4E867}" sibTransId="{9B0CA4C9-85B1-4E17-B513-4884E32EC999}"/>
    <dgm:cxn modelId="{95DA1419-3A57-48F8-A15F-3412FDDA1C05}" type="presOf" srcId="{DA834B87-D8DA-4871-A0F4-66F9FD3CBE85}" destId="{2735BC19-C299-493B-8529-80FE83291D88}" srcOrd="0" destOrd="0" presId="urn:microsoft.com/office/officeart/2008/layout/HorizontalMultiLevelHierarchy"/>
    <dgm:cxn modelId="{48D0AD2E-75E3-43B6-AC96-A77615781CB6}" type="presOf" srcId="{51291028-4A0B-4A8B-A40A-474F7DA5EABD}" destId="{8431BDEE-9195-437B-BC1E-53F1BF0DE403}" srcOrd="0" destOrd="0" presId="urn:microsoft.com/office/officeart/2008/layout/HorizontalMultiLevelHierarchy"/>
    <dgm:cxn modelId="{57DAD3BF-D7A1-4CC4-B855-DC040D6165EF}" type="presOf" srcId="{E2CBE310-EDCF-4F41-ADBD-468B419644D1}" destId="{B176E5CF-BC1E-46D4-9BF8-9A680EDB0C24}" srcOrd="1" destOrd="0" presId="urn:microsoft.com/office/officeart/2008/layout/HorizontalMultiLevelHierarchy"/>
    <dgm:cxn modelId="{B44180F0-1644-40D6-B7E4-029B7D8DA628}" srcId="{FF5AF1D7-9480-45BE-939E-595C6CC04C9A}" destId="{51291028-4A0B-4A8B-A40A-474F7DA5EABD}" srcOrd="4" destOrd="0" parTransId="{1CC91658-28F8-4A41-8E21-737EE32D8EB4}" sibTransId="{68DB669B-25A0-43E7-BF61-DB41036FA9FD}"/>
    <dgm:cxn modelId="{77049E3E-5667-4772-B129-DFA9C3ED2C73}" type="presOf" srcId="{7483C93E-6364-4851-A68E-89157EC7E566}" destId="{AA6FC708-9C1A-4F98-8988-B6904E8F11E8}" srcOrd="0" destOrd="0" presId="urn:microsoft.com/office/officeart/2008/layout/HorizontalMultiLevelHierarchy"/>
    <dgm:cxn modelId="{59F19F0C-DCAB-4698-B8B0-FCC8DDA70E80}" type="presParOf" srcId="{AA6FC708-9C1A-4F98-8988-B6904E8F11E8}" destId="{FC0D8976-9DEC-4DF9-976F-4805EF3641AA}" srcOrd="0" destOrd="0" presId="urn:microsoft.com/office/officeart/2008/layout/HorizontalMultiLevelHierarchy"/>
    <dgm:cxn modelId="{1C53F418-3EA1-4A41-B9D1-3059EF964E48}" type="presParOf" srcId="{FC0D8976-9DEC-4DF9-976F-4805EF3641AA}" destId="{BA969F5B-4347-4285-8A1D-2CCFE80873EC}" srcOrd="0" destOrd="0" presId="urn:microsoft.com/office/officeart/2008/layout/HorizontalMultiLevelHierarchy"/>
    <dgm:cxn modelId="{23D8F25B-384F-4D34-AC05-15897B3A424E}" type="presParOf" srcId="{FC0D8976-9DEC-4DF9-976F-4805EF3641AA}" destId="{A8A15EDF-A4AE-4D25-969E-01B865C4929C}" srcOrd="1" destOrd="0" presId="urn:microsoft.com/office/officeart/2008/layout/HorizontalMultiLevelHierarchy"/>
    <dgm:cxn modelId="{D70E2938-49E2-4E68-9D52-78EB193CE62C}" type="presParOf" srcId="{A8A15EDF-A4AE-4D25-969E-01B865C4929C}" destId="{07D7FF88-AE94-4BD1-AD55-4496AB4407C6}" srcOrd="0" destOrd="0" presId="urn:microsoft.com/office/officeart/2008/layout/HorizontalMultiLevelHierarchy"/>
    <dgm:cxn modelId="{1AFE9EB3-ABB6-45C9-B89E-62DC92A1E980}" type="presParOf" srcId="{07D7FF88-AE94-4BD1-AD55-4496AB4407C6}" destId="{B176E5CF-BC1E-46D4-9BF8-9A680EDB0C24}" srcOrd="0" destOrd="0" presId="urn:microsoft.com/office/officeart/2008/layout/HorizontalMultiLevelHierarchy"/>
    <dgm:cxn modelId="{AF493E05-1B77-454E-A1BF-BBC7D5F3C4EB}" type="presParOf" srcId="{A8A15EDF-A4AE-4D25-969E-01B865C4929C}" destId="{5A3E3360-A150-42E8-BDC7-161378A91286}" srcOrd="1" destOrd="0" presId="urn:microsoft.com/office/officeart/2008/layout/HorizontalMultiLevelHierarchy"/>
    <dgm:cxn modelId="{956F4E8E-ABB3-4047-A219-35585DC19238}" type="presParOf" srcId="{5A3E3360-A150-42E8-BDC7-161378A91286}" destId="{2735BC19-C299-493B-8529-80FE83291D88}" srcOrd="0" destOrd="0" presId="urn:microsoft.com/office/officeart/2008/layout/HorizontalMultiLevelHierarchy"/>
    <dgm:cxn modelId="{7FA42AD8-9F91-425A-8F6B-1AC783245DDD}" type="presParOf" srcId="{5A3E3360-A150-42E8-BDC7-161378A91286}" destId="{17A32624-A727-4463-B37C-DFF6E7C9314B}" srcOrd="1" destOrd="0" presId="urn:microsoft.com/office/officeart/2008/layout/HorizontalMultiLevelHierarchy"/>
    <dgm:cxn modelId="{1DFEE5CD-46C5-4BD4-AD1A-68EB5895DAFC}" type="presParOf" srcId="{A8A15EDF-A4AE-4D25-969E-01B865C4929C}" destId="{6763E408-BB3D-4F2A-99C4-CD76B395EFCC}" srcOrd="2" destOrd="0" presId="urn:microsoft.com/office/officeart/2008/layout/HorizontalMultiLevelHierarchy"/>
    <dgm:cxn modelId="{DBB7342B-4875-4178-AA75-ED1A407AC64A}" type="presParOf" srcId="{6763E408-BB3D-4F2A-99C4-CD76B395EFCC}" destId="{BEE0075B-9151-4598-B583-9CDC1CF269D0}" srcOrd="0" destOrd="0" presId="urn:microsoft.com/office/officeart/2008/layout/HorizontalMultiLevelHierarchy"/>
    <dgm:cxn modelId="{492568FE-673C-4877-8EA9-6645085FB54B}" type="presParOf" srcId="{A8A15EDF-A4AE-4D25-969E-01B865C4929C}" destId="{464832D2-4AE6-428A-ACEB-CB8DB0F4BA4F}" srcOrd="3" destOrd="0" presId="urn:microsoft.com/office/officeart/2008/layout/HorizontalMultiLevelHierarchy"/>
    <dgm:cxn modelId="{3625C0EA-33E6-438A-8D86-40A2B866669B}" type="presParOf" srcId="{464832D2-4AE6-428A-ACEB-CB8DB0F4BA4F}" destId="{7A7B43F5-DFE8-4E62-B108-04CD0BB5620A}" srcOrd="0" destOrd="0" presId="urn:microsoft.com/office/officeart/2008/layout/HorizontalMultiLevelHierarchy"/>
    <dgm:cxn modelId="{45BFDFA8-8A7D-4B5B-96FD-7D48A81A4608}" type="presParOf" srcId="{464832D2-4AE6-428A-ACEB-CB8DB0F4BA4F}" destId="{4D5EC330-D945-430B-B50D-817895FF2F46}" srcOrd="1" destOrd="0" presId="urn:microsoft.com/office/officeart/2008/layout/HorizontalMultiLevelHierarchy"/>
    <dgm:cxn modelId="{53714EC0-9E84-46B0-A4F4-62B52C826604}" type="presParOf" srcId="{A8A15EDF-A4AE-4D25-969E-01B865C4929C}" destId="{2D9DA8BF-7E0C-4742-937E-E23641BD187B}" srcOrd="4" destOrd="0" presId="urn:microsoft.com/office/officeart/2008/layout/HorizontalMultiLevelHierarchy"/>
    <dgm:cxn modelId="{B5A2C541-561F-43D3-92AA-984C89F24795}" type="presParOf" srcId="{2D9DA8BF-7E0C-4742-937E-E23641BD187B}" destId="{104423C5-F5B6-49D6-9327-7D3F005C3D17}" srcOrd="0" destOrd="0" presId="urn:microsoft.com/office/officeart/2008/layout/HorizontalMultiLevelHierarchy"/>
    <dgm:cxn modelId="{7F7BFCF0-1DB6-4979-BC78-D4B022315D5E}" type="presParOf" srcId="{A8A15EDF-A4AE-4D25-969E-01B865C4929C}" destId="{AE4A7221-0472-4088-964E-C7C97D1799F2}" srcOrd="5" destOrd="0" presId="urn:microsoft.com/office/officeart/2008/layout/HorizontalMultiLevelHierarchy"/>
    <dgm:cxn modelId="{5966911E-8C2B-4090-AB28-729586136C6A}" type="presParOf" srcId="{AE4A7221-0472-4088-964E-C7C97D1799F2}" destId="{94AD67A1-8808-429F-9B7B-87BA474CD495}" srcOrd="0" destOrd="0" presId="urn:microsoft.com/office/officeart/2008/layout/HorizontalMultiLevelHierarchy"/>
    <dgm:cxn modelId="{7F5D3B4E-E77F-4082-A7BA-B6A303DD3ADB}" type="presParOf" srcId="{AE4A7221-0472-4088-964E-C7C97D1799F2}" destId="{07EACC5B-6A86-4D23-B652-F705BA74B6DD}" srcOrd="1" destOrd="0" presId="urn:microsoft.com/office/officeart/2008/layout/HorizontalMultiLevelHierarchy"/>
    <dgm:cxn modelId="{5D0C946B-741A-4FE7-A59C-340A715AAA4D}" type="presParOf" srcId="{A8A15EDF-A4AE-4D25-969E-01B865C4929C}" destId="{F6EA0234-AC39-4560-BC29-689230D3695D}" srcOrd="6" destOrd="0" presId="urn:microsoft.com/office/officeart/2008/layout/HorizontalMultiLevelHierarchy"/>
    <dgm:cxn modelId="{34F6C04B-10E9-4851-93A3-2B498A01AA24}" type="presParOf" srcId="{F6EA0234-AC39-4560-BC29-689230D3695D}" destId="{302724E7-5173-46F1-8B02-F0ABC0CEB9F4}" srcOrd="0" destOrd="0" presId="urn:microsoft.com/office/officeart/2008/layout/HorizontalMultiLevelHierarchy"/>
    <dgm:cxn modelId="{5CCE63A4-64E6-4102-A512-3DCCC2984F05}" type="presParOf" srcId="{A8A15EDF-A4AE-4D25-969E-01B865C4929C}" destId="{0A4F6A30-4FF4-45CB-9B13-63AD5277163B}" srcOrd="7" destOrd="0" presId="urn:microsoft.com/office/officeart/2008/layout/HorizontalMultiLevelHierarchy"/>
    <dgm:cxn modelId="{B34E4D1E-B181-4946-8CB5-642D63383418}" type="presParOf" srcId="{0A4F6A30-4FF4-45CB-9B13-63AD5277163B}" destId="{739F5894-BDB2-48F1-A895-ACC8F02B993D}" srcOrd="0" destOrd="0" presId="urn:microsoft.com/office/officeart/2008/layout/HorizontalMultiLevelHierarchy"/>
    <dgm:cxn modelId="{00B0D69B-1E7C-4AAD-B503-368E6F488E1B}" type="presParOf" srcId="{0A4F6A30-4FF4-45CB-9B13-63AD5277163B}" destId="{26BE59A2-3C46-433B-BB4A-8F727C303A00}" srcOrd="1" destOrd="0" presId="urn:microsoft.com/office/officeart/2008/layout/HorizontalMultiLevelHierarchy"/>
    <dgm:cxn modelId="{E41D7535-E7CE-42DD-BBD8-802AF1588864}" type="presParOf" srcId="{A8A15EDF-A4AE-4D25-969E-01B865C4929C}" destId="{91A0E6EE-2C68-404C-88FE-FE1D61687B2E}" srcOrd="8" destOrd="0" presId="urn:microsoft.com/office/officeart/2008/layout/HorizontalMultiLevelHierarchy"/>
    <dgm:cxn modelId="{455C6075-85E7-4B69-9AFB-4000381D7A6D}" type="presParOf" srcId="{91A0E6EE-2C68-404C-88FE-FE1D61687B2E}" destId="{527C232C-30DD-4A0E-A658-E69086BCAEE8}" srcOrd="0" destOrd="0" presId="urn:microsoft.com/office/officeart/2008/layout/HorizontalMultiLevelHierarchy"/>
    <dgm:cxn modelId="{160C9ED5-A95E-4695-B1A0-ED064FA873C2}" type="presParOf" srcId="{A8A15EDF-A4AE-4D25-969E-01B865C4929C}" destId="{2653077B-4598-43B1-AF47-66C1008B166D}" srcOrd="9" destOrd="0" presId="urn:microsoft.com/office/officeart/2008/layout/HorizontalMultiLevelHierarchy"/>
    <dgm:cxn modelId="{AFB63F1E-BFC0-4723-9332-A2CC71DDD776}" type="presParOf" srcId="{2653077B-4598-43B1-AF47-66C1008B166D}" destId="{8431BDEE-9195-437B-BC1E-53F1BF0DE403}" srcOrd="0" destOrd="0" presId="urn:microsoft.com/office/officeart/2008/layout/HorizontalMultiLevelHierarchy"/>
    <dgm:cxn modelId="{2201541B-F398-4C31-8F5C-44115C8C9040}" type="presParOf" srcId="{2653077B-4598-43B1-AF47-66C1008B166D}" destId="{7AEC5097-5B60-4FEA-A845-28533E6D19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0E6EE-2C68-404C-88FE-FE1D61687B2E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6395" y="3779574"/>
        <a:ext cx="116678" cy="116678"/>
      </dsp:txXfrm>
    </dsp:sp>
    <dsp:sp modelId="{F6EA0234-AC39-4560-BC29-689230D3695D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870" y="3241759"/>
        <a:ext cx="63727" cy="63727"/>
      </dsp:txXfrm>
    </dsp:sp>
    <dsp:sp modelId="{2D9DA8BF-7E0C-4742-937E-E23641BD187B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9927" y="2694526"/>
        <a:ext cx="29613" cy="29613"/>
      </dsp:txXfrm>
    </dsp:sp>
    <dsp:sp modelId="{6763E408-BB3D-4F2A-99C4-CD76B395EFCC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870" y="2113179"/>
        <a:ext cx="63727" cy="63727"/>
      </dsp:txXfrm>
    </dsp:sp>
    <dsp:sp modelId="{07D7FF88-AE94-4BD1-AD55-4496AB4407C6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6395" y="1522413"/>
        <a:ext cx="116678" cy="116678"/>
      </dsp:txXfrm>
    </dsp:sp>
    <dsp:sp modelId="{BA969F5B-4347-4285-8A1D-2CCFE80873EC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Функції інформації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8795" y="2257901"/>
        <a:ext cx="4751916" cy="902864"/>
      </dsp:txXfrm>
    </dsp:sp>
    <dsp:sp modelId="{2735BC19-C299-493B-8529-80FE83291D88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740"/>
        <a:ext cx="2961394" cy="902864"/>
      </dsp:txXfrm>
    </dsp:sp>
    <dsp:sp modelId="{7A7B43F5-DFE8-4E62-B108-04CD0BB5620A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1129321"/>
        <a:ext cx="2961394" cy="902864"/>
      </dsp:txXfrm>
    </dsp:sp>
    <dsp:sp modelId="{94AD67A1-8808-429F-9B7B-87BA474CD495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2257901"/>
        <a:ext cx="2961394" cy="902864"/>
      </dsp:txXfrm>
    </dsp:sp>
    <dsp:sp modelId="{739F5894-BDB2-48F1-A895-ACC8F02B993D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3386481"/>
        <a:ext cx="2961394" cy="902864"/>
      </dsp:txXfrm>
    </dsp:sp>
    <dsp:sp modelId="{8431BDEE-9195-437B-BC1E-53F1BF0DE403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пропагандистська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874" y="4515061"/>
        <a:ext cx="2961394" cy="90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2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38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999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4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95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8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272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60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75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04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76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228C-D941-4C0E-83A3-431A92D27ECD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D149-FAB2-4739-9D82-850E616D8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4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67" y="146094"/>
            <a:ext cx="10800000" cy="499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26691" y="5144951"/>
            <a:ext cx="9638152" cy="882678"/>
          </a:xfrm>
          <a:prstGeom prst="rect">
            <a:avLst/>
          </a:prstGeom>
          <a:solidFill>
            <a:srgbClr val="ADD1EB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стратегічний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ресурс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39" t="12371" r="13381" b="11398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946" y="331777"/>
            <a:ext cx="9684000" cy="62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338"/>
              </p:ext>
            </p:extLst>
          </p:nvPr>
        </p:nvGraphicFramePr>
        <p:xfrm>
          <a:off x="841829" y="22896"/>
          <a:ext cx="10914742" cy="6835104"/>
        </p:xfrm>
        <a:graphic>
          <a:graphicData uri="http://schemas.openxmlformats.org/drawingml/2006/table">
            <a:tbl>
              <a:tblPr firstRow="1" firstCol="1" bandRow="1"/>
              <a:tblGrid>
                <a:gridCol w="4360645">
                  <a:extLst>
                    <a:ext uri="{9D8B030D-6E8A-4147-A177-3AD203B41FA5}">
                      <a16:colId xmlns:a16="http://schemas.microsoft.com/office/drawing/2014/main" val="3238427241"/>
                    </a:ext>
                  </a:extLst>
                </a:gridCol>
                <a:gridCol w="6554097">
                  <a:extLst>
                    <a:ext uri="{9D8B030D-6E8A-4147-A177-3AD203B41FA5}">
                      <a16:colId xmlns:a16="http://schemas.microsoft.com/office/drawing/2014/main" val="379177318"/>
                    </a:ext>
                  </a:extLst>
                </a:gridCol>
              </a:tblGrid>
              <a:tr h="398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інформаційної діяльності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6606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Пошук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 сукупність операцій, заходів і процедур з метою знаходження потрібної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113"/>
                  </a:ext>
                </a:extLst>
              </a:tr>
              <a:tr h="1003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Одержання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придбання й накопичення документованої або публічно оголошуваної інформації громадянами, юридичними особами або державою.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21928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Використання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задоволення інформаційних потреб громадян, юридичних осіб і держави.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09061"/>
                  </a:ext>
                </a:extLst>
              </a:tr>
              <a:tr h="1003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Поширення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розповсюдження, обнародування, реалізація у встановленому законом порядку документованої або публічно оголошуваної інформації.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15528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Зберігання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забезпечення належного стану інформації і її матеріальних носіїв.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243701"/>
                  </a:ext>
                </a:extLst>
              </a:tr>
              <a:tr h="700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сукупність методів, способів та форм відображення інформації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6135"/>
                  </a:ext>
                </a:extLst>
              </a:tr>
              <a:tr h="1003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Захист повідомлень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 процес створення умов, що не допускають втрати, пошкодження, несанкціонованого доступу або зміни повідомлень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1" marR="60291" marT="60291" marB="602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4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38514" y="264917"/>
            <a:ext cx="8998857" cy="633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 та завдання для самоконтролю</a:t>
            </a:r>
            <a:endPara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Охарактеризуйте інформацію як стратегічний ресурс сучасного суспільства.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Розкрийте сутність поняття «інформація»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Визначте специфіку інформації як такої, зазначте її властивості та функції.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Які основні філософські підходи до розуміння інформації ви знаєте? Охарактеризуйте один з них.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Назвіть вчених, які зробили значний внесок у розвиток теорії інформації.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Охарактеризуйте теорію інформації, запропоновану… (обрати вченого)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Які види інформації ви знаєте. Зазначте критерій, за яким виокремлюють той або інший вид інформації.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Чи є синонімами поняття «інформація», «знання», «дані», «повідомлення»? Доведіть.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Що таке ентропія? Що ви можете розказати про теорію, яка використовує це поняття?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Розкрийте сутність понять «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параінформація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«метаінформація». Наведіть приклади.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Охарактеризуйте інформаційний процес.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Дайте характеристику інформаційній діяльності.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Розкажіть про специфіку міжнародної інформації.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67" y="146094"/>
            <a:ext cx="10800000" cy="499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36229" y="4938890"/>
            <a:ext cx="10219076" cy="1569660"/>
          </a:xfrm>
          <a:prstGeom prst="rect">
            <a:avLst/>
          </a:prstGeom>
          <a:solidFill>
            <a:srgbClr val="ADD1E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Сутність категорії «інформація», приклади її визначення, властивості та класифікація.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Інформаційні процеси та інформаційна діяльність.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Міжнародна інформація.</a:t>
            </a:r>
          </a:p>
        </p:txBody>
      </p:sp>
    </p:spTree>
    <p:extLst>
      <p:ext uri="{BB962C8B-B14F-4D97-AF65-F5344CB8AC3E}">
        <p14:creationId xmlns:p14="http://schemas.microsoft.com/office/powerpoint/2010/main" val="20480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00000" cy="4401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94986" y="1970734"/>
            <a:ext cx="6096000" cy="4037063"/>
          </a:xfrm>
          <a:prstGeom prst="roundRect">
            <a:avLst/>
          </a:prstGeom>
          <a:solidFill>
            <a:srgbClr val="ADD1EB"/>
          </a:solidFill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«інформація» походить від латинського «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яке має наступні значення: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роз’яснення, виклад, витлумачення;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представлення, поняття;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ознайомлення, просвіта;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відомості (або їх сукупність);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предмети, явища й процеси навколишнього світу. 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622622" y="508834"/>
            <a:ext cx="2388916" cy="3697204"/>
            <a:chOff x="792166" y="950956"/>
            <a:chExt cx="2811792" cy="43516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166" y="950956"/>
              <a:ext cx="2609850" cy="3590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" name="Прямоугольник 1"/>
            <p:cNvSpPr/>
            <p:nvPr/>
          </p:nvSpPr>
          <p:spPr>
            <a:xfrm>
              <a:off x="1421114" y="4541881"/>
              <a:ext cx="2182844" cy="7607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Клод </a:t>
              </a:r>
              <a:r>
                <a:rPr lang="uk-UA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Шеннон</a:t>
              </a:r>
              <a:endPara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(1916-2001)</a:t>
              </a:r>
              <a:endParaRPr lang="uk-UA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09804" y="2765446"/>
            <a:ext cx="2515764" cy="3807371"/>
            <a:chOff x="4509086" y="517623"/>
            <a:chExt cx="2515764" cy="380737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91079">
              <a:off x="4509086" y="517623"/>
              <a:ext cx="2515764" cy="32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4887368" y="3678663"/>
              <a:ext cx="175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Норберт Вінер</a:t>
              </a:r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(1894-1964) </a:t>
              </a:r>
              <a:endParaRPr lang="uk-UA" sz="24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293347" y="459443"/>
            <a:ext cx="2445272" cy="3886331"/>
            <a:chOff x="8524424" y="1145446"/>
            <a:chExt cx="2445272" cy="388633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4424" y="1145446"/>
              <a:ext cx="2223764" cy="32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8875212" y="4385446"/>
              <a:ext cx="20944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Вільям Росс </a:t>
              </a:r>
              <a:r>
                <a:rPr lang="uk-UA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Ешбі</a:t>
              </a:r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(1903-1972) </a:t>
              </a:r>
              <a:endParaRPr lang="uk-UA" sz="24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738847" y="2654822"/>
            <a:ext cx="3338863" cy="3935116"/>
            <a:chOff x="5297447" y="2357436"/>
            <a:chExt cx="3338863" cy="393511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/>
            <a:srcRect l="21430" r="13102"/>
            <a:stretch/>
          </p:blipFill>
          <p:spPr>
            <a:xfrm>
              <a:off x="5676842" y="2357436"/>
              <a:ext cx="2356834" cy="32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2" name="Прямоугольник 11"/>
            <p:cNvSpPr/>
            <p:nvPr/>
          </p:nvSpPr>
          <p:spPr>
            <a:xfrm>
              <a:off x="5297447" y="5646221"/>
              <a:ext cx="33388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Карл Фрідріх фон </a:t>
              </a:r>
              <a:r>
                <a:rPr lang="uk-UA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Вайцзеккер</a:t>
              </a:r>
              <a:endPara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uk-UA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(1912-2007)</a:t>
              </a:r>
              <a:endParaRPr lang="uk-U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47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66181" y="222819"/>
            <a:ext cx="734451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Узагальнені підходи до формулювання поняття «інформація»</a:t>
            </a:r>
            <a:endParaRPr lang="uk-UA" sz="28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476040"/>
              </p:ext>
            </p:extLst>
          </p:nvPr>
        </p:nvGraphicFramePr>
        <p:xfrm>
          <a:off x="3803758" y="734338"/>
          <a:ext cx="7606924" cy="60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119943" imgH="5319551" progId="Word.Document.12">
                  <p:embed/>
                </p:oleObj>
              </mc:Choice>
              <mc:Fallback>
                <p:oleObj name="Документ" r:id="rId3" imgW="6119943" imgH="53195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3758" y="734338"/>
                        <a:ext cx="7606924" cy="6012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5330" y="2005336"/>
            <a:ext cx="7984902" cy="222798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Ознаки, які зумовлюють специфіку інформації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нематеріальний характер;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суб‘єктивний характер;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кількісна визначеність;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можливість багаторазового використання;</a:t>
            </a:r>
          </a:p>
          <a:p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здатність до відтворення, копіювання, збереження і накопичення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6572314"/>
              </p:ext>
            </p:extLst>
          </p:nvPr>
        </p:nvGraphicFramePr>
        <p:xfrm>
          <a:off x="4826716" y="7309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0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328233" y="4621486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2853959" y="3756772"/>
            <a:ext cx="1944000" cy="11307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Семантична концепція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2870699" y="1391545"/>
            <a:ext cx="1910521" cy="11307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Атрибутивна концепція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5418968" y="1803307"/>
            <a:ext cx="2196000" cy="923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79000" tIns="419691" rIns="379000" bIns="41969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Кібернетична течія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6594625" y="681530"/>
            <a:ext cx="2412000" cy="905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79000" tIns="419691" rIns="379000" bIns="41969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 концепція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7800625" y="1765249"/>
            <a:ext cx="2880000" cy="923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Антропоцентристська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течія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5496625" y="4322139"/>
            <a:ext cx="2196000" cy="1139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79000" tIns="419691" rIns="379000" bIns="41969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Прагматична концепція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>
            <a:spLocks noChangeAspect="1"/>
          </p:cNvSpPr>
          <p:nvPr/>
        </p:nvSpPr>
        <p:spPr>
          <a:xfrm>
            <a:off x="594365" y="2170415"/>
            <a:ext cx="1872000" cy="2151724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концепції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729" r="20001"/>
          <a:stretch/>
        </p:blipFill>
        <p:spPr>
          <a:xfrm>
            <a:off x="8324453" y="257578"/>
            <a:ext cx="3730171" cy="3724275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882" y="447607"/>
            <a:ext cx="2143125" cy="213360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3" b="88562" l="7792" r="923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5" t="-212" r="6545" b="9207"/>
          <a:stretch/>
        </p:blipFill>
        <p:spPr>
          <a:xfrm>
            <a:off x="4078614" y="2942136"/>
            <a:ext cx="4752000" cy="3735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25618" r="17873"/>
          <a:stretch/>
        </p:blipFill>
        <p:spPr>
          <a:xfrm>
            <a:off x="186437" y="1406653"/>
            <a:ext cx="3600000" cy="35835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681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451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10</cp:revision>
  <dcterms:created xsi:type="dcterms:W3CDTF">2022-10-14T05:07:25Z</dcterms:created>
  <dcterms:modified xsi:type="dcterms:W3CDTF">2022-10-14T12:54:47Z</dcterms:modified>
</cp:coreProperties>
</file>