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59"/>
  </p:normalViewPr>
  <p:slideViewPr>
    <p:cSldViewPr snapToGrid="0" snapToObjects="1">
      <p:cViewPr varScale="1">
        <p:scale>
          <a:sx n="82" d="100"/>
          <a:sy n="82" d="100"/>
        </p:scale>
        <p:origin x="102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73361-FCA7-8F43-A212-CC7169B1D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27959D-4CFE-FA49-BA58-BCFC2E223B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8BE4B-2535-6C4D-A49E-EC81C8A24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E633-A107-444E-B813-79850C9FC503}" type="datetimeFigureOut">
              <a:rPr lang="x-none" smtClean="0"/>
              <a:t>15.09.2022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D976D-B03D-8243-B7C1-43A4BD134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67E04-F2A5-0A4C-B7F0-69E922EB6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7F45-99E6-9D42-8A6D-721B5C953275}" type="slidenum">
              <a:rPr lang="x-none" smtClean="0"/>
              <a:t>‹№›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FB7BAA-9D3D-3443-8925-A7F484ABBC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55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5F189-68C5-E34C-A214-6EF837C02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D83398-8420-804B-B146-A6BD4AA14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9DBB5-05C7-7341-BB10-87C73603D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E633-A107-444E-B813-79850C9FC503}" type="datetimeFigureOut">
              <a:rPr lang="x-none" smtClean="0"/>
              <a:t>15.09.2022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C98AD-61BF-7345-BF7D-A7FEEC550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0F40C-9840-1D4C-8FD6-94FF76945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7F45-99E6-9D42-8A6D-721B5C953275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17389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90C93E-5FF2-C349-8DE7-ACE61ACACB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BDCD56-F06C-3F42-BB60-652E144241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5A2ED-082E-2F49-9C16-B1DB7C9EC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E633-A107-444E-B813-79850C9FC503}" type="datetimeFigureOut">
              <a:rPr lang="x-none" smtClean="0"/>
              <a:t>15.09.2022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3369A-B602-8A46-B416-EFD87D666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4560E-F54A-A14B-975D-B637F1A5E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7F45-99E6-9D42-8A6D-721B5C953275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1389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2C3C2-D798-7E47-A48D-A26B383AF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CF0E6-E2AD-FC49-94BD-9EE6E26E1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E62BA-9658-FA42-B1DD-D940DAB06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E633-A107-444E-B813-79850C9FC503}" type="datetimeFigureOut">
              <a:rPr lang="x-none" smtClean="0"/>
              <a:t>15.09.2022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D30168-DB67-E84F-962F-DC19D80D7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6066B-B00E-CA4F-ABD8-7EE2EF637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7F45-99E6-9D42-8A6D-721B5C953275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28091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0FEEE-01DF-A04A-8176-C695F236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B584E3-D211-FA47-8019-20D77E018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4E654-701C-5945-8C56-AC2C1C0D9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E633-A107-444E-B813-79850C9FC503}" type="datetimeFigureOut">
              <a:rPr lang="x-none" smtClean="0"/>
              <a:t>15.09.2022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30B2F-AEEF-A84C-8BA4-8A5FBCAA7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27B0F3-E7FF-2A4E-8520-42A8F6C3C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7F45-99E6-9D42-8A6D-721B5C953275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0650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A4CC6-3A5F-D343-A319-EF3569941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DB0C6-BAB0-634F-AA40-DF9C159327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1C00CD-C028-9C4C-804E-2F62A79E2E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DD5FEB-4B07-1E49-92DF-545AFD368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E633-A107-444E-B813-79850C9FC503}" type="datetimeFigureOut">
              <a:rPr lang="x-none" smtClean="0"/>
              <a:t>15.09.2022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77A95E-40AA-7C45-884C-335CB2296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D6A91D-5234-0144-87D4-38769311D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7F45-99E6-9D42-8A6D-721B5C953275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72669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6705F-72B8-F641-AABC-BC5FB7993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995026-1062-3E47-8B56-357074320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56607A-7D12-A34F-B5C6-CD38853F8C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AA5BAF-6FF2-2344-B60B-186B0B284B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936B0F-AEC5-554D-B863-72695541C1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4AA2EC-2568-7B4E-A421-A2B9A70A7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E633-A107-444E-B813-79850C9FC503}" type="datetimeFigureOut">
              <a:rPr lang="x-none" smtClean="0"/>
              <a:t>15.09.2022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70382C-C79C-1149-9D0B-8096363CD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824DDD-74D9-CB49-B149-A7329654C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7F45-99E6-9D42-8A6D-721B5C953275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98629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06FAE-BB99-2845-B89F-B0983BE35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E95D35-5E48-B34D-88AB-E3415F8B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E633-A107-444E-B813-79850C9FC503}" type="datetimeFigureOut">
              <a:rPr lang="x-none" smtClean="0"/>
              <a:t>15.09.2022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903D29-701E-5240-8F13-EBF9FBC42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EEAD22-A5AE-874D-A57D-1455C7AD5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7F45-99E6-9D42-8A6D-721B5C953275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76614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AAE8E6-EBD9-FE43-A4A7-CCC51A94E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E633-A107-444E-B813-79850C9FC503}" type="datetimeFigureOut">
              <a:rPr lang="x-none" smtClean="0"/>
              <a:t>15.09.2022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684808-1D52-B444-AF35-472984A49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6EA34-012B-9E43-940B-4916AAD49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7F45-99E6-9D42-8A6D-721B5C953275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4891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C6C6-E469-AA41-91DA-596BB1E79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43474-DDA9-3C40-8196-6BCC4A69C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94878D-163D-CD49-839A-E7CA85E27F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0CC164-EB56-0741-B801-9F4F54313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E633-A107-444E-B813-79850C9FC503}" type="datetimeFigureOut">
              <a:rPr lang="x-none" smtClean="0"/>
              <a:t>15.09.2022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D3A1DF-8173-C24B-8FE2-CE555B68E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354455-C399-404E-BEC5-EEA1301D5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7F45-99E6-9D42-8A6D-721B5C953275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8533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82936-4456-0F4F-B325-E010BDEED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C282C1-F5A2-CA4A-9D21-23D2589B93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544E15-2510-DA4B-9FFF-EEE09AC9A6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66865D-C2B6-024B-B0C9-2733B42D1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E633-A107-444E-B813-79850C9FC503}" type="datetimeFigureOut">
              <a:rPr lang="x-none" smtClean="0"/>
              <a:t>15.09.2022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990A68-5D4F-A149-BACF-463FF4049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8F12A7-AF1A-924C-9310-7612AEF8A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7F45-99E6-9D42-8A6D-721B5C953275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42170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DE4A5A-61F0-6046-A3C1-2088B2507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C5879-96D1-9049-8E6C-BE275F0D3C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C0B9F-5446-A840-9C6A-2D683CF75D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9E633-A107-444E-B813-79850C9FC503}" type="datetimeFigureOut">
              <a:rPr lang="x-none" smtClean="0"/>
              <a:t>15.09.2022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A2E68F-B49D-5947-AC09-F39A394BC6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455AF-A30D-6547-905E-AE65E0961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D7F45-99E6-9D42-8A6D-721B5C953275}" type="slidenum">
              <a:rPr lang="x-none" smtClean="0"/>
              <a:t>‹№›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9C5337-70AD-9C4A-8D27-A04FECEE4C0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97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2CED5-A472-3444-9A45-B1816BE09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6338" y="1424929"/>
            <a:ext cx="7010400" cy="3222339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Бар'єри щодо повноцінної участі людей з інвалідністю у сучасному житті</a:t>
            </a:r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AF5D57-3012-8E4C-BF3D-4E7E908D61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6338" y="5065722"/>
            <a:ext cx="7010400" cy="1211092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Виконала роботу:</a:t>
            </a:r>
          </a:p>
          <a:p>
            <a:r>
              <a:rPr lang="uk-UA" sz="2000" dirty="0" err="1" smtClean="0"/>
              <a:t>Рачишена</a:t>
            </a:r>
            <a:r>
              <a:rPr lang="uk-UA" sz="2000" dirty="0" smtClean="0"/>
              <a:t> Влада ТУ 20-1 </a:t>
            </a:r>
            <a:r>
              <a:rPr lang="uk-UA" sz="2000" dirty="0" err="1" smtClean="0"/>
              <a:t>фмб</a:t>
            </a:r>
            <a:endParaRPr lang="x-none" sz="2000" dirty="0"/>
          </a:p>
        </p:txBody>
      </p:sp>
    </p:spTree>
    <p:extLst>
      <p:ext uri="{BB962C8B-B14F-4D97-AF65-F5344CB8AC3E}">
        <p14:creationId xmlns:p14="http://schemas.microsoft.com/office/powerpoint/2010/main" val="330162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62238"/>
          </a:xfrm>
        </p:spPr>
        <p:txBody>
          <a:bodyPr>
            <a:normAutofit/>
          </a:bodyPr>
          <a:lstStyle/>
          <a:p>
            <a:pPr algn="ctr"/>
            <a:r>
              <a:rPr lang="uk-UA" sz="5400" dirty="0" smtClean="0"/>
              <a:t>ДЯКУЮ ЗА УВАГУ!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28091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7333" y="3808387"/>
            <a:ext cx="56509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помічати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інвалідністю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доводиться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ними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щоденно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9736" y="1686066"/>
            <a:ext cx="4517434" cy="300477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41738" y="1738465"/>
            <a:ext cx="47941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Повноцінна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участь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людей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інвалідністю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бар'єри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перешкоди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217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18432" y="882006"/>
            <a:ext cx="5129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Розрізняють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бар'єри</a:t>
            </a:r>
            <a:r>
              <a:rPr lang="uk-UA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59015" y="2077302"/>
            <a:ext cx="10130761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Інституційні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стратегічні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бар'єри</a:t>
            </a: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потреби людей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інвалідністю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потреби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недоступними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інвалідністю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відокремленими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низької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несправедливо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скористатися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697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38900" y="928937"/>
            <a:ext cx="32593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Оціночні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судження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6393" y="1943225"/>
            <a:ext cx="1001190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Найсуттєвішим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бар'єром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стримує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участь людей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інвалідністю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суспільному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оціночні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упередження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стереотипи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них до людей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інвалідністю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ставляться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до людей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неспроможних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себе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дбати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таких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як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Оціночні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бар'єри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людей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інвалідністю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жалю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благодійництва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повноцінних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призводить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того,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люди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інвалідністю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правило,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Вони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пацієнтами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а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3109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62866" y="1048764"/>
            <a:ext cx="26725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Фізичні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бар'єри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21098" y="1909838"/>
            <a:ext cx="522809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доступу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будівель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транспорту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інвалідністю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участь 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обмежує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працевлаштуванні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відпочинку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260" y="2384801"/>
            <a:ext cx="5538061" cy="311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88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4681" y="952446"/>
            <a:ext cx="67083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Недостатня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комунікація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2224" y="1979386"/>
            <a:ext cx="552256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часто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недоступними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інвалідністю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Здебільшого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доступному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Веб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іноді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універсального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дизайну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несумісні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програмним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людей з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інвалідністю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731" y="1742508"/>
            <a:ext cx="4849607" cy="323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72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8259" y="851009"/>
            <a:ext cx="4086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err="1"/>
              <a:t>Відсутність</a:t>
            </a:r>
            <a:r>
              <a:rPr lang="ru-RU" sz="2800" b="1" i="1" dirty="0"/>
              <a:t> </a:t>
            </a:r>
            <a:r>
              <a:rPr lang="ru-RU" sz="2800" b="1" i="1" dirty="0" err="1"/>
              <a:t>досліджень</a:t>
            </a:r>
            <a:endParaRPr lang="ru-RU" sz="28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41708" y="1589765"/>
            <a:ext cx="550706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Відсутність</a:t>
            </a:r>
            <a:r>
              <a:rPr lang="ru-RU" sz="2400" dirty="0"/>
              <a:t> </a:t>
            </a:r>
            <a:r>
              <a:rPr lang="ru-RU" sz="2400" dirty="0" err="1"/>
              <a:t>достовірної</a:t>
            </a:r>
            <a:r>
              <a:rPr lang="ru-RU" sz="2400" dirty="0"/>
              <a:t> і </a:t>
            </a:r>
            <a:r>
              <a:rPr lang="ru-RU" sz="2400" dirty="0" err="1"/>
              <a:t>широкої</a:t>
            </a:r>
            <a:r>
              <a:rPr lang="ru-RU" sz="2400" dirty="0"/>
              <a:t> </a:t>
            </a:r>
            <a:r>
              <a:rPr lang="ru-RU" sz="2400" dirty="0" err="1"/>
              <a:t>статистичної</a:t>
            </a:r>
            <a:r>
              <a:rPr lang="ru-RU" sz="2400" dirty="0"/>
              <a:t> </a:t>
            </a:r>
            <a:r>
              <a:rPr lang="ru-RU" sz="2400" dirty="0" err="1"/>
              <a:t>інформації</a:t>
            </a:r>
            <a:r>
              <a:rPr lang="ru-RU" sz="2400" dirty="0"/>
              <a:t> з </a:t>
            </a:r>
            <a:r>
              <a:rPr lang="ru-RU" sz="2400" dirty="0" err="1"/>
              <a:t>проблеми</a:t>
            </a:r>
            <a:r>
              <a:rPr lang="ru-RU" sz="2400" dirty="0"/>
              <a:t> </a:t>
            </a:r>
            <a:r>
              <a:rPr lang="ru-RU" sz="2400" dirty="0" err="1" smtClean="0"/>
              <a:t>інвалідності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перешкоджає</a:t>
            </a:r>
            <a:r>
              <a:rPr lang="ru-RU" sz="2400" dirty="0" smtClean="0"/>
              <a:t> </a:t>
            </a:r>
            <a:r>
              <a:rPr lang="ru-RU" sz="2400" dirty="0" err="1"/>
              <a:t>досягненню</a:t>
            </a:r>
            <a:r>
              <a:rPr lang="ru-RU" sz="2400" dirty="0"/>
              <a:t> </a:t>
            </a:r>
            <a:r>
              <a:rPr lang="ru-RU" sz="2400" dirty="0" err="1"/>
              <a:t>ефективних</a:t>
            </a:r>
            <a:r>
              <a:rPr lang="ru-RU" sz="2400" dirty="0"/>
              <a:t> </a:t>
            </a:r>
            <a:r>
              <a:rPr lang="ru-RU" sz="2400" dirty="0" err="1"/>
              <a:t>змін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r>
              <a:rPr lang="ru-RU" sz="2400" dirty="0" err="1" smtClean="0"/>
              <a:t>Громадські</a:t>
            </a:r>
            <a:r>
              <a:rPr lang="ru-RU" sz="2400" dirty="0" smtClean="0"/>
              <a:t> </a:t>
            </a:r>
            <a:r>
              <a:rPr lang="ru-RU" sz="2400" dirty="0" err="1"/>
              <a:t>організації</a:t>
            </a:r>
            <a:r>
              <a:rPr lang="ru-RU" sz="2400" dirty="0"/>
              <a:t> могли </a:t>
            </a:r>
            <a:r>
              <a:rPr lang="ru-RU" sz="2400" dirty="0" smtClean="0"/>
              <a:t>б </a:t>
            </a:r>
            <a:r>
              <a:rPr lang="ru-RU" sz="2400" dirty="0" err="1" smtClean="0"/>
              <a:t>підтримати</a:t>
            </a:r>
            <a:r>
              <a:rPr lang="ru-RU" sz="2400" dirty="0" smtClean="0"/>
              <a:t> </a:t>
            </a:r>
            <a:r>
              <a:rPr lang="ru-RU" sz="2400" dirty="0" err="1"/>
              <a:t>збір</a:t>
            </a:r>
            <a:r>
              <a:rPr lang="ru-RU" sz="2400" dirty="0"/>
              <a:t> </a:t>
            </a:r>
            <a:r>
              <a:rPr lang="ru-RU" sz="2400" dirty="0" err="1"/>
              <a:t>даних</a:t>
            </a:r>
            <a:r>
              <a:rPr lang="ru-RU" sz="2400" dirty="0"/>
              <a:t> з </a:t>
            </a:r>
            <a:r>
              <a:rPr lang="ru-RU" sz="2400" dirty="0" smtClean="0"/>
              <a:t>метою </a:t>
            </a:r>
            <a:r>
              <a:rPr lang="ru-RU" sz="2400" dirty="0" err="1" smtClean="0"/>
              <a:t>подальшого</a:t>
            </a:r>
            <a:r>
              <a:rPr lang="ru-RU" sz="2400" dirty="0" smtClean="0"/>
              <a:t> </a:t>
            </a:r>
            <a:r>
              <a:rPr lang="ru-RU" sz="2400" dirty="0" err="1"/>
              <a:t>інформування</a:t>
            </a:r>
            <a:r>
              <a:rPr lang="ru-RU" sz="2400" dirty="0"/>
              <a:t> </a:t>
            </a:r>
            <a:r>
              <a:rPr lang="ru-RU" sz="2400" dirty="0" err="1"/>
              <a:t>місцевих</a:t>
            </a:r>
            <a:r>
              <a:rPr lang="ru-RU" sz="2400" dirty="0"/>
              <a:t> та </a:t>
            </a:r>
            <a:r>
              <a:rPr lang="ru-RU" sz="2400" dirty="0" err="1" smtClean="0"/>
              <a:t>національних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органів</a:t>
            </a:r>
            <a:r>
              <a:rPr lang="ru-RU" sz="2400" dirty="0" smtClean="0"/>
              <a:t> </a:t>
            </a:r>
            <a:r>
              <a:rPr lang="ru-RU" sz="2400" dirty="0" err="1"/>
              <a:t>влади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smtClean="0"/>
              <a:t>ЗМІ </a:t>
            </a:r>
            <a:r>
              <a:rPr lang="ru-RU" sz="2400" dirty="0" err="1"/>
              <a:t>також</a:t>
            </a:r>
            <a:r>
              <a:rPr lang="ru-RU" sz="2400" dirty="0"/>
              <a:t> могли б </a:t>
            </a:r>
            <a:r>
              <a:rPr lang="ru-RU" sz="2400" dirty="0" err="1"/>
              <a:t>ініціювати</a:t>
            </a:r>
            <a:r>
              <a:rPr lang="ru-RU" sz="2400" dirty="0"/>
              <a:t> </a:t>
            </a:r>
            <a:r>
              <a:rPr lang="ru-RU" sz="2400" dirty="0" err="1"/>
              <a:t>такі</a:t>
            </a:r>
            <a:r>
              <a:rPr lang="ru-RU" sz="2400" dirty="0"/>
              <a:t> </a:t>
            </a:r>
            <a:r>
              <a:rPr lang="ru-RU" sz="2400" dirty="0" err="1"/>
              <a:t>розвідки</a:t>
            </a:r>
            <a:r>
              <a:rPr lang="ru-RU" sz="2400" dirty="0"/>
              <a:t>. </a:t>
            </a:r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/>
              <a:t>опрацювання</a:t>
            </a:r>
            <a:r>
              <a:rPr lang="ru-RU" sz="2400" dirty="0"/>
              <a:t> </a:t>
            </a:r>
            <a:r>
              <a:rPr lang="ru-RU" sz="2400" dirty="0" err="1"/>
              <a:t>дані</a:t>
            </a:r>
            <a:endParaRPr lang="ru-RU" sz="2400" dirty="0"/>
          </a:p>
          <a:p>
            <a:r>
              <a:rPr lang="ru-RU" sz="2400" dirty="0"/>
              <a:t>могли б стати </a:t>
            </a:r>
            <a:r>
              <a:rPr lang="ru-RU" sz="2400" dirty="0" err="1"/>
              <a:t>добрим</a:t>
            </a:r>
            <a:r>
              <a:rPr lang="ru-RU" sz="2400" dirty="0"/>
              <a:t> </a:t>
            </a:r>
            <a:r>
              <a:rPr lang="ru-RU" sz="2400" dirty="0" err="1"/>
              <a:t>підґрунтям</a:t>
            </a:r>
            <a:r>
              <a:rPr lang="ru-RU" sz="2400" dirty="0"/>
              <a:t> для </a:t>
            </a:r>
            <a:r>
              <a:rPr lang="ru-RU" sz="2400" dirty="0" err="1"/>
              <a:t>прийняття</a:t>
            </a:r>
            <a:r>
              <a:rPr lang="ru-RU" sz="2400" dirty="0"/>
              <a:t> </a:t>
            </a:r>
            <a:r>
              <a:rPr lang="ru-RU" sz="2400" dirty="0" err="1"/>
              <a:t>відповідних</a:t>
            </a:r>
            <a:r>
              <a:rPr lang="ru-RU" sz="2400" dirty="0"/>
              <a:t> </a:t>
            </a:r>
            <a:r>
              <a:rPr lang="ru-RU" sz="2400" dirty="0" err="1"/>
              <a:t>рішень</a:t>
            </a:r>
            <a:r>
              <a:rPr lang="ru-RU" sz="24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8773" y="1560210"/>
            <a:ext cx="5020322" cy="309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42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9880" y="645808"/>
            <a:ext cx="29819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err="1"/>
              <a:t>Фінансові</a:t>
            </a:r>
            <a:r>
              <a:rPr lang="ru-RU" sz="2800" b="1" i="1" dirty="0"/>
              <a:t> </a:t>
            </a:r>
            <a:r>
              <a:rPr lang="ru-RU" sz="2800" b="1" i="1" dirty="0" err="1"/>
              <a:t>бар'єри</a:t>
            </a:r>
            <a:endParaRPr lang="ru-RU" sz="28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64216" y="1558242"/>
            <a:ext cx="1088497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часто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обмеженими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Здебільшого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не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інвалідністю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побоювання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дозволять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інвалідністю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сферах,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виборних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процесах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Нерозуміння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навіщо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кризових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інвалідності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часто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рівності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могло б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кращі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людям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інвалідністю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внесок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193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6875" y="4687212"/>
            <a:ext cx="109418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їхнього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Інклюзивний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одолання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бар'єрів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423" y="1193348"/>
            <a:ext cx="5810250" cy="33718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46875" y="1439349"/>
            <a:ext cx="41225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Інвалідність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зіткненням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бар'єрами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усунути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бар'єри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стане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можливим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інвалідністю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розкриття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їхнього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52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549</Words>
  <Application>Microsoft Office PowerPoint</Application>
  <PresentationFormat>Широкий екран</PresentationFormat>
  <Paragraphs>44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Бар'єри щодо повноцінної участі людей з інвалідністю у сучасному житті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Пользователь</cp:lastModifiedBy>
  <cp:revision>11</cp:revision>
  <dcterms:created xsi:type="dcterms:W3CDTF">2022-01-31T14:40:29Z</dcterms:created>
  <dcterms:modified xsi:type="dcterms:W3CDTF">2022-09-15T08:30:50Z</dcterms:modified>
</cp:coreProperties>
</file>