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66725"/>
            <a:ext cx="5943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1"/>
            <a:ext cx="6629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228600"/>
            <a:ext cx="75438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6031"/>
            <a:ext cx="6248400" cy="606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5943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"/>
            <a:ext cx="6934199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</dc:creator>
  <cp:lastModifiedBy>Вита</cp:lastModifiedBy>
  <cp:revision>1</cp:revision>
  <dcterms:created xsi:type="dcterms:W3CDTF">2023-11-01T10:39:56Z</dcterms:created>
  <dcterms:modified xsi:type="dcterms:W3CDTF">2023-11-01T10:48:35Z</dcterms:modified>
</cp:coreProperties>
</file>