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536" y="-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1F8B80-4468-4C05-AAB8-07B4ECEDF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7348C6-6D42-41D6-94C6-6F2704B42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CECAF-29DD-47FE-B155-BDB251660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951133-07B0-4CF6-A6B7-6A589F38F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B0A58A-0CAD-41D1-85E2-E5F902E4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33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4C8826-5CD6-4F9E-85CD-1ABDB5BF4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7324C8-F811-4815-9281-B0FF4DA41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D29F42-3178-4ACA-A706-EF0C9D623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5FB2CC-E99B-4E6E-8528-8275E75B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65B6DF-7274-455D-8903-3D7329A75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05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2847FF-AA85-46FF-9E58-DB0BE4B0E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BD6FBA-5E91-48B0-9C6C-EE7952D73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AEEC22-F213-4407-AB7F-3514DE98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EA64F7-D546-40D2-AE4F-00AC3CDFA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267679-71C5-4A3C-B055-AE84D3E3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81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8E748-9399-428B-A63B-58747041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C8D4A0-BED6-4C20-993B-3999D73C5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751ED1-0439-43F6-98A6-D476E2465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036AC4-1356-4576-89C4-FDC6BBBA1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6B9229-0716-435B-80FE-B1DF57C8F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7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E3D696-9CC2-443A-9D04-3C1818F92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A8A363-9CE5-4156-8DA9-71F3DC71C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6F15D4-45AF-44E0-A34B-AE7262C95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62007-DFB0-46C0-BEA1-ADFB8D6C4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CCB041-A2EC-475F-A2D9-767D431E5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3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8E423E-D6DD-4E7C-9B6E-480CF258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42B220-9BAD-40A5-8DEF-780BEF675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CF44FE-66EA-4689-B53D-D1D2320AF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B92C79-90A1-477D-8FD8-02978E853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966A55-C467-4CFA-AD65-FFA376554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820811-6285-40FD-A459-F5FC4AB0D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54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068A85-1705-46B2-ABF0-C1D1411C8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FC269F-7C0D-413C-BBE5-5335D7EAE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2637D9-E720-48C7-B19D-7BBA3AFCD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551BD53-18D2-494E-9AE5-8E0CD7E98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AD16327-BA1A-4199-AD44-5DE2A28D17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0346D1-95E9-4DC5-BC48-D134F16A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59E1DE6-D776-4A62-8E51-57D5AEEC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128DC9-0E8A-4A01-B6A8-F5CED458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81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502D5-419E-48A5-8C27-CEEE445DB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AA2894B-DF90-4136-AB03-33CE5DA9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10326F9-5656-4CE4-99A4-3DA15A39A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1DED09-8923-4BAC-BE28-531C37CBC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39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648261F-A8AF-4425-8E84-56F07653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9050E5-93DA-40C9-A16B-11C62888B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5F9C523-B87D-47FA-8D39-10D2E107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82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5580E7-D844-4AE7-AC63-FF164FDF1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88E1E7-D82B-4527-9676-2FA428381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13564E-41A4-4D11-B24C-651105F79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830CC1-190A-40B5-99C0-8D11C5CC1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5146CE-D5E1-4962-89D8-9555ADAD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1CE290-97E3-432E-B36D-F978C49B6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88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5C7E40-2355-4333-8F27-A8E3ADB7D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F9D237F-2573-4CB8-A71C-0210A3D24F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559BD6-E20F-4493-A7B4-66D2E4A67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D7A90D-E3AA-4A3B-9C60-90D1D06E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C00DC0-82CE-4EA4-AE38-87E85FCF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B2ABBA-9408-4078-9AAA-50AE779E4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25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D4AAB2-DB27-4855-BFF8-E7D7BFE6A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30091F-87ED-43CB-93A4-5FCB26A79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BD52C3-EB5C-4832-8126-28E5A9771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C8796-D4C8-4460-8BCA-F654013FA1B6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7931D9-9048-455D-BA06-11EB3C057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5FF814-8099-4E8A-829B-B7E69E689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0185-781B-4489-B6CC-311A53DF0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1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076-1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A798C-93D3-4A9A-9BF4-6492E9ADB31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Autofit/>
          </a:bodyPr>
          <a:lstStyle/>
          <a:p>
            <a:pPr algn="ctr"/>
            <a:r>
              <a:rPr lang="uk-UA" sz="3200" b="1" i="1" dirty="0"/>
              <a:t>Тема 6. Учасники справи. Представники. Інші учасники процесу</a:t>
            </a:r>
            <a:br>
              <a:rPr lang="ru-RU" sz="3200" b="1" i="1" dirty="0"/>
            </a:b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D76EEE-9B18-4D5B-84C2-AD0775E6B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i="1" dirty="0"/>
              <a:t>План:</a:t>
            </a:r>
          </a:p>
          <a:p>
            <a:pPr marL="0" indent="0">
              <a:buNone/>
            </a:pPr>
            <a:r>
              <a:rPr lang="uk-UA" dirty="0"/>
              <a:t>Склад учасників. Права та </a:t>
            </a:r>
            <a:r>
              <a:rPr lang="uk-UA" dirty="0" err="1"/>
              <a:t>обов</a:t>
            </a:r>
            <a:r>
              <a:rPr lang="en-US" dirty="0"/>
              <a:t>’</a:t>
            </a:r>
            <a:r>
              <a:rPr lang="uk-UA" dirty="0" err="1"/>
              <a:t>язки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Представники.</a:t>
            </a:r>
          </a:p>
          <a:p>
            <a:pPr marL="0" indent="0">
              <a:buNone/>
            </a:pPr>
            <a:r>
              <a:rPr lang="uk-UA" dirty="0"/>
              <a:t>Інші учасники справи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855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CD3A2F-2ED4-4337-A003-A8D780074F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Участь у </a:t>
            </a:r>
            <a:r>
              <a:rPr lang="ru-RU" sz="3200" b="1" i="1" dirty="0" err="1">
                <a:solidFill>
                  <a:schemeClr val="bg1"/>
                </a:solidFill>
              </a:rPr>
              <a:t>справі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кількох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позивачів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або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відповідачів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D8B1E7-BD05-4BCB-B56C-DB4BBE00C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Позов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пред’явлений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</a:t>
            </a:r>
            <a:r>
              <a:rPr lang="ru-RU" dirty="0" err="1"/>
              <a:t>кількома</a:t>
            </a:r>
            <a:r>
              <a:rPr lang="ru-RU" dirty="0"/>
              <a:t> </a:t>
            </a:r>
            <a:r>
              <a:rPr lang="ru-RU" dirty="0" err="1"/>
              <a:t>позивачами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відповідачів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позивачів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відповідачів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в судовому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.</a:t>
            </a:r>
          </a:p>
          <a:p>
            <a:r>
              <a:rPr lang="ru-RU" dirty="0"/>
              <a:t>Участь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позивачів</a:t>
            </a:r>
            <a:r>
              <a:rPr lang="ru-RU" dirty="0"/>
              <a:t> і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відповідачів</a:t>
            </a:r>
            <a:r>
              <a:rPr lang="ru-RU" dirty="0"/>
              <a:t> (</a:t>
            </a:r>
            <a:r>
              <a:rPr lang="ru-RU" b="1" i="1" dirty="0" err="1">
                <a:solidFill>
                  <a:srgbClr val="00B050"/>
                </a:solidFill>
              </a:rPr>
              <a:t>процесуальна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співучасть</a:t>
            </a:r>
            <a:r>
              <a:rPr lang="ru-RU" dirty="0"/>
              <a:t>) </a:t>
            </a:r>
            <a:r>
              <a:rPr lang="ru-RU" dirty="0" err="1"/>
              <a:t>допускається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:</a:t>
            </a:r>
          </a:p>
          <a:p>
            <a:r>
              <a:rPr lang="ru-RU" dirty="0"/>
              <a:t>1) предметом спору є </a:t>
            </a:r>
            <a:r>
              <a:rPr lang="ru-RU" dirty="0" err="1"/>
              <a:t>спільні</a:t>
            </a:r>
            <a:r>
              <a:rPr lang="ru-RU" dirty="0"/>
              <a:t> права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позивачів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відповідачів</a:t>
            </a:r>
            <a:r>
              <a:rPr lang="ru-RU" dirty="0"/>
              <a:t>;</a:t>
            </a:r>
          </a:p>
          <a:p>
            <a:r>
              <a:rPr lang="ru-RU" dirty="0"/>
              <a:t>2)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позивачів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відповідачів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з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;</a:t>
            </a:r>
          </a:p>
          <a:p>
            <a:r>
              <a:rPr lang="ru-RU" dirty="0"/>
              <a:t>3) предметом спору є </a:t>
            </a:r>
            <a:r>
              <a:rPr lang="ru-RU" dirty="0" err="1"/>
              <a:t>однорідні</a:t>
            </a:r>
            <a:r>
              <a:rPr lang="ru-RU" dirty="0"/>
              <a:t> права і </a:t>
            </a:r>
            <a:r>
              <a:rPr lang="ru-RU" dirty="0" err="1"/>
              <a:t>обов’язки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585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FF4BE-7DE5-42E9-9A87-544B1AF988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Залучення</a:t>
            </a:r>
            <a:r>
              <a:rPr lang="ru-RU" sz="3200" b="1" i="1" dirty="0">
                <a:solidFill>
                  <a:schemeClr val="bg1"/>
                </a:solidFill>
              </a:rPr>
              <a:t> до </a:t>
            </a:r>
            <a:r>
              <a:rPr lang="ru-RU" sz="3200" b="1" i="1" dirty="0" err="1">
                <a:solidFill>
                  <a:schemeClr val="bg1"/>
                </a:solidFill>
              </a:rPr>
              <a:t>участі</a:t>
            </a:r>
            <a:r>
              <a:rPr lang="ru-RU" sz="3200" b="1" i="1" dirty="0">
                <a:solidFill>
                  <a:schemeClr val="bg1"/>
                </a:solidFill>
              </a:rPr>
              <a:t> у </a:t>
            </a:r>
            <a:r>
              <a:rPr lang="ru-RU" sz="3200" b="1" i="1" dirty="0" err="1">
                <a:solidFill>
                  <a:schemeClr val="bg1"/>
                </a:solidFill>
              </a:rPr>
              <a:t>справі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співвідповідача</a:t>
            </a:r>
            <a:r>
              <a:rPr lang="ru-RU" sz="3200" b="1" i="1" dirty="0">
                <a:solidFill>
                  <a:schemeClr val="bg1"/>
                </a:solidFill>
              </a:rPr>
              <a:t>. </a:t>
            </a:r>
            <a:r>
              <a:rPr lang="ru-RU" sz="3200" b="1" i="1" dirty="0" err="1">
                <a:solidFill>
                  <a:schemeClr val="bg1"/>
                </a:solidFill>
              </a:rPr>
              <a:t>Заміна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неналежного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відповідача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98B0A4-807F-4943-AF84-1AAE7ED9A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Суд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за </a:t>
            </a:r>
            <a:r>
              <a:rPr lang="ru-RU" dirty="0" err="1"/>
              <a:t>клопотанням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підготовчого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за правилами </a:t>
            </a:r>
            <a:r>
              <a:rPr lang="ru-RU" dirty="0" err="1"/>
              <a:t>спрощеного</a:t>
            </a:r>
            <a:r>
              <a:rPr lang="ru-RU" dirty="0"/>
              <a:t> </a:t>
            </a:r>
            <a:r>
              <a:rPr lang="ru-RU" dirty="0" err="1"/>
              <a:t>позовного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- до початку </a:t>
            </a:r>
            <a:r>
              <a:rPr lang="ru-RU" dirty="0" err="1"/>
              <a:t>першого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залучити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співвідповідача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позов</a:t>
            </a:r>
            <a:r>
              <a:rPr lang="ru-RU" dirty="0"/>
              <a:t> подано не до </a:t>
            </a:r>
            <a:r>
              <a:rPr lang="ru-RU" dirty="0" err="1"/>
              <a:t>тієї</a:t>
            </a:r>
            <a:r>
              <a:rPr lang="ru-RU" dirty="0"/>
              <a:t> особи, яка повинна </a:t>
            </a:r>
            <a:r>
              <a:rPr lang="ru-RU" dirty="0" err="1"/>
              <a:t>відповідати</a:t>
            </a:r>
            <a:r>
              <a:rPr lang="ru-RU" dirty="0"/>
              <a:t> за </a:t>
            </a:r>
            <a:r>
              <a:rPr lang="ru-RU" dirty="0" err="1"/>
              <a:t>позовом</a:t>
            </a:r>
            <a:r>
              <a:rPr lang="ru-RU" dirty="0"/>
              <a:t>, суд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підготовчого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за правилами </a:t>
            </a:r>
            <a:r>
              <a:rPr lang="ru-RU" dirty="0" err="1"/>
              <a:t>спрощеного</a:t>
            </a:r>
            <a:r>
              <a:rPr lang="ru-RU" dirty="0"/>
              <a:t> </a:t>
            </a:r>
            <a:r>
              <a:rPr lang="ru-RU" dirty="0" err="1"/>
              <a:t>позовного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- до початку </a:t>
            </a:r>
            <a:r>
              <a:rPr lang="ru-RU" dirty="0" err="1"/>
              <a:t>першого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, за </a:t>
            </a:r>
            <a:r>
              <a:rPr lang="ru-RU" dirty="0" err="1"/>
              <a:t>клопотанням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/>
              <a:t> </a:t>
            </a:r>
            <a:r>
              <a:rPr lang="ru-RU" dirty="0" err="1"/>
              <a:t>замінює</a:t>
            </a:r>
            <a:r>
              <a:rPr lang="ru-RU" dirty="0"/>
              <a:t> </a:t>
            </a:r>
            <a:r>
              <a:rPr lang="ru-RU" dirty="0" err="1"/>
              <a:t>первісного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 </a:t>
            </a:r>
            <a:r>
              <a:rPr lang="ru-RU" dirty="0" err="1"/>
              <a:t>належним</a:t>
            </a:r>
            <a:r>
              <a:rPr lang="ru-RU" dirty="0"/>
              <a:t> </a:t>
            </a:r>
            <a:r>
              <a:rPr lang="ru-RU" dirty="0" err="1"/>
              <a:t>відповідачем</a:t>
            </a:r>
            <a:r>
              <a:rPr lang="ru-RU" dirty="0"/>
              <a:t>, не </a:t>
            </a:r>
            <a:r>
              <a:rPr lang="ru-RU" dirty="0" err="1"/>
              <a:t>закриваючи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800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FF4BE-7DE5-42E9-9A87-544B1AF988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Залучення</a:t>
            </a:r>
            <a:r>
              <a:rPr lang="ru-RU" sz="3200" b="1" i="1" dirty="0">
                <a:solidFill>
                  <a:schemeClr val="bg1"/>
                </a:solidFill>
              </a:rPr>
              <a:t> до </a:t>
            </a:r>
            <a:r>
              <a:rPr lang="ru-RU" sz="3200" b="1" i="1" dirty="0" err="1">
                <a:solidFill>
                  <a:schemeClr val="bg1"/>
                </a:solidFill>
              </a:rPr>
              <a:t>участі</a:t>
            </a:r>
            <a:r>
              <a:rPr lang="ru-RU" sz="3200" b="1" i="1" dirty="0">
                <a:solidFill>
                  <a:schemeClr val="bg1"/>
                </a:solidFill>
              </a:rPr>
              <a:t> у </a:t>
            </a:r>
            <a:r>
              <a:rPr lang="ru-RU" sz="3200" b="1" i="1" dirty="0" err="1">
                <a:solidFill>
                  <a:schemeClr val="bg1"/>
                </a:solidFill>
              </a:rPr>
              <a:t>справі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співвідповідача</a:t>
            </a:r>
            <a:r>
              <a:rPr lang="ru-RU" sz="3200" b="1" i="1" dirty="0">
                <a:solidFill>
                  <a:schemeClr val="bg1"/>
                </a:solidFill>
              </a:rPr>
              <a:t>. </a:t>
            </a:r>
            <a:r>
              <a:rPr lang="ru-RU" sz="3200" b="1" i="1" dirty="0" err="1">
                <a:solidFill>
                  <a:schemeClr val="bg1"/>
                </a:solidFill>
              </a:rPr>
              <a:t>Заміна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неналежного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відповідача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98B0A4-807F-4943-AF84-1AAE7ED9A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залучити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співвідповідача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замінює</a:t>
            </a:r>
            <a:r>
              <a:rPr lang="ru-RU" dirty="0"/>
              <a:t> </a:t>
            </a:r>
            <a:r>
              <a:rPr lang="ru-RU" dirty="0" err="1"/>
              <a:t>первісного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 </a:t>
            </a:r>
            <a:r>
              <a:rPr lang="ru-RU" dirty="0" err="1"/>
              <a:t>належним</a:t>
            </a:r>
            <a:r>
              <a:rPr lang="ru-RU" dirty="0"/>
              <a:t> </a:t>
            </a:r>
            <a:r>
              <a:rPr lang="ru-RU" dirty="0" err="1"/>
              <a:t>відповідачем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позивач</a:t>
            </a:r>
            <a:r>
              <a:rPr lang="ru-RU" dirty="0"/>
              <a:t> </a:t>
            </a:r>
            <a:r>
              <a:rPr lang="ru-RU" dirty="0" err="1"/>
              <a:t>доведе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знав та не </a:t>
            </a:r>
            <a:r>
              <a:rPr lang="ru-RU" dirty="0" err="1"/>
              <a:t>міг</a:t>
            </a:r>
            <a:r>
              <a:rPr lang="ru-RU" dirty="0"/>
              <a:t> знати до </a:t>
            </a:r>
            <a:r>
              <a:rPr lang="ru-RU" dirty="0" err="1"/>
              <a:t>подання</a:t>
            </a:r>
            <a:r>
              <a:rPr lang="ru-RU" dirty="0"/>
              <a:t> позову у </a:t>
            </a:r>
            <a:r>
              <a:rPr lang="ru-RU" dirty="0" err="1"/>
              <a:t>справі</a:t>
            </a:r>
            <a:r>
              <a:rPr lang="ru-RU" dirty="0"/>
              <a:t> про </a:t>
            </a:r>
            <a:r>
              <a:rPr lang="ru-RU" dirty="0" err="1"/>
              <a:t>підставу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такого </a:t>
            </a:r>
            <a:r>
              <a:rPr lang="ru-RU" dirty="0" err="1"/>
              <a:t>співвідповідача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заміну</a:t>
            </a:r>
            <a:r>
              <a:rPr lang="ru-RU" dirty="0"/>
              <a:t> </a:t>
            </a:r>
            <a:r>
              <a:rPr lang="ru-RU" dirty="0" err="1"/>
              <a:t>неналежного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.</a:t>
            </a:r>
          </a:p>
          <a:p>
            <a:r>
              <a:rPr lang="ru-RU" dirty="0"/>
              <a:t>Про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співвідповідача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заміну</a:t>
            </a:r>
            <a:r>
              <a:rPr lang="ru-RU" dirty="0"/>
              <a:t> </a:t>
            </a:r>
            <a:r>
              <a:rPr lang="ru-RU" dirty="0" err="1"/>
              <a:t>неналежного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 </a:t>
            </a:r>
            <a:r>
              <a:rPr lang="ru-RU" dirty="0" err="1"/>
              <a:t>постановляється</a:t>
            </a:r>
            <a:r>
              <a:rPr lang="ru-RU" dirty="0"/>
              <a:t> </a:t>
            </a:r>
            <a:r>
              <a:rPr lang="ru-RU" dirty="0" err="1"/>
              <a:t>ухвала</a:t>
            </a:r>
            <a:r>
              <a:rPr lang="ru-RU" dirty="0"/>
              <a:t>. </a:t>
            </a:r>
            <a:r>
              <a:rPr lang="ru-RU" b="1" i="1" dirty="0">
                <a:solidFill>
                  <a:srgbClr val="00B0F0"/>
                </a:solidFill>
              </a:rPr>
              <a:t>За </a:t>
            </a:r>
            <a:r>
              <a:rPr lang="ru-RU" b="1" i="1" dirty="0" err="1">
                <a:solidFill>
                  <a:srgbClr val="00B0F0"/>
                </a:solidFill>
              </a:rPr>
              <a:t>клопотанням</a:t>
            </a:r>
            <a:r>
              <a:rPr lang="ru-RU" b="1" i="1" dirty="0">
                <a:solidFill>
                  <a:srgbClr val="00B0F0"/>
                </a:solidFill>
              </a:rPr>
              <a:t> нового </a:t>
            </a:r>
            <a:r>
              <a:rPr lang="ru-RU" b="1" i="1" dirty="0" err="1">
                <a:solidFill>
                  <a:srgbClr val="00B0F0"/>
                </a:solidFill>
              </a:rPr>
              <a:t>відповідача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або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залученого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співвідповідача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розгляд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справи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починається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спочатку</a:t>
            </a:r>
            <a:r>
              <a:rPr lang="ru-RU" dirty="0"/>
              <a:t>.</a:t>
            </a:r>
          </a:p>
          <a:p>
            <a:r>
              <a:rPr lang="ru-RU" dirty="0" err="1"/>
              <a:t>Відповідач</a:t>
            </a:r>
            <a:r>
              <a:rPr lang="ru-RU" dirty="0"/>
              <a:t>, </a:t>
            </a:r>
            <a:r>
              <a:rPr lang="ru-RU" dirty="0" err="1"/>
              <a:t>замінений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відповідачем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заявити</a:t>
            </a:r>
            <a:r>
              <a:rPr lang="ru-RU" dirty="0"/>
              <a:t> </a:t>
            </a:r>
            <a:r>
              <a:rPr lang="ru-RU" dirty="0" err="1"/>
              <a:t>вимогу</a:t>
            </a:r>
            <a:r>
              <a:rPr lang="ru-RU" dirty="0"/>
              <a:t> про </a:t>
            </a:r>
            <a:r>
              <a:rPr lang="ru-RU" dirty="0" err="1"/>
              <a:t>компенсацію</a:t>
            </a:r>
            <a:r>
              <a:rPr lang="ru-RU" dirty="0"/>
              <a:t>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здійснених</a:t>
            </a:r>
            <a:r>
              <a:rPr lang="ru-RU" dirty="0"/>
              <a:t> ним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необґрунтованих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/>
              <a:t>.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вирішується</a:t>
            </a:r>
            <a:r>
              <a:rPr lang="ru-RU" dirty="0"/>
              <a:t> в </a:t>
            </a:r>
            <a:r>
              <a:rPr lang="ru-RU" dirty="0" err="1"/>
              <a:t>ухвалі</a:t>
            </a:r>
            <a:r>
              <a:rPr lang="ru-RU" dirty="0"/>
              <a:t> про </a:t>
            </a:r>
            <a:r>
              <a:rPr lang="ru-RU" dirty="0" err="1"/>
              <a:t>заміну</a:t>
            </a:r>
            <a:r>
              <a:rPr lang="ru-RU" dirty="0"/>
              <a:t> </a:t>
            </a:r>
            <a:r>
              <a:rPr lang="ru-RU" dirty="0" err="1"/>
              <a:t>неналежного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06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AB4543-EF35-4F70-B8C9-08384AC6514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Треті</a:t>
            </a:r>
            <a:r>
              <a:rPr lang="ru-RU" sz="3200" b="1" i="1" dirty="0">
                <a:solidFill>
                  <a:schemeClr val="bg1"/>
                </a:solidFill>
              </a:rPr>
              <a:t> особи, </a:t>
            </a:r>
            <a:r>
              <a:rPr lang="ru-RU" sz="3200" b="1" i="1" dirty="0" err="1">
                <a:solidFill>
                  <a:schemeClr val="bg1"/>
                </a:solidFill>
              </a:rPr>
              <a:t>які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заявляють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самостійні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вимоги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щодо</a:t>
            </a:r>
            <a:r>
              <a:rPr lang="ru-RU" sz="3200" b="1" i="1" dirty="0">
                <a:solidFill>
                  <a:schemeClr val="bg1"/>
                </a:solidFill>
              </a:rPr>
              <a:t> предмета спору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34E174-40EC-4DE7-9BC4-54E284303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Треті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заявляють</a:t>
            </a:r>
            <a:r>
              <a:rPr lang="ru-RU" dirty="0"/>
              <a:t> </a:t>
            </a:r>
            <a:r>
              <a:rPr lang="ru-RU" dirty="0" err="1"/>
              <a:t>самостійні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предмета спору,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вступити</a:t>
            </a:r>
            <a:r>
              <a:rPr lang="ru-RU" dirty="0"/>
              <a:t> у справу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підготовчого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 початку </a:t>
            </a:r>
            <a:r>
              <a:rPr lang="ru-RU" dirty="0" err="1"/>
              <a:t>першого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справа </a:t>
            </a:r>
            <a:r>
              <a:rPr lang="ru-RU" dirty="0" err="1"/>
              <a:t>розглядається</a:t>
            </a:r>
            <a:r>
              <a:rPr lang="ru-RU" dirty="0"/>
              <a:t> в порядку </a:t>
            </a:r>
            <a:r>
              <a:rPr lang="ru-RU" dirty="0" err="1"/>
              <a:t>спрощеного</a:t>
            </a:r>
            <a:r>
              <a:rPr lang="ru-RU" dirty="0"/>
              <a:t> </a:t>
            </a:r>
            <a:r>
              <a:rPr lang="ru-RU" dirty="0" err="1"/>
              <a:t>позовного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, подавши </a:t>
            </a:r>
            <a:r>
              <a:rPr lang="ru-RU" dirty="0" err="1"/>
              <a:t>позов</a:t>
            </a:r>
            <a:r>
              <a:rPr lang="ru-RU" dirty="0"/>
              <a:t> до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</a:p>
          <a:p>
            <a:r>
              <a:rPr lang="ru-RU" dirty="0"/>
              <a:t>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заяви та </a:t>
            </a:r>
            <a:r>
              <a:rPr lang="ru-RU" dirty="0" err="1"/>
              <a:t>вступ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 у справу суд </a:t>
            </a:r>
            <a:r>
              <a:rPr lang="ru-RU" dirty="0" err="1"/>
              <a:t>постановляє</a:t>
            </a:r>
            <a:r>
              <a:rPr lang="ru-RU" dirty="0"/>
              <a:t> </a:t>
            </a:r>
            <a:r>
              <a:rPr lang="ru-RU" dirty="0" err="1"/>
              <a:t>ухвалу</a:t>
            </a:r>
            <a:r>
              <a:rPr lang="ru-RU" dirty="0"/>
              <a:t>.</a:t>
            </a:r>
          </a:p>
          <a:p>
            <a:r>
              <a:rPr lang="ru-RU" dirty="0" err="1"/>
              <a:t>Треті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заявляють</a:t>
            </a:r>
            <a:r>
              <a:rPr lang="ru-RU" dirty="0"/>
              <a:t> </a:t>
            </a:r>
            <a:r>
              <a:rPr lang="ru-RU" dirty="0" err="1"/>
              <a:t>самостійні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предмета спору,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правами і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/>
              <a:t>.</a:t>
            </a:r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вступу</a:t>
            </a:r>
            <a:r>
              <a:rPr lang="ru-RU" dirty="0"/>
              <a:t> в справу </a:t>
            </a:r>
            <a:r>
              <a:rPr lang="ru-RU" dirty="0" err="1"/>
              <a:t>третьої</a:t>
            </a:r>
            <a:r>
              <a:rPr lang="ru-RU" dirty="0"/>
              <a:t> особи, яка заявила </a:t>
            </a:r>
            <a:r>
              <a:rPr lang="ru-RU" dirty="0" err="1"/>
              <a:t>самостійні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предмета спору, справа </a:t>
            </a:r>
            <a:r>
              <a:rPr lang="ru-RU" b="1" i="1" dirty="0"/>
              <a:t>за </a:t>
            </a:r>
            <a:r>
              <a:rPr lang="ru-RU" b="1" i="1" dirty="0" err="1"/>
              <a:t>клопотанням</a:t>
            </a:r>
            <a:r>
              <a:rPr lang="ru-RU" b="1" i="1" dirty="0"/>
              <a:t> </a:t>
            </a:r>
            <a:r>
              <a:rPr lang="ru-RU" b="1" i="1" dirty="0" err="1"/>
              <a:t>учасника</a:t>
            </a:r>
            <a:r>
              <a:rPr lang="ru-RU" b="1" i="1" dirty="0"/>
              <a:t> </a:t>
            </a:r>
            <a:r>
              <a:rPr lang="ru-RU" b="1" i="1" dirty="0" err="1"/>
              <a:t>справи</a:t>
            </a:r>
            <a:r>
              <a:rPr lang="ru-RU" b="1" i="1" dirty="0"/>
              <a:t> </a:t>
            </a:r>
            <a:r>
              <a:rPr lang="ru-RU" b="1" i="1" dirty="0" err="1"/>
              <a:t>розглядається</a:t>
            </a:r>
            <a:r>
              <a:rPr lang="ru-RU" b="1" i="1" dirty="0"/>
              <a:t> </a:t>
            </a:r>
            <a:r>
              <a:rPr lang="ru-RU" b="1" i="1" dirty="0" err="1"/>
              <a:t>спочатку</a:t>
            </a:r>
            <a:r>
              <a:rPr lang="ru-RU" b="1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624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D2439B-80C4-4F31-B6B3-5D5299F5B59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Треті</a:t>
            </a:r>
            <a:r>
              <a:rPr lang="ru-RU" sz="3200" b="1" i="1" dirty="0">
                <a:solidFill>
                  <a:schemeClr val="bg1"/>
                </a:solidFill>
              </a:rPr>
              <a:t> особи, </a:t>
            </a:r>
            <a:r>
              <a:rPr lang="ru-RU" sz="3200" b="1" i="1" dirty="0" err="1">
                <a:solidFill>
                  <a:schemeClr val="bg1"/>
                </a:solidFill>
              </a:rPr>
              <a:t>які</a:t>
            </a:r>
            <a:r>
              <a:rPr lang="ru-RU" sz="3200" b="1" i="1" dirty="0">
                <a:solidFill>
                  <a:schemeClr val="bg1"/>
                </a:solidFill>
              </a:rPr>
              <a:t> не </a:t>
            </a:r>
            <a:r>
              <a:rPr lang="ru-RU" sz="3200" b="1" i="1" dirty="0" err="1">
                <a:solidFill>
                  <a:schemeClr val="bg1"/>
                </a:solidFill>
              </a:rPr>
              <a:t>заявляють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самостійних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вимог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щодо</a:t>
            </a:r>
            <a:r>
              <a:rPr lang="ru-RU" sz="3200" b="1" i="1" dirty="0">
                <a:solidFill>
                  <a:schemeClr val="bg1"/>
                </a:solidFill>
              </a:rPr>
              <a:t> предмета спору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9CBBDB-E4F9-426F-A919-77E4CCD20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Треті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заявляють</a:t>
            </a:r>
            <a:r>
              <a:rPr lang="ru-RU" dirty="0"/>
              <a:t>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предмета спору,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вступити</a:t>
            </a:r>
            <a:r>
              <a:rPr lang="ru-RU" dirty="0"/>
              <a:t> у справу на </a:t>
            </a:r>
            <a:r>
              <a:rPr lang="ru-RU" dirty="0" err="1"/>
              <a:t>стороні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підготовчого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 початку </a:t>
            </a:r>
            <a:r>
              <a:rPr lang="ru-RU" dirty="0" err="1"/>
              <a:t>першого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справа </a:t>
            </a:r>
            <a:r>
              <a:rPr lang="ru-RU" dirty="0" err="1"/>
              <a:t>розглядається</a:t>
            </a:r>
            <a:r>
              <a:rPr lang="ru-RU" dirty="0"/>
              <a:t> в порядку </a:t>
            </a:r>
            <a:r>
              <a:rPr lang="ru-RU" dirty="0" err="1"/>
              <a:t>спрощеного</a:t>
            </a:r>
            <a:r>
              <a:rPr lang="ru-RU" dirty="0"/>
              <a:t> </a:t>
            </a:r>
            <a:r>
              <a:rPr lang="ru-RU" dirty="0" err="1"/>
              <a:t>позовного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коли </a:t>
            </a:r>
            <a:r>
              <a:rPr lang="ru-RU" dirty="0" err="1"/>
              <a:t>рішення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вплинути</a:t>
            </a:r>
            <a:r>
              <a:rPr lang="ru-RU" dirty="0"/>
              <a:t> на </a:t>
            </a:r>
            <a:r>
              <a:rPr lang="ru-RU" dirty="0" err="1"/>
              <a:t>їхні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залучено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суд при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при </a:t>
            </a:r>
            <a:r>
              <a:rPr lang="ru-RU" dirty="0" err="1"/>
              <a:t>підготовці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до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встановить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суду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вплинути</a:t>
            </a:r>
            <a:r>
              <a:rPr lang="ru-RU" dirty="0"/>
              <a:t> на права та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є стороною у </a:t>
            </a:r>
            <a:r>
              <a:rPr lang="ru-RU" dirty="0" err="1"/>
              <a:t>справі</a:t>
            </a:r>
            <a:r>
              <a:rPr lang="ru-RU" dirty="0"/>
              <a:t>, суд </a:t>
            </a:r>
            <a:r>
              <a:rPr lang="ru-RU" dirty="0" err="1"/>
              <a:t>залучає</a:t>
            </a:r>
            <a:r>
              <a:rPr lang="ru-RU" dirty="0"/>
              <a:t> таких </a:t>
            </a:r>
            <a:r>
              <a:rPr lang="ru-RU" dirty="0" err="1"/>
              <a:t>осіб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як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заявляють</a:t>
            </a:r>
            <a:r>
              <a:rPr lang="ru-RU" dirty="0"/>
              <a:t>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предмета спору.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633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93369-91A3-43FC-8A63-7D63956A0CA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Наслідки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незалучення</a:t>
            </a:r>
            <a:r>
              <a:rPr lang="ru-RU" sz="3200" b="1" i="1" dirty="0">
                <a:solidFill>
                  <a:schemeClr val="bg1"/>
                </a:solidFill>
              </a:rPr>
              <a:t> у справу </a:t>
            </a:r>
            <a:r>
              <a:rPr lang="ru-RU" sz="3200" b="1" i="1" dirty="0" err="1">
                <a:solidFill>
                  <a:schemeClr val="bg1"/>
                </a:solidFill>
              </a:rPr>
              <a:t>третьої</a:t>
            </a:r>
            <a:r>
              <a:rPr lang="ru-RU" sz="3200" b="1" i="1" dirty="0">
                <a:solidFill>
                  <a:schemeClr val="bg1"/>
                </a:solidFill>
              </a:rPr>
              <a:t> особи, яка не </a:t>
            </a:r>
            <a:r>
              <a:rPr lang="ru-RU" sz="3200" b="1" i="1" dirty="0" err="1">
                <a:solidFill>
                  <a:schemeClr val="bg1"/>
                </a:solidFill>
              </a:rPr>
              <a:t>заявляє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самостійних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вимог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щодо</a:t>
            </a:r>
            <a:r>
              <a:rPr lang="ru-RU" sz="3200" b="1" i="1" dirty="0">
                <a:solidFill>
                  <a:schemeClr val="bg1"/>
                </a:solidFill>
              </a:rPr>
              <a:t> предмета спору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D4BCBE-DD00-423E-AFE3-5D173F52F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ухвалення</a:t>
            </a:r>
            <a:r>
              <a:rPr lang="ru-RU" dirty="0"/>
              <a:t> судового </a:t>
            </a:r>
            <a:r>
              <a:rPr lang="ru-RU" dirty="0" err="1"/>
              <a:t>рішення</a:t>
            </a:r>
            <a:r>
              <a:rPr lang="ru-RU" dirty="0"/>
              <a:t> сторона </a:t>
            </a:r>
            <a:r>
              <a:rPr lang="ru-RU" dirty="0" err="1"/>
              <a:t>може</a:t>
            </a:r>
            <a:r>
              <a:rPr lang="ru-RU" dirty="0"/>
              <a:t> набути право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третя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пред’явити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сторони</a:t>
            </a:r>
            <a:r>
              <a:rPr lang="ru-RU" dirty="0"/>
              <a:t>, </a:t>
            </a:r>
            <a:r>
              <a:rPr lang="ru-RU" dirty="0" err="1"/>
              <a:t>така</a:t>
            </a:r>
            <a:r>
              <a:rPr lang="ru-RU" dirty="0"/>
              <a:t> сторона </a:t>
            </a:r>
            <a:r>
              <a:rPr lang="ru-RU" dirty="0" err="1"/>
              <a:t>зобов’язана</a:t>
            </a:r>
            <a:r>
              <a:rPr lang="ru-RU" dirty="0"/>
              <a:t> </a:t>
            </a:r>
            <a:r>
              <a:rPr lang="ru-RU" dirty="0" err="1"/>
              <a:t>сповістити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особу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і подати до суду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як </a:t>
            </a:r>
            <a:r>
              <a:rPr lang="ru-RU" dirty="0" err="1"/>
              <a:t>третю</a:t>
            </a:r>
            <a:r>
              <a:rPr lang="ru-RU" dirty="0"/>
              <a:t> особу, яка не </a:t>
            </a:r>
            <a:r>
              <a:rPr lang="ru-RU" dirty="0" err="1"/>
              <a:t>заявляє</a:t>
            </a:r>
            <a:r>
              <a:rPr lang="ru-RU" dirty="0"/>
              <a:t> </a:t>
            </a:r>
            <a:r>
              <a:rPr lang="ru-RU" dirty="0" err="1"/>
              <a:t>самостійні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предмета спору. До </a:t>
            </a:r>
            <a:r>
              <a:rPr lang="ru-RU" dirty="0" err="1"/>
              <a:t>такої</a:t>
            </a:r>
            <a:r>
              <a:rPr lang="ru-RU" dirty="0"/>
              <a:t> заяви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додані</a:t>
            </a:r>
            <a:r>
              <a:rPr lang="ru-RU" dirty="0"/>
              <a:t> </a:t>
            </a:r>
            <a:r>
              <a:rPr lang="ru-RU" dirty="0" err="1"/>
              <a:t>докази</a:t>
            </a:r>
            <a:r>
              <a:rPr lang="ru-RU" dirty="0"/>
              <a:t> про </a:t>
            </a:r>
            <a:r>
              <a:rPr lang="ru-RU" dirty="0" err="1"/>
              <a:t>направлення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про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як </a:t>
            </a:r>
            <a:r>
              <a:rPr lang="ru-RU" dirty="0" err="1"/>
              <a:t>третьої</a:t>
            </a:r>
            <a:r>
              <a:rPr lang="ru-RU" dirty="0"/>
              <a:t> особи подана </a:t>
            </a:r>
            <a:r>
              <a:rPr lang="ru-RU" dirty="0" err="1"/>
              <a:t>заява</a:t>
            </a:r>
            <a:r>
              <a:rPr lang="ru-RU" dirty="0"/>
              <a:t>.</a:t>
            </a:r>
          </a:p>
          <a:p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без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 про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обставини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судовим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,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при </a:t>
            </a:r>
            <a:r>
              <a:rPr lang="ru-RU" dirty="0" err="1"/>
              <a:t>розгляді</a:t>
            </a:r>
            <a:r>
              <a:rPr lang="ru-RU" dirty="0"/>
              <a:t> позову, </a:t>
            </a:r>
            <a:r>
              <a:rPr lang="ru-RU" dirty="0" err="1"/>
              <a:t>пред’явленого</a:t>
            </a:r>
            <a:r>
              <a:rPr lang="ru-RU" dirty="0"/>
              <a:t> стороною, яка брала участь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,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позову, </a:t>
            </a:r>
            <a:r>
              <a:rPr lang="ru-RU" dirty="0" err="1"/>
              <a:t>пред’явленого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третьою</a:t>
            </a:r>
            <a:r>
              <a:rPr lang="ru-RU" dirty="0"/>
              <a:t> особою до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710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9ADCF5-BEA6-4257-8468-EFF269FB7AC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Процесуальне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правонаступництво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F7FC02-09E4-4129-B3F7-FC8C7CD90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,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шляхом </a:t>
            </a:r>
            <a:r>
              <a:rPr lang="ru-RU" dirty="0" err="1"/>
              <a:t>реорганізації</a:t>
            </a:r>
            <a:r>
              <a:rPr lang="ru-RU" dirty="0"/>
              <a:t> (</a:t>
            </a:r>
            <a:r>
              <a:rPr lang="ru-RU" dirty="0" err="1"/>
              <a:t>злиття</a:t>
            </a:r>
            <a:r>
              <a:rPr lang="ru-RU" dirty="0"/>
              <a:t>, </a:t>
            </a:r>
            <a:r>
              <a:rPr lang="ru-RU" dirty="0" err="1"/>
              <a:t>приєднання</a:t>
            </a:r>
            <a:r>
              <a:rPr lang="ru-RU" dirty="0"/>
              <a:t>, </a:t>
            </a:r>
            <a:r>
              <a:rPr lang="ru-RU" dirty="0" err="1"/>
              <a:t>поділу</a:t>
            </a:r>
            <a:r>
              <a:rPr lang="ru-RU" dirty="0"/>
              <a:t>, </a:t>
            </a:r>
            <a:r>
              <a:rPr lang="ru-RU" dirty="0" err="1"/>
              <a:t>перетворення</a:t>
            </a:r>
            <a:r>
              <a:rPr lang="ru-RU" dirty="0"/>
              <a:t>), </a:t>
            </a:r>
            <a:r>
              <a:rPr lang="ru-RU" dirty="0" err="1"/>
              <a:t>заміни</a:t>
            </a:r>
            <a:r>
              <a:rPr lang="ru-RU" dirty="0"/>
              <a:t> кредитора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в </a:t>
            </a:r>
            <a:r>
              <a:rPr lang="ru-RU" dirty="0" err="1"/>
              <a:t>зобов’язанні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заміни</a:t>
            </a:r>
            <a:r>
              <a:rPr lang="ru-RU" dirty="0"/>
              <a:t> особи у </a:t>
            </a:r>
            <a:r>
              <a:rPr lang="ru-RU" dirty="0" err="1"/>
              <a:t>відносинах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</a:t>
            </a:r>
            <a:r>
              <a:rPr lang="ru-RU" dirty="0" err="1"/>
              <a:t>спір</a:t>
            </a:r>
            <a:r>
              <a:rPr lang="ru-RU" dirty="0"/>
              <a:t>, суд </a:t>
            </a:r>
            <a:r>
              <a:rPr lang="ru-RU" dirty="0" err="1"/>
              <a:t>залучає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правонаступника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на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.</a:t>
            </a:r>
          </a:p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вчинені</a:t>
            </a:r>
            <a:r>
              <a:rPr lang="ru-RU" dirty="0"/>
              <a:t> в судовому </a:t>
            </a:r>
            <a:r>
              <a:rPr lang="ru-RU" dirty="0" err="1"/>
              <a:t>процесі</a:t>
            </a:r>
            <a:r>
              <a:rPr lang="ru-RU" dirty="0"/>
              <a:t> до </a:t>
            </a:r>
            <a:r>
              <a:rPr lang="ru-RU" dirty="0" err="1"/>
              <a:t>вступу</a:t>
            </a:r>
            <a:r>
              <a:rPr lang="ru-RU" dirty="0"/>
              <a:t> у справу </a:t>
            </a:r>
            <a:r>
              <a:rPr lang="ru-RU" dirty="0" err="1"/>
              <a:t>правонаступника</a:t>
            </a:r>
            <a:r>
              <a:rPr lang="ru-RU" dirty="0"/>
              <a:t>, </a:t>
            </a:r>
            <a:r>
              <a:rPr lang="ru-RU" dirty="0" err="1"/>
              <a:t>обов’язкові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 так само, як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обов’язкові</a:t>
            </a:r>
            <a:r>
              <a:rPr lang="ru-RU" dirty="0"/>
              <a:t> для особи, яку </a:t>
            </a:r>
            <a:r>
              <a:rPr lang="ru-RU" dirty="0" err="1"/>
              <a:t>правонаступник</a:t>
            </a:r>
            <a:r>
              <a:rPr lang="ru-RU" dirty="0"/>
              <a:t> </a:t>
            </a:r>
            <a:r>
              <a:rPr lang="ru-RU" dirty="0" err="1"/>
              <a:t>замінив</a:t>
            </a:r>
            <a:r>
              <a:rPr lang="ru-RU" dirty="0"/>
              <a:t>.</a:t>
            </a:r>
          </a:p>
          <a:p>
            <a:r>
              <a:rPr lang="ru-RU" dirty="0"/>
              <a:t>Про </a:t>
            </a:r>
            <a:r>
              <a:rPr lang="ru-RU" dirty="0" err="1"/>
              <a:t>заміну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в </a:t>
            </a:r>
            <a:r>
              <a:rPr lang="ru-RU" dirty="0" err="1"/>
              <a:t>заміні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правонаступником</a:t>
            </a:r>
            <a:r>
              <a:rPr lang="ru-RU" dirty="0"/>
              <a:t> суд </a:t>
            </a:r>
            <a:r>
              <a:rPr lang="ru-RU" dirty="0" err="1"/>
              <a:t>постановляє</a:t>
            </a:r>
            <a:r>
              <a:rPr lang="ru-RU" dirty="0"/>
              <a:t> </a:t>
            </a:r>
            <a:r>
              <a:rPr lang="ru-RU" dirty="0" err="1"/>
              <a:t>ухвалу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261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67444C-55B5-4612-940A-C671A1EA751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/>
              <a:t>Участь у </a:t>
            </a:r>
            <a:r>
              <a:rPr lang="ru-RU" sz="3200" b="1" i="1" dirty="0" err="1"/>
              <a:t>справі</a:t>
            </a:r>
            <a:r>
              <a:rPr lang="ru-RU" sz="3200" b="1" i="1" dirty="0"/>
              <a:t> </a:t>
            </a:r>
            <a:r>
              <a:rPr lang="ru-RU" sz="3200" b="1" i="1" dirty="0" err="1"/>
              <a:t>представника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50169B-D85E-4269-9AD5-F09D1A7A7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Сторона, </a:t>
            </a:r>
            <a:r>
              <a:rPr lang="ru-RU" dirty="0" err="1"/>
              <a:t>третя</a:t>
            </a:r>
            <a:r>
              <a:rPr lang="ru-RU" dirty="0"/>
              <a:t> особа, а </a:t>
            </a:r>
            <a:r>
              <a:rPr lang="ru-RU" dirty="0" err="1"/>
              <a:t>також</a:t>
            </a:r>
            <a:r>
              <a:rPr lang="ru-RU" dirty="0"/>
              <a:t> особа, </a:t>
            </a:r>
            <a:r>
              <a:rPr lang="ru-RU" dirty="0" err="1"/>
              <a:t>якій</a:t>
            </a:r>
            <a:r>
              <a:rPr lang="ru-RU" dirty="0"/>
              <a:t> законом </a:t>
            </a:r>
            <a:r>
              <a:rPr lang="ru-RU" dirty="0" err="1"/>
              <a:t>надано</a:t>
            </a:r>
            <a:r>
              <a:rPr lang="ru-RU" dirty="0"/>
              <a:t> право </a:t>
            </a:r>
            <a:r>
              <a:rPr lang="ru-RU" dirty="0" err="1"/>
              <a:t>звертатися</a:t>
            </a:r>
            <a:r>
              <a:rPr lang="ru-RU" dirty="0"/>
              <a:t> до суду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в судовому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 (</a:t>
            </a:r>
            <a:r>
              <a:rPr lang="ru-RU" dirty="0" err="1"/>
              <a:t>самопредставництво</a:t>
            </a:r>
            <a:r>
              <a:rPr lang="ru-RU" dirty="0"/>
              <a:t>) та (</a:t>
            </a:r>
            <a:r>
              <a:rPr lang="ru-RU" dirty="0" err="1"/>
              <a:t>або</a:t>
            </a:r>
            <a:r>
              <a:rPr lang="ru-RU" dirty="0"/>
              <a:t>) через </a:t>
            </a:r>
            <a:r>
              <a:rPr lang="ru-RU" dirty="0" err="1"/>
              <a:t>представника</a:t>
            </a:r>
            <a:r>
              <a:rPr lang="ru-RU" dirty="0"/>
              <a:t>.</a:t>
            </a:r>
          </a:p>
          <a:p>
            <a:r>
              <a:rPr lang="ru-RU" dirty="0"/>
              <a:t> Особиста участь у </a:t>
            </a:r>
            <a:r>
              <a:rPr lang="ru-RU" dirty="0" err="1"/>
              <a:t>справі</a:t>
            </a:r>
            <a:r>
              <a:rPr lang="ru-RU" dirty="0"/>
              <a:t> особи не </a:t>
            </a:r>
            <a:r>
              <a:rPr lang="ru-RU" dirty="0" err="1"/>
              <a:t>позбавляє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права </a:t>
            </a:r>
            <a:r>
              <a:rPr lang="ru-RU" dirty="0" err="1"/>
              <a:t>мати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порядку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участь у </a:t>
            </a:r>
            <a:r>
              <a:rPr lang="ru-RU" dirty="0" err="1"/>
              <a:t>справі</a:t>
            </a:r>
            <a:r>
              <a:rPr lang="ru-RU" dirty="0"/>
              <a:t> через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, члена </a:t>
            </a:r>
            <a:r>
              <a:rPr lang="ru-RU" dirty="0" err="1"/>
              <a:t>виконавчого</a:t>
            </a:r>
            <a:r>
              <a:rPr lang="ru-RU" dirty="0"/>
              <a:t> органу, </a:t>
            </a:r>
            <a:r>
              <a:rPr lang="ru-RU" dirty="0" err="1"/>
              <a:t>іншу</a:t>
            </a:r>
            <a:r>
              <a:rPr lang="ru-RU" dirty="0"/>
              <a:t> особу, </a:t>
            </a:r>
            <a:r>
              <a:rPr lang="ru-RU" dirty="0" err="1"/>
              <a:t>уповноважену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закону, статуту, </a:t>
            </a:r>
            <a:r>
              <a:rPr lang="ru-RU" dirty="0" err="1"/>
              <a:t>положення</a:t>
            </a:r>
            <a:r>
              <a:rPr lang="ru-RU" dirty="0"/>
              <a:t>, трудового договору (контракту) (</a:t>
            </a:r>
            <a:r>
              <a:rPr lang="ru-RU" dirty="0" err="1"/>
              <a:t>самопредставництво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особи), </a:t>
            </a:r>
            <a:r>
              <a:rPr lang="ru-RU" dirty="0" err="1"/>
              <a:t>або</a:t>
            </a:r>
            <a:r>
              <a:rPr lang="ru-RU" dirty="0"/>
              <a:t> через </a:t>
            </a:r>
            <a:r>
              <a:rPr lang="ru-RU" dirty="0" err="1"/>
              <a:t>представника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038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6B71CC-9B59-46E9-BDF7-FF09B7A3BC8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Законні</a:t>
            </a:r>
            <a:r>
              <a:rPr lang="ru-RU" sz="3200" b="1" i="1" dirty="0"/>
              <a:t> </a:t>
            </a:r>
            <a:r>
              <a:rPr lang="ru-RU" sz="3200" b="1" i="1" dirty="0" err="1"/>
              <a:t>представники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D3BD2-5FE8-4561-B859-31753D9E1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малолітніх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віком</a:t>
            </a:r>
            <a:r>
              <a:rPr lang="ru-RU" dirty="0"/>
              <a:t> до </a:t>
            </a:r>
            <a:r>
              <a:rPr lang="ru-RU" dirty="0" err="1"/>
              <a:t>чотирнадцяти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недієздатних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у </a:t>
            </a:r>
            <a:r>
              <a:rPr lang="ru-RU" dirty="0" err="1"/>
              <a:t>суді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батьки, </a:t>
            </a:r>
            <a:r>
              <a:rPr lang="ru-RU" dirty="0" err="1"/>
              <a:t>усиновлювачі</a:t>
            </a:r>
            <a:r>
              <a:rPr lang="ru-RU" dirty="0"/>
              <a:t>, </a:t>
            </a:r>
            <a:r>
              <a:rPr lang="ru-RU" dirty="0" err="1"/>
              <a:t>опікуни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визначені</a:t>
            </a:r>
            <a:r>
              <a:rPr lang="ru-RU" dirty="0"/>
              <a:t> законом.</a:t>
            </a:r>
          </a:p>
          <a:p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неповнолітніх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віком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чотирнадцяти</a:t>
            </a:r>
            <a:r>
              <a:rPr lang="ru-RU" dirty="0"/>
              <a:t> до </a:t>
            </a:r>
            <a:r>
              <a:rPr lang="ru-RU" dirty="0" err="1"/>
              <a:t>вісімнадцяти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представляти</a:t>
            </a:r>
            <a:r>
              <a:rPr lang="ru-RU" dirty="0"/>
              <a:t> у </a:t>
            </a:r>
            <a:r>
              <a:rPr lang="ru-RU" dirty="0" err="1"/>
              <a:t>суді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батьки, </a:t>
            </a:r>
            <a:r>
              <a:rPr lang="ru-RU" dirty="0" err="1"/>
              <a:t>усиновлювачі</a:t>
            </a:r>
            <a:r>
              <a:rPr lang="ru-RU" dirty="0"/>
              <a:t>, </a:t>
            </a:r>
            <a:r>
              <a:rPr lang="ru-RU" dirty="0" err="1"/>
              <a:t>піклувальники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визначені</a:t>
            </a:r>
            <a:r>
              <a:rPr lang="ru-RU" dirty="0"/>
              <a:t> законом.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залучити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в таких справах </a:t>
            </a:r>
            <a:r>
              <a:rPr lang="ru-RU" dirty="0" err="1"/>
              <a:t>неповнолітню</a:t>
            </a:r>
            <a:r>
              <a:rPr lang="ru-RU" dirty="0"/>
              <a:t> особу </a:t>
            </a:r>
            <a:r>
              <a:rPr lang="ru-RU" dirty="0" err="1"/>
              <a:t>чи</a:t>
            </a:r>
            <a:r>
              <a:rPr lang="ru-RU" dirty="0"/>
              <a:t> особу,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.</a:t>
            </a:r>
          </a:p>
          <a:p>
            <a:r>
              <a:rPr lang="ru-RU" dirty="0" err="1"/>
              <a:t>Законні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доручати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особам,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представництво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.</a:t>
            </a:r>
          </a:p>
          <a:p>
            <a:r>
              <a:rPr lang="ru-RU" dirty="0"/>
              <a:t>Суд </a:t>
            </a:r>
            <a:r>
              <a:rPr lang="ru-RU" dirty="0" err="1"/>
              <a:t>залучає</a:t>
            </a:r>
            <a:r>
              <a:rPr lang="ru-RU" dirty="0"/>
              <a:t> </a:t>
            </a:r>
            <a:r>
              <a:rPr lang="ru-RU" dirty="0" err="1"/>
              <a:t>відповідний</a:t>
            </a:r>
            <a:r>
              <a:rPr lang="ru-RU" dirty="0"/>
              <a:t> орган </a:t>
            </a:r>
            <a:r>
              <a:rPr lang="ru-RU" dirty="0" err="1"/>
              <a:t>чи</a:t>
            </a:r>
            <a:r>
              <a:rPr lang="ru-RU" dirty="0"/>
              <a:t> особу, </a:t>
            </a:r>
            <a:r>
              <a:rPr lang="ru-RU" dirty="0" err="1"/>
              <a:t>якій</a:t>
            </a:r>
            <a:r>
              <a:rPr lang="ru-RU" dirty="0"/>
              <a:t> законом </a:t>
            </a:r>
            <a:r>
              <a:rPr lang="ru-RU" dirty="0" err="1"/>
              <a:t>надано</a:t>
            </a:r>
            <a:r>
              <a:rPr lang="ru-RU" dirty="0"/>
              <a:t> право </a:t>
            </a:r>
            <a:r>
              <a:rPr lang="ru-RU" dirty="0" err="1"/>
              <a:t>захищати</a:t>
            </a:r>
            <a:r>
              <a:rPr lang="ru-RU" dirty="0"/>
              <a:t> права та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законного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суперечать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особи,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612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41137E-CEE5-4E18-98D7-1F350039111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Особи, </a:t>
            </a:r>
            <a:r>
              <a:rPr lang="ru-RU" sz="3200" b="1" i="1" dirty="0" err="1">
                <a:solidFill>
                  <a:schemeClr val="bg1"/>
                </a:solidFill>
              </a:rPr>
              <a:t>які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можуть</a:t>
            </a:r>
            <a:r>
              <a:rPr lang="ru-RU" sz="3200" b="1" i="1" dirty="0">
                <a:solidFill>
                  <a:schemeClr val="bg1"/>
                </a:solidFill>
              </a:rPr>
              <a:t> бути </a:t>
            </a:r>
            <a:r>
              <a:rPr lang="ru-RU" sz="3200" b="1" i="1" dirty="0" err="1">
                <a:solidFill>
                  <a:schemeClr val="bg1"/>
                </a:solidFill>
              </a:rPr>
              <a:t>представниками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4C1350-9189-4BA3-A82A-A157262B2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Представником</a:t>
            </a:r>
            <a:r>
              <a:rPr lang="ru-RU" dirty="0"/>
              <a:t> у </a:t>
            </a:r>
            <a:r>
              <a:rPr lang="ru-RU" dirty="0" err="1"/>
              <a:t>суді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адвокат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законний</a:t>
            </a:r>
            <a:r>
              <a:rPr lang="ru-RU" dirty="0"/>
              <a:t> </a:t>
            </a:r>
            <a:r>
              <a:rPr lang="ru-RU" dirty="0" err="1"/>
              <a:t>представник</a:t>
            </a:r>
            <a:r>
              <a:rPr lang="ru-RU" dirty="0"/>
              <a:t>.</a:t>
            </a:r>
          </a:p>
          <a:p>
            <a:r>
              <a:rPr lang="ru-RU" dirty="0"/>
              <a:t>При </a:t>
            </a:r>
            <a:r>
              <a:rPr lang="ru-RU" dirty="0" err="1"/>
              <a:t>розгляді</a:t>
            </a:r>
            <a:r>
              <a:rPr lang="ru-RU" dirty="0"/>
              <a:t> справ у </a:t>
            </a:r>
            <a:r>
              <a:rPr lang="ru-RU" dirty="0" err="1"/>
              <a:t>малозначних</a:t>
            </a:r>
            <a:r>
              <a:rPr lang="ru-RU" dirty="0"/>
              <a:t> спорах (</a:t>
            </a:r>
            <a:r>
              <a:rPr lang="ru-RU" dirty="0" err="1"/>
              <a:t>малозначні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)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особа,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вісімнадцяти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процесуальну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осіб</a:t>
            </a:r>
            <a:endParaRPr lang="ru-RU" dirty="0"/>
          </a:p>
          <a:p>
            <a:r>
              <a:rPr lang="ru-RU" dirty="0" err="1"/>
              <a:t>Органи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законом </a:t>
            </a:r>
            <a:r>
              <a:rPr lang="ru-RU" dirty="0" err="1"/>
              <a:t>надано</a:t>
            </a:r>
            <a:r>
              <a:rPr lang="ru-RU" dirty="0"/>
              <a:t> право </a:t>
            </a:r>
            <a:r>
              <a:rPr lang="ru-RU" dirty="0" err="1"/>
              <a:t>звертатися</a:t>
            </a:r>
            <a:r>
              <a:rPr lang="ru-RU" dirty="0"/>
              <a:t> до суду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малолітніх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неповнолітніх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визнані</a:t>
            </a:r>
            <a:r>
              <a:rPr lang="ru-RU" dirty="0"/>
              <a:t> судом </a:t>
            </a:r>
            <a:r>
              <a:rPr lang="ru-RU" dirty="0" err="1"/>
              <a:t>недієздатними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представляють</a:t>
            </a:r>
            <a:r>
              <a:rPr lang="ru-RU" dirty="0"/>
              <a:t> у </a:t>
            </a:r>
            <a:r>
              <a:rPr lang="ru-RU" dirty="0" err="1"/>
              <a:t>суді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посадові</a:t>
            </a:r>
            <a:r>
              <a:rPr lang="ru-RU" dirty="0"/>
              <a:t> особи,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коли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та особи є стороною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третьою</a:t>
            </a:r>
            <a:r>
              <a:rPr lang="ru-RU" dirty="0"/>
              <a:t> особою у </a:t>
            </a:r>
            <a:r>
              <a:rPr lang="ru-RU" dirty="0" err="1"/>
              <a:t>справі</a:t>
            </a:r>
            <a:r>
              <a:rPr lang="ru-RU" dirty="0"/>
              <a:t>.</a:t>
            </a:r>
          </a:p>
          <a:p>
            <a:r>
              <a:rPr lang="ru-RU" dirty="0"/>
              <a:t>Одна й та сама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позивачів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відповідачів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на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59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96421-A1D6-4A58-A099-E30C8E33580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/>
              <a:t>Склад </a:t>
            </a:r>
            <a:r>
              <a:rPr lang="ru-RU" sz="3200" b="1" i="1" dirty="0" err="1"/>
              <a:t>учасників</a:t>
            </a:r>
            <a:r>
              <a:rPr lang="ru-RU" sz="3200" b="1" i="1" dirty="0"/>
              <a:t> </a:t>
            </a:r>
            <a:r>
              <a:rPr lang="ru-RU" sz="3200" b="1" i="1" dirty="0" err="1"/>
              <a:t>справи</a:t>
            </a:r>
            <a:endParaRPr lang="ru-RU" sz="3200" b="1" i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64040A-D974-4D5F-A44C-9B3CE78755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/>
              <a:t>У справах </a:t>
            </a:r>
            <a:r>
              <a:rPr lang="ru-RU" i="1" dirty="0" err="1"/>
              <a:t>позовного</a:t>
            </a:r>
            <a:r>
              <a:rPr lang="ru-RU" i="1" dirty="0"/>
              <a:t> </a:t>
            </a:r>
            <a:r>
              <a:rPr lang="ru-RU" i="1" dirty="0" err="1"/>
              <a:t>провадження</a:t>
            </a:r>
            <a:endParaRPr lang="ru-RU" i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343F77-0DFF-442B-B6FE-23F466161A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dirty="0" err="1"/>
              <a:t>сторони</a:t>
            </a:r>
            <a:r>
              <a:rPr lang="ru-RU" dirty="0"/>
              <a:t> та </a:t>
            </a:r>
            <a:r>
              <a:rPr lang="ru-RU" dirty="0" err="1"/>
              <a:t>треті</a:t>
            </a:r>
            <a:r>
              <a:rPr lang="ru-RU" dirty="0"/>
              <a:t> особи.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0D862B-4AD4-43F1-9238-B526532C9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i="1" dirty="0"/>
              <a:t>у наказному </a:t>
            </a:r>
            <a:r>
              <a:rPr lang="ru-RU" i="1" dirty="0" err="1"/>
              <a:t>провадженні</a:t>
            </a:r>
            <a:endParaRPr lang="ru-RU" i="1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A9C34FC-4AE9-4585-8CD7-BE442E35E97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err="1"/>
              <a:t>заявник</a:t>
            </a:r>
            <a:r>
              <a:rPr lang="ru-RU" dirty="0"/>
              <a:t> та </a:t>
            </a:r>
            <a:r>
              <a:rPr lang="ru-RU" dirty="0" err="1"/>
              <a:t>боржник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616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AA4875-1D65-4AB0-AC9F-C2792E6E707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Особи, </a:t>
            </a:r>
            <a:r>
              <a:rPr lang="ru-RU" sz="3200" b="1" i="1" dirty="0" err="1">
                <a:solidFill>
                  <a:schemeClr val="bg1"/>
                </a:solidFill>
              </a:rPr>
              <a:t>які</a:t>
            </a:r>
            <a:r>
              <a:rPr lang="ru-RU" sz="3200" b="1" i="1" dirty="0">
                <a:solidFill>
                  <a:schemeClr val="bg1"/>
                </a:solidFill>
              </a:rPr>
              <a:t> не </a:t>
            </a:r>
            <a:r>
              <a:rPr lang="ru-RU" sz="3200" b="1" i="1" dirty="0" err="1">
                <a:solidFill>
                  <a:schemeClr val="bg1"/>
                </a:solidFill>
              </a:rPr>
              <a:t>можуть</a:t>
            </a:r>
            <a:r>
              <a:rPr lang="ru-RU" sz="3200" b="1" i="1" dirty="0">
                <a:solidFill>
                  <a:schemeClr val="bg1"/>
                </a:solidFill>
              </a:rPr>
              <a:t> бути </a:t>
            </a:r>
            <a:r>
              <a:rPr lang="ru-RU" sz="3200" b="1" i="1" dirty="0" err="1">
                <a:solidFill>
                  <a:schemeClr val="bg1"/>
                </a:solidFill>
              </a:rPr>
              <a:t>представниками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7D11BC-937E-45D3-B021-B06B04D81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представником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 особа, яка </a:t>
            </a:r>
            <a:r>
              <a:rPr lang="ru-RU" dirty="0" err="1"/>
              <a:t>бере</a:t>
            </a:r>
            <a:r>
              <a:rPr lang="ru-RU" dirty="0"/>
              <a:t> участь у </a:t>
            </a:r>
            <a:r>
              <a:rPr lang="ru-RU" dirty="0" err="1"/>
              <a:t>справі</a:t>
            </a:r>
            <a:r>
              <a:rPr lang="ru-RU" dirty="0"/>
              <a:t> як </a:t>
            </a:r>
            <a:r>
              <a:rPr lang="ru-RU" dirty="0" err="1"/>
              <a:t>секретар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експерт</a:t>
            </a:r>
            <a:r>
              <a:rPr lang="ru-RU" dirty="0"/>
              <a:t>, </a:t>
            </a:r>
            <a:r>
              <a:rPr lang="ru-RU" dirty="0" err="1"/>
              <a:t>спеціаліст</a:t>
            </a:r>
            <a:r>
              <a:rPr lang="ru-RU" dirty="0"/>
              <a:t>, </a:t>
            </a:r>
            <a:r>
              <a:rPr lang="ru-RU" dirty="0" err="1"/>
              <a:t>перекладач</a:t>
            </a:r>
            <a:r>
              <a:rPr lang="ru-RU" dirty="0"/>
              <a:t> та </a:t>
            </a:r>
            <a:r>
              <a:rPr lang="ru-RU" dirty="0" err="1"/>
              <a:t>свідок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є </a:t>
            </a:r>
            <a:r>
              <a:rPr lang="ru-RU" dirty="0" err="1"/>
              <a:t>помічником</a:t>
            </a:r>
            <a:r>
              <a:rPr lang="ru-RU" dirty="0"/>
              <a:t> </a:t>
            </a:r>
            <a:r>
              <a:rPr lang="ru-RU" dirty="0" err="1"/>
              <a:t>судді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справу.</a:t>
            </a:r>
          </a:p>
          <a:p>
            <a:r>
              <a:rPr lang="ru-RU" dirty="0"/>
              <a:t>Особа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представником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представляла </a:t>
            </a:r>
            <a:r>
              <a:rPr lang="ru-RU" dirty="0" err="1"/>
              <a:t>іншу</a:t>
            </a:r>
            <a:r>
              <a:rPr lang="ru-RU" dirty="0"/>
              <a:t> особу,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суперечать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довірителя</a:t>
            </a:r>
            <a:r>
              <a:rPr lang="ru-RU" dirty="0"/>
              <a:t>.</a:t>
            </a:r>
          </a:p>
          <a:p>
            <a:r>
              <a:rPr lang="ru-RU" dirty="0"/>
              <a:t> Особа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представником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є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медіатором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медіації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спору, </a:t>
            </a:r>
            <a:r>
              <a:rPr lang="ru-RU" dirty="0" err="1"/>
              <a:t>пов’язаного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справою,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Судді</a:t>
            </a:r>
            <a:r>
              <a:rPr lang="ru-RU" dirty="0"/>
              <a:t>, </a:t>
            </a:r>
            <a:r>
              <a:rPr lang="ru-RU" dirty="0" err="1"/>
              <a:t>прокурори</a:t>
            </a:r>
            <a:r>
              <a:rPr lang="ru-RU" dirty="0"/>
              <a:t>, </a:t>
            </a:r>
            <a:r>
              <a:rPr lang="ru-RU" dirty="0" err="1"/>
              <a:t>слідчі</a:t>
            </a:r>
            <a:r>
              <a:rPr lang="ru-RU" dirty="0"/>
              <a:t>, </a:t>
            </a:r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оперативно-</a:t>
            </a:r>
            <a:r>
              <a:rPr lang="ru-RU" dirty="0" err="1"/>
              <a:t>розшукову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представниками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коли вони </a:t>
            </a:r>
            <a:r>
              <a:rPr lang="ru-RU" dirty="0" err="1"/>
              <a:t>діють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органу, </a:t>
            </a:r>
            <a:r>
              <a:rPr lang="ru-RU" dirty="0" err="1"/>
              <a:t>що</a:t>
            </a:r>
            <a:r>
              <a:rPr lang="ru-RU" dirty="0"/>
              <a:t> є стороною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третьою</a:t>
            </a:r>
            <a:r>
              <a:rPr lang="ru-RU" dirty="0"/>
              <a:t> особою в </a:t>
            </a:r>
            <a:r>
              <a:rPr lang="ru-RU" dirty="0" err="1"/>
              <a:t>справі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як </a:t>
            </a:r>
            <a:r>
              <a:rPr lang="ru-RU" dirty="0" err="1"/>
              <a:t>законні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562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8726F-508A-4B9C-A802-E191768351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Документи</a:t>
            </a:r>
            <a:r>
              <a:rPr lang="ru-RU" sz="3200" b="1" i="1" dirty="0">
                <a:solidFill>
                  <a:schemeClr val="bg1"/>
                </a:solidFill>
              </a:rPr>
              <a:t>, </a:t>
            </a:r>
            <a:r>
              <a:rPr lang="ru-RU" sz="3200" b="1" i="1" dirty="0" err="1">
                <a:solidFill>
                  <a:schemeClr val="bg1"/>
                </a:solidFill>
              </a:rPr>
              <a:t>що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підтверджують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повноваження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представників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18D246-5BFB-4DDC-9FCF-A89A49FE7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підтверджені</a:t>
            </a:r>
            <a:r>
              <a:rPr lang="ru-RU" dirty="0"/>
              <a:t> такими документами:</a:t>
            </a:r>
          </a:p>
          <a:p>
            <a:r>
              <a:rPr lang="ru-RU" dirty="0"/>
              <a:t>1) </a:t>
            </a:r>
            <a:r>
              <a:rPr lang="ru-RU" dirty="0" err="1"/>
              <a:t>довіреністю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особи;</a:t>
            </a:r>
          </a:p>
          <a:p>
            <a:r>
              <a:rPr lang="ru-RU" dirty="0"/>
              <a:t>2) </a:t>
            </a:r>
            <a:r>
              <a:rPr lang="ru-RU" dirty="0" err="1"/>
              <a:t>свідоцтвом</a:t>
            </a:r>
            <a:r>
              <a:rPr lang="ru-RU" dirty="0"/>
              <a:t> про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про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опікуном</a:t>
            </a:r>
            <a:r>
              <a:rPr lang="ru-RU" dirty="0"/>
              <a:t>, </a:t>
            </a:r>
            <a:r>
              <a:rPr lang="ru-RU" dirty="0" err="1"/>
              <a:t>піклувальником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охоронцем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майна.</a:t>
            </a:r>
          </a:p>
          <a:p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повинна бути </a:t>
            </a:r>
            <a:r>
              <a:rPr lang="ru-RU" dirty="0" err="1"/>
              <a:t>посвідчена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визначених</a:t>
            </a:r>
            <a:r>
              <a:rPr lang="ru-RU" dirty="0"/>
              <a:t> законом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особою.</a:t>
            </a:r>
          </a:p>
          <a:p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видається</a:t>
            </a:r>
            <a:r>
              <a:rPr lang="ru-RU" dirty="0"/>
              <a:t> за </a:t>
            </a:r>
            <a:r>
              <a:rPr lang="ru-RU" dirty="0" err="1"/>
              <a:t>підписом</a:t>
            </a:r>
            <a:r>
              <a:rPr lang="ru-RU" dirty="0"/>
              <a:t> (</a:t>
            </a:r>
            <a:r>
              <a:rPr lang="ru-RU" dirty="0" err="1"/>
              <a:t>електронним</a:t>
            </a:r>
            <a:r>
              <a:rPr lang="ru-RU" dirty="0"/>
              <a:t> </a:t>
            </a:r>
            <a:r>
              <a:rPr lang="ru-RU" dirty="0" err="1"/>
              <a:t>підписом</a:t>
            </a:r>
            <a:r>
              <a:rPr lang="ru-RU" dirty="0"/>
              <a:t>) </a:t>
            </a:r>
            <a:r>
              <a:rPr lang="ru-RU" dirty="0" err="1"/>
              <a:t>посадової</a:t>
            </a:r>
            <a:r>
              <a:rPr lang="ru-RU" dirty="0"/>
              <a:t> особи, </a:t>
            </a:r>
            <a:r>
              <a:rPr lang="ru-RU" dirty="0" err="1"/>
              <a:t>уповноваженої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законом, </a:t>
            </a:r>
            <a:r>
              <a:rPr lang="ru-RU" dirty="0" err="1"/>
              <a:t>установчими</a:t>
            </a:r>
            <a:r>
              <a:rPr lang="ru-RU" dirty="0"/>
              <a:t> документами.</a:t>
            </a:r>
          </a:p>
          <a:p>
            <a:r>
              <a:rPr lang="ru-RU" dirty="0" err="1"/>
              <a:t>Повноваження</a:t>
            </a:r>
            <a:r>
              <a:rPr lang="ru-RU" dirty="0"/>
              <a:t> адвоката як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підтверджуються</a:t>
            </a:r>
            <a:r>
              <a:rPr lang="ru-RU" dirty="0"/>
              <a:t> </a:t>
            </a:r>
            <a:r>
              <a:rPr lang="ru-RU" dirty="0" err="1"/>
              <a:t>довіреністю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ордером, </a:t>
            </a:r>
            <a:r>
              <a:rPr lang="ru-RU" dirty="0" err="1"/>
              <a:t>виданим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адвокатуру та </a:t>
            </a:r>
            <a:r>
              <a:rPr lang="ru-RU" dirty="0" err="1"/>
              <a:t>адвокатську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".</a:t>
            </a:r>
          </a:p>
          <a:p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за </a:t>
            </a:r>
            <a:r>
              <a:rPr lang="ru-RU" dirty="0" err="1"/>
              <a:t>зверненням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безоплатної</a:t>
            </a:r>
            <a:r>
              <a:rPr lang="ru-RU" dirty="0"/>
              <a:t> </a:t>
            </a:r>
            <a:r>
              <a:rPr lang="ru-RU" dirty="0" err="1"/>
              <a:t>вторинної</a:t>
            </a:r>
            <a:r>
              <a:rPr lang="ru-RU" dirty="0"/>
              <a:t> </a:t>
            </a:r>
            <a:r>
              <a:rPr lang="ru-RU" dirty="0" err="1"/>
              <a:t>правничої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посвідчена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(установи),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164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C2BF0-488A-4C38-A3C5-C74E0358E75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Повноваження</a:t>
            </a:r>
            <a:r>
              <a:rPr lang="ru-RU" sz="3200" b="1" i="1" dirty="0"/>
              <a:t> </a:t>
            </a:r>
            <a:r>
              <a:rPr lang="ru-RU" sz="3200" b="1" i="1" dirty="0" err="1"/>
              <a:t>представника</a:t>
            </a:r>
            <a:r>
              <a:rPr lang="ru-RU" sz="3200" b="1" i="1" dirty="0"/>
              <a:t> в </a:t>
            </a:r>
            <a:r>
              <a:rPr lang="ru-RU" sz="3200" b="1" i="1" dirty="0" err="1"/>
              <a:t>суді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B66BEC-328E-44F2-9104-D266CCC68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Представник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на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,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особи,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процесуальні</a:t>
            </a:r>
            <a:r>
              <a:rPr lang="ru-RU" dirty="0"/>
              <a:t> права та </a:t>
            </a:r>
            <a:r>
              <a:rPr lang="ru-RU" dirty="0" err="1"/>
              <a:t>обов’язки</a:t>
            </a:r>
            <a:r>
              <a:rPr lang="ru-RU" dirty="0"/>
              <a:t>.</a:t>
            </a:r>
          </a:p>
          <a:p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процесуальної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застережені</a:t>
            </a:r>
            <a:r>
              <a:rPr lang="ru-RU" dirty="0"/>
              <a:t> у </a:t>
            </a:r>
            <a:r>
              <a:rPr lang="ru-RU" dirty="0" err="1"/>
              <a:t>виданій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довіреності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ордері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Підстави</a:t>
            </a:r>
            <a:r>
              <a:rPr lang="ru-RU" dirty="0"/>
              <a:t> і порядок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Цивільним</a:t>
            </a:r>
            <a:r>
              <a:rPr lang="ru-RU" u="sng" dirty="0">
                <a:hlinkClick r:id="rId2"/>
              </a:rPr>
              <a:t> кодексом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, а </a:t>
            </a:r>
            <a:r>
              <a:rPr lang="ru-RU" dirty="0" err="1"/>
              <a:t>представництва</a:t>
            </a:r>
            <a:r>
              <a:rPr lang="ru-RU" dirty="0"/>
              <a:t> за ордером - </a:t>
            </a:r>
            <a:r>
              <a:rPr lang="ru-RU" dirty="0" err="1"/>
              <a:t>законодавством</a:t>
            </a:r>
            <a:r>
              <a:rPr lang="ru-RU" dirty="0"/>
              <a:t> про адвокатуру.</a:t>
            </a:r>
          </a:p>
          <a:p>
            <a:r>
              <a:rPr lang="ru-RU" dirty="0"/>
              <a:t>Про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ордером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повідомлено</a:t>
            </a:r>
            <a:r>
              <a:rPr lang="ru-RU" dirty="0"/>
              <a:t> суд шляхом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заяви.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 особи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представник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самій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, </a:t>
            </a:r>
            <a:r>
              <a:rPr lang="ru-RU" dirty="0" err="1"/>
              <a:t>третьої</a:t>
            </a:r>
            <a:r>
              <a:rPr lang="ru-RU" dirty="0"/>
              <a:t> особи на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самостійними</a:t>
            </a:r>
            <a:r>
              <a:rPr lang="ru-RU" dirty="0"/>
              <a:t> </a:t>
            </a:r>
            <a:r>
              <a:rPr lang="ru-RU" dirty="0" err="1"/>
              <a:t>вимогами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предмета спору.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98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2E7C13-F41C-4F98-A5EB-A192D14128A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Інші</a:t>
            </a:r>
            <a:r>
              <a:rPr lang="ru-RU" sz="3200" b="1" i="1" dirty="0"/>
              <a:t> </a:t>
            </a:r>
            <a:r>
              <a:rPr lang="ru-RU" sz="3200" b="1" i="1" dirty="0" err="1"/>
              <a:t>учасники</a:t>
            </a:r>
            <a:r>
              <a:rPr lang="ru-RU" sz="3200" b="1" i="1" dirty="0"/>
              <a:t> судового </a:t>
            </a:r>
            <a:r>
              <a:rPr lang="ru-RU" sz="3200" b="1" i="1" dirty="0" err="1"/>
              <a:t>процесу</a:t>
            </a:r>
            <a:endParaRPr lang="ru-RU" sz="32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7DBCB4-C997-4DF4-9F97-96194F768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Учасниками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, є </a:t>
            </a:r>
            <a:r>
              <a:rPr lang="ru-RU" dirty="0" err="1"/>
              <a:t>помічник</a:t>
            </a:r>
            <a:r>
              <a:rPr lang="ru-RU" dirty="0"/>
              <a:t> </a:t>
            </a:r>
            <a:r>
              <a:rPr lang="ru-RU" dirty="0" err="1"/>
              <a:t>судді</a:t>
            </a:r>
            <a:r>
              <a:rPr lang="ru-RU" dirty="0"/>
              <a:t>, </a:t>
            </a:r>
            <a:r>
              <a:rPr lang="ru-RU" dirty="0" err="1"/>
              <a:t>секретар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судовий</a:t>
            </a:r>
            <a:r>
              <a:rPr lang="ru-RU" dirty="0"/>
              <a:t> </a:t>
            </a:r>
            <a:r>
              <a:rPr lang="ru-RU" dirty="0" err="1"/>
              <a:t>розпорядник</a:t>
            </a:r>
            <a:r>
              <a:rPr lang="ru-RU" dirty="0"/>
              <a:t>, </a:t>
            </a:r>
            <a:r>
              <a:rPr lang="ru-RU" dirty="0" err="1"/>
              <a:t>свідок</a:t>
            </a:r>
            <a:r>
              <a:rPr lang="ru-RU" dirty="0"/>
              <a:t>, </a:t>
            </a:r>
            <a:r>
              <a:rPr lang="ru-RU" dirty="0" err="1"/>
              <a:t>експерт</a:t>
            </a:r>
            <a:r>
              <a:rPr lang="ru-RU" dirty="0"/>
              <a:t>, </a:t>
            </a:r>
            <a:r>
              <a:rPr lang="ru-RU" dirty="0" err="1"/>
              <a:t>експерт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права, </a:t>
            </a:r>
            <a:r>
              <a:rPr lang="ru-RU" dirty="0" err="1"/>
              <a:t>перекладач</a:t>
            </a:r>
            <a:r>
              <a:rPr lang="ru-RU" dirty="0"/>
              <a:t>, </a:t>
            </a:r>
            <a:r>
              <a:rPr lang="ru-RU" dirty="0" err="1"/>
              <a:t>спеціаліст</a:t>
            </a:r>
            <a:r>
              <a:rPr lang="ru-RU" dirty="0"/>
              <a:t>.</a:t>
            </a: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78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B1EAF7-F014-432B-A40E-8D79CAF44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224" y="365126"/>
            <a:ext cx="10317163" cy="8239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/>
              <a:t>Права та </a:t>
            </a:r>
            <a:r>
              <a:rPr lang="ru-RU" sz="3200" b="1" i="1" dirty="0" err="1"/>
              <a:t>обов’язки</a:t>
            </a:r>
            <a:r>
              <a:rPr lang="ru-RU" sz="3200" b="1" i="1" dirty="0"/>
              <a:t> </a:t>
            </a:r>
            <a:r>
              <a:rPr lang="ru-RU" sz="3200" b="1" i="1" dirty="0" err="1"/>
              <a:t>учасників</a:t>
            </a:r>
            <a:r>
              <a:rPr lang="ru-RU" sz="3200" b="1" i="1" dirty="0"/>
              <a:t> </a:t>
            </a:r>
            <a:r>
              <a:rPr lang="ru-RU" sz="3200" b="1" i="1" dirty="0" err="1"/>
              <a:t>справи</a:t>
            </a:r>
            <a:endParaRPr lang="ru-RU" sz="3200" b="1" i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54575F-0ABB-4123-9A6F-258EAB167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33500"/>
            <a:ext cx="5157787" cy="347663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>
                <a:solidFill>
                  <a:srgbClr val="00B050"/>
                </a:solidFill>
              </a:rPr>
              <a:t>Учасники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справи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мають</a:t>
            </a:r>
            <a:r>
              <a:rPr lang="ru-RU" i="1" dirty="0">
                <a:solidFill>
                  <a:srgbClr val="00B050"/>
                </a:solidFill>
              </a:rPr>
              <a:t> право: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DFEBF8-B7EF-4791-B77E-CC3676DC2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25625"/>
            <a:ext cx="5157787" cy="4364039"/>
          </a:xfrm>
        </p:spPr>
        <p:txBody>
          <a:bodyPr>
            <a:normAutofit fontScale="47500" lnSpcReduction="20000"/>
          </a:bodyPr>
          <a:lstStyle/>
          <a:p>
            <a:r>
              <a:rPr lang="ru-RU" sz="3300" dirty="0"/>
              <a:t>1) </a:t>
            </a:r>
            <a:r>
              <a:rPr lang="ru-RU" sz="3300" dirty="0" err="1"/>
              <a:t>ознайомлюватися</a:t>
            </a:r>
            <a:r>
              <a:rPr lang="ru-RU" sz="3300" dirty="0"/>
              <a:t> з </a:t>
            </a:r>
            <a:r>
              <a:rPr lang="ru-RU" sz="3300" dirty="0" err="1"/>
              <a:t>матеріалами</a:t>
            </a:r>
            <a:r>
              <a:rPr lang="ru-RU" sz="3300" dirty="0"/>
              <a:t> </a:t>
            </a:r>
            <a:r>
              <a:rPr lang="ru-RU" sz="3300" dirty="0" err="1"/>
              <a:t>справи</a:t>
            </a:r>
            <a:r>
              <a:rPr lang="ru-RU" sz="3300" dirty="0"/>
              <a:t>, </a:t>
            </a:r>
            <a:r>
              <a:rPr lang="ru-RU" sz="3300" dirty="0" err="1"/>
              <a:t>робити</a:t>
            </a:r>
            <a:r>
              <a:rPr lang="ru-RU" sz="3300" dirty="0"/>
              <a:t> з них </a:t>
            </a:r>
            <a:r>
              <a:rPr lang="ru-RU" sz="3300" dirty="0" err="1"/>
              <a:t>витяги</a:t>
            </a:r>
            <a:r>
              <a:rPr lang="ru-RU" sz="3300" dirty="0"/>
              <a:t>, </a:t>
            </a:r>
            <a:r>
              <a:rPr lang="ru-RU" sz="3300" dirty="0" err="1"/>
              <a:t>копії</a:t>
            </a:r>
            <a:r>
              <a:rPr lang="ru-RU" sz="3300" dirty="0"/>
              <a:t>, </a:t>
            </a:r>
            <a:r>
              <a:rPr lang="ru-RU" sz="3300" dirty="0" err="1"/>
              <a:t>одержувати</a:t>
            </a:r>
            <a:r>
              <a:rPr lang="ru-RU" sz="3300" dirty="0"/>
              <a:t> </a:t>
            </a:r>
            <a:r>
              <a:rPr lang="ru-RU" sz="3300" dirty="0" err="1"/>
              <a:t>копії</a:t>
            </a:r>
            <a:r>
              <a:rPr lang="ru-RU" sz="3300" dirty="0"/>
              <a:t> </a:t>
            </a:r>
            <a:r>
              <a:rPr lang="ru-RU" sz="3300" dirty="0" err="1"/>
              <a:t>судових</a:t>
            </a:r>
            <a:r>
              <a:rPr lang="ru-RU" sz="3300" dirty="0"/>
              <a:t> </a:t>
            </a:r>
            <a:r>
              <a:rPr lang="ru-RU" sz="3300" dirty="0" err="1"/>
              <a:t>рішень</a:t>
            </a:r>
            <a:r>
              <a:rPr lang="ru-RU" sz="3300" dirty="0"/>
              <a:t>;</a:t>
            </a:r>
          </a:p>
          <a:p>
            <a:r>
              <a:rPr lang="ru-RU" sz="3300" dirty="0"/>
              <a:t>2) </a:t>
            </a:r>
            <a:r>
              <a:rPr lang="ru-RU" sz="3300" dirty="0" err="1"/>
              <a:t>подавати</a:t>
            </a:r>
            <a:r>
              <a:rPr lang="ru-RU" sz="3300" dirty="0"/>
              <a:t> </a:t>
            </a:r>
            <a:r>
              <a:rPr lang="ru-RU" sz="3300" dirty="0" err="1"/>
              <a:t>докази</a:t>
            </a:r>
            <a:r>
              <a:rPr lang="ru-RU" sz="3300" dirty="0"/>
              <a:t>; </a:t>
            </a:r>
            <a:r>
              <a:rPr lang="ru-RU" sz="3300" dirty="0" err="1"/>
              <a:t>брати</a:t>
            </a:r>
            <a:r>
              <a:rPr lang="ru-RU" sz="3300" dirty="0"/>
              <a:t> участь у </a:t>
            </a:r>
            <a:r>
              <a:rPr lang="ru-RU" sz="3300" dirty="0" err="1"/>
              <a:t>судових</a:t>
            </a:r>
            <a:r>
              <a:rPr lang="ru-RU" sz="3300" dirty="0"/>
              <a:t> </a:t>
            </a:r>
            <a:r>
              <a:rPr lang="ru-RU" sz="3300" dirty="0" err="1"/>
              <a:t>засіданнях</a:t>
            </a:r>
            <a:r>
              <a:rPr lang="ru-RU" sz="3300" dirty="0"/>
              <a:t>, </a:t>
            </a:r>
            <a:r>
              <a:rPr lang="ru-RU" sz="3300" dirty="0" err="1"/>
              <a:t>якщо</a:t>
            </a:r>
            <a:r>
              <a:rPr lang="ru-RU" sz="3300" dirty="0"/>
              <a:t> </a:t>
            </a:r>
            <a:r>
              <a:rPr lang="ru-RU" sz="3300" dirty="0" err="1"/>
              <a:t>інше</a:t>
            </a:r>
            <a:r>
              <a:rPr lang="ru-RU" sz="3300" dirty="0"/>
              <a:t> не </a:t>
            </a:r>
            <a:r>
              <a:rPr lang="ru-RU" sz="3300" dirty="0" err="1"/>
              <a:t>визначено</a:t>
            </a:r>
            <a:r>
              <a:rPr lang="ru-RU" sz="3300" dirty="0"/>
              <a:t> законом; </a:t>
            </a:r>
            <a:r>
              <a:rPr lang="ru-RU" sz="3300" dirty="0" err="1"/>
              <a:t>брати</a:t>
            </a:r>
            <a:r>
              <a:rPr lang="ru-RU" sz="3300" dirty="0"/>
              <a:t> участь у </a:t>
            </a:r>
            <a:r>
              <a:rPr lang="ru-RU" sz="3300" dirty="0" err="1"/>
              <a:t>дослідженні</a:t>
            </a:r>
            <a:r>
              <a:rPr lang="ru-RU" sz="3300" dirty="0"/>
              <a:t> </a:t>
            </a:r>
            <a:r>
              <a:rPr lang="ru-RU" sz="3300" dirty="0" err="1"/>
              <a:t>доказів</a:t>
            </a:r>
            <a:r>
              <a:rPr lang="ru-RU" sz="3300" dirty="0"/>
              <a:t>; </a:t>
            </a:r>
            <a:r>
              <a:rPr lang="ru-RU" sz="3300" dirty="0" err="1"/>
              <a:t>ставити</a:t>
            </a:r>
            <a:r>
              <a:rPr lang="ru-RU" sz="3300" dirty="0"/>
              <a:t> </a:t>
            </a:r>
            <a:r>
              <a:rPr lang="ru-RU" sz="3300" dirty="0" err="1"/>
              <a:t>питання</a:t>
            </a:r>
            <a:r>
              <a:rPr lang="ru-RU" sz="3300" dirty="0"/>
              <a:t> </a:t>
            </a:r>
            <a:r>
              <a:rPr lang="ru-RU" sz="3300" dirty="0" err="1"/>
              <a:t>іншим</a:t>
            </a:r>
            <a:r>
              <a:rPr lang="ru-RU" sz="3300" dirty="0"/>
              <a:t> </a:t>
            </a:r>
            <a:r>
              <a:rPr lang="ru-RU" sz="3300" dirty="0" err="1"/>
              <a:t>учасникам</a:t>
            </a:r>
            <a:r>
              <a:rPr lang="ru-RU" sz="3300" dirty="0"/>
              <a:t> </a:t>
            </a:r>
            <a:r>
              <a:rPr lang="ru-RU" sz="3300" dirty="0" err="1"/>
              <a:t>справи</a:t>
            </a:r>
            <a:r>
              <a:rPr lang="ru-RU" sz="3300" dirty="0"/>
              <a:t>, а </a:t>
            </a:r>
            <a:r>
              <a:rPr lang="ru-RU" sz="3300" dirty="0" err="1"/>
              <a:t>також</a:t>
            </a:r>
            <a:r>
              <a:rPr lang="ru-RU" sz="3300" dirty="0"/>
              <a:t> </a:t>
            </a:r>
            <a:r>
              <a:rPr lang="ru-RU" sz="3300" dirty="0" err="1"/>
              <a:t>свідкам</a:t>
            </a:r>
            <a:r>
              <a:rPr lang="ru-RU" sz="3300" dirty="0"/>
              <a:t>, </a:t>
            </a:r>
            <a:r>
              <a:rPr lang="ru-RU" sz="3300" dirty="0" err="1"/>
              <a:t>експертам</a:t>
            </a:r>
            <a:r>
              <a:rPr lang="ru-RU" sz="3300" dirty="0"/>
              <a:t>, </a:t>
            </a:r>
            <a:r>
              <a:rPr lang="ru-RU" sz="3300" dirty="0" err="1"/>
              <a:t>спеціалістам</a:t>
            </a:r>
            <a:r>
              <a:rPr lang="ru-RU" sz="3300" dirty="0"/>
              <a:t>;</a:t>
            </a:r>
          </a:p>
          <a:p>
            <a:r>
              <a:rPr lang="ru-RU" sz="3300" dirty="0"/>
              <a:t>3) </a:t>
            </a:r>
            <a:r>
              <a:rPr lang="ru-RU" sz="3300" dirty="0" err="1"/>
              <a:t>подавати</a:t>
            </a:r>
            <a:r>
              <a:rPr lang="ru-RU" sz="3300" dirty="0"/>
              <a:t> заяви та </a:t>
            </a:r>
            <a:r>
              <a:rPr lang="ru-RU" sz="3300" dirty="0" err="1"/>
              <a:t>клопотання</a:t>
            </a:r>
            <a:r>
              <a:rPr lang="ru-RU" sz="3300" dirty="0"/>
              <a:t>, </a:t>
            </a:r>
            <a:r>
              <a:rPr lang="ru-RU" sz="3300" dirty="0" err="1"/>
              <a:t>надавати</a:t>
            </a:r>
            <a:r>
              <a:rPr lang="ru-RU" sz="3300" dirty="0"/>
              <a:t> </a:t>
            </a:r>
            <a:r>
              <a:rPr lang="ru-RU" sz="3300" dirty="0" err="1"/>
              <a:t>пояснення</a:t>
            </a:r>
            <a:r>
              <a:rPr lang="ru-RU" sz="3300" dirty="0"/>
              <a:t> суду, </a:t>
            </a:r>
            <a:r>
              <a:rPr lang="ru-RU" sz="3300" dirty="0" err="1"/>
              <a:t>наводити</a:t>
            </a:r>
            <a:r>
              <a:rPr lang="ru-RU" sz="3300" dirty="0"/>
              <a:t> </a:t>
            </a:r>
            <a:r>
              <a:rPr lang="ru-RU" sz="3300" dirty="0" err="1"/>
              <a:t>свої</a:t>
            </a:r>
            <a:r>
              <a:rPr lang="ru-RU" sz="3300" dirty="0"/>
              <a:t> доводи, </a:t>
            </a:r>
            <a:r>
              <a:rPr lang="ru-RU" sz="3300" dirty="0" err="1"/>
              <a:t>міркування</a:t>
            </a:r>
            <a:r>
              <a:rPr lang="ru-RU" sz="3300" dirty="0"/>
              <a:t> </a:t>
            </a:r>
            <a:r>
              <a:rPr lang="ru-RU" sz="3300" dirty="0" err="1"/>
              <a:t>щодо</a:t>
            </a:r>
            <a:r>
              <a:rPr lang="ru-RU" sz="3300" dirty="0"/>
              <a:t> </a:t>
            </a:r>
            <a:r>
              <a:rPr lang="ru-RU" sz="3300" dirty="0" err="1"/>
              <a:t>питань</a:t>
            </a:r>
            <a:r>
              <a:rPr lang="ru-RU" sz="3300" dirty="0"/>
              <a:t>, </a:t>
            </a:r>
            <a:r>
              <a:rPr lang="ru-RU" sz="3300" dirty="0" err="1"/>
              <a:t>які</a:t>
            </a:r>
            <a:r>
              <a:rPr lang="ru-RU" sz="3300" dirty="0"/>
              <a:t> </a:t>
            </a:r>
            <a:r>
              <a:rPr lang="ru-RU" sz="3300" dirty="0" err="1"/>
              <a:t>виникають</a:t>
            </a:r>
            <a:r>
              <a:rPr lang="ru-RU" sz="3300" dirty="0"/>
              <a:t> </a:t>
            </a:r>
            <a:r>
              <a:rPr lang="ru-RU" sz="3300" dirty="0" err="1"/>
              <a:t>під</a:t>
            </a:r>
            <a:r>
              <a:rPr lang="ru-RU" sz="3300" dirty="0"/>
              <a:t> час судового </a:t>
            </a:r>
            <a:r>
              <a:rPr lang="ru-RU" sz="3300" dirty="0" err="1"/>
              <a:t>розгляду</a:t>
            </a:r>
            <a:r>
              <a:rPr lang="ru-RU" sz="3300" dirty="0"/>
              <a:t>, і </a:t>
            </a:r>
            <a:r>
              <a:rPr lang="ru-RU" sz="3300" dirty="0" err="1"/>
              <a:t>заперечення</a:t>
            </a:r>
            <a:r>
              <a:rPr lang="ru-RU" sz="3300" dirty="0"/>
              <a:t> </a:t>
            </a:r>
            <a:r>
              <a:rPr lang="ru-RU" sz="3300" dirty="0" err="1"/>
              <a:t>проти</a:t>
            </a:r>
            <a:r>
              <a:rPr lang="ru-RU" sz="3300" dirty="0"/>
              <a:t> </a:t>
            </a:r>
            <a:r>
              <a:rPr lang="ru-RU" sz="3300" dirty="0" err="1"/>
              <a:t>заяв</a:t>
            </a:r>
            <a:r>
              <a:rPr lang="ru-RU" sz="3300" dirty="0"/>
              <a:t>, </a:t>
            </a:r>
            <a:r>
              <a:rPr lang="ru-RU" sz="3300" dirty="0" err="1"/>
              <a:t>клопотань</a:t>
            </a:r>
            <a:r>
              <a:rPr lang="ru-RU" sz="3300" dirty="0"/>
              <a:t>, </a:t>
            </a:r>
            <a:r>
              <a:rPr lang="ru-RU" sz="3300" dirty="0" err="1"/>
              <a:t>доводів</a:t>
            </a:r>
            <a:r>
              <a:rPr lang="ru-RU" sz="3300" dirty="0"/>
              <a:t> і </a:t>
            </a:r>
            <a:r>
              <a:rPr lang="ru-RU" sz="3300" dirty="0" err="1"/>
              <a:t>міркувань</a:t>
            </a:r>
            <a:r>
              <a:rPr lang="ru-RU" sz="3300" dirty="0"/>
              <a:t> </a:t>
            </a:r>
            <a:r>
              <a:rPr lang="ru-RU" sz="3300" dirty="0" err="1"/>
              <a:t>інших</a:t>
            </a:r>
            <a:r>
              <a:rPr lang="ru-RU" sz="3300" dirty="0"/>
              <a:t> </a:t>
            </a:r>
            <a:r>
              <a:rPr lang="ru-RU" sz="3300" dirty="0" err="1"/>
              <a:t>осіб</a:t>
            </a:r>
            <a:r>
              <a:rPr lang="ru-RU" sz="3300" dirty="0"/>
              <a:t>;</a:t>
            </a:r>
          </a:p>
          <a:p>
            <a:r>
              <a:rPr lang="ru-RU" sz="3300" dirty="0"/>
              <a:t>4) </a:t>
            </a:r>
            <a:r>
              <a:rPr lang="ru-RU" sz="3300" dirty="0" err="1"/>
              <a:t>ознайомлюватися</a:t>
            </a:r>
            <a:r>
              <a:rPr lang="ru-RU" sz="3300" dirty="0"/>
              <a:t> з протоколом судового </a:t>
            </a:r>
            <a:r>
              <a:rPr lang="ru-RU" sz="3300" dirty="0" err="1"/>
              <a:t>засідання</a:t>
            </a:r>
            <a:r>
              <a:rPr lang="ru-RU" sz="3300" dirty="0"/>
              <a:t>, </a:t>
            </a:r>
            <a:r>
              <a:rPr lang="ru-RU" sz="3300" dirty="0" err="1"/>
              <a:t>записом</a:t>
            </a:r>
            <a:r>
              <a:rPr lang="ru-RU" sz="3300" dirty="0"/>
              <a:t> </a:t>
            </a:r>
            <a:r>
              <a:rPr lang="ru-RU" sz="3300" dirty="0" err="1"/>
              <a:t>фіксування</a:t>
            </a:r>
            <a:r>
              <a:rPr lang="ru-RU" sz="3300" dirty="0"/>
              <a:t> судового </a:t>
            </a:r>
            <a:r>
              <a:rPr lang="ru-RU" sz="3300" dirty="0" err="1"/>
              <a:t>засідання</a:t>
            </a:r>
            <a:r>
              <a:rPr lang="ru-RU" sz="3300" dirty="0"/>
              <a:t> </a:t>
            </a:r>
            <a:r>
              <a:rPr lang="ru-RU" sz="3300" dirty="0" err="1"/>
              <a:t>технічними</a:t>
            </a:r>
            <a:r>
              <a:rPr lang="ru-RU" sz="3300" dirty="0"/>
              <a:t> </a:t>
            </a:r>
            <a:r>
              <a:rPr lang="ru-RU" sz="3300" dirty="0" err="1"/>
              <a:t>засобами</a:t>
            </a:r>
            <a:r>
              <a:rPr lang="ru-RU" sz="3300" dirty="0"/>
              <a:t>, </a:t>
            </a:r>
            <a:r>
              <a:rPr lang="ru-RU" sz="3300" dirty="0" err="1"/>
              <a:t>робити</a:t>
            </a:r>
            <a:r>
              <a:rPr lang="ru-RU" sz="3300" dirty="0"/>
              <a:t> з них </a:t>
            </a:r>
            <a:r>
              <a:rPr lang="ru-RU" sz="3300" dirty="0" err="1"/>
              <a:t>копії</a:t>
            </a:r>
            <a:r>
              <a:rPr lang="ru-RU" sz="3300" dirty="0"/>
              <a:t>, </a:t>
            </a:r>
            <a:r>
              <a:rPr lang="ru-RU" sz="3300" dirty="0" err="1"/>
              <a:t>подавати</a:t>
            </a:r>
            <a:r>
              <a:rPr lang="ru-RU" sz="3300" dirty="0"/>
              <a:t> </a:t>
            </a:r>
            <a:r>
              <a:rPr lang="ru-RU" sz="3300" dirty="0" err="1"/>
              <a:t>письмові</a:t>
            </a:r>
            <a:r>
              <a:rPr lang="ru-RU" sz="3300" dirty="0"/>
              <a:t> </a:t>
            </a:r>
            <a:r>
              <a:rPr lang="ru-RU" sz="3300" dirty="0" err="1"/>
              <a:t>зауваження</a:t>
            </a:r>
            <a:r>
              <a:rPr lang="ru-RU" sz="3300" dirty="0"/>
              <a:t> з приводу </a:t>
            </a:r>
            <a:r>
              <a:rPr lang="ru-RU" sz="3300" dirty="0" err="1"/>
              <a:t>їх</a:t>
            </a:r>
            <a:r>
              <a:rPr lang="ru-RU" sz="3300" dirty="0"/>
              <a:t> </a:t>
            </a:r>
            <a:r>
              <a:rPr lang="ru-RU" sz="3300" dirty="0" err="1"/>
              <a:t>неправильності</a:t>
            </a:r>
            <a:r>
              <a:rPr lang="ru-RU" sz="3300" dirty="0"/>
              <a:t> </a:t>
            </a:r>
            <a:r>
              <a:rPr lang="ru-RU" sz="3300" dirty="0" err="1"/>
              <a:t>чи</a:t>
            </a:r>
            <a:r>
              <a:rPr lang="ru-RU" sz="3300" dirty="0"/>
              <a:t> </a:t>
            </a:r>
            <a:r>
              <a:rPr lang="ru-RU" sz="3300" dirty="0" err="1"/>
              <a:t>неповноти</a:t>
            </a:r>
            <a:r>
              <a:rPr lang="ru-RU" sz="3300" dirty="0"/>
              <a:t>;</a:t>
            </a:r>
          </a:p>
          <a:p>
            <a:r>
              <a:rPr lang="ru-RU" sz="3300" dirty="0"/>
              <a:t>5) </a:t>
            </a:r>
            <a:r>
              <a:rPr lang="ru-RU" sz="3300" dirty="0" err="1"/>
              <a:t>оскаржувати</a:t>
            </a:r>
            <a:r>
              <a:rPr lang="ru-RU" sz="3300" dirty="0"/>
              <a:t> </a:t>
            </a:r>
            <a:r>
              <a:rPr lang="ru-RU" sz="3300" dirty="0" err="1"/>
              <a:t>судові</a:t>
            </a:r>
            <a:r>
              <a:rPr lang="ru-RU" sz="3300" dirty="0"/>
              <a:t> </a:t>
            </a:r>
            <a:r>
              <a:rPr lang="ru-RU" sz="3300" dirty="0" err="1"/>
              <a:t>рішення</a:t>
            </a:r>
            <a:r>
              <a:rPr lang="ru-RU" sz="3300" dirty="0"/>
              <a:t> у </a:t>
            </a:r>
            <a:r>
              <a:rPr lang="ru-RU" sz="3300" dirty="0" err="1"/>
              <a:t>визначених</a:t>
            </a:r>
            <a:r>
              <a:rPr lang="ru-RU" sz="3300" dirty="0"/>
              <a:t> законом </a:t>
            </a:r>
            <a:r>
              <a:rPr lang="ru-RU" sz="3300" dirty="0" err="1"/>
              <a:t>випадках</a:t>
            </a:r>
            <a:r>
              <a:rPr lang="ru-RU" sz="3300" dirty="0"/>
              <a:t>;</a:t>
            </a:r>
          </a:p>
          <a:p>
            <a:r>
              <a:rPr lang="ru-RU" sz="3300" dirty="0"/>
              <a:t>6) </a:t>
            </a:r>
            <a:r>
              <a:rPr lang="ru-RU" sz="3300" dirty="0" err="1"/>
              <a:t>користуватися</a:t>
            </a:r>
            <a:r>
              <a:rPr lang="ru-RU" sz="3300" dirty="0"/>
              <a:t> </a:t>
            </a:r>
            <a:r>
              <a:rPr lang="ru-RU" sz="3300" dirty="0" err="1"/>
              <a:t>іншими</a:t>
            </a:r>
            <a:r>
              <a:rPr lang="ru-RU" sz="3300" dirty="0"/>
              <a:t> </a:t>
            </a:r>
            <a:r>
              <a:rPr lang="ru-RU" sz="3300" dirty="0" err="1"/>
              <a:t>визначеними</a:t>
            </a:r>
            <a:r>
              <a:rPr lang="ru-RU" sz="3300" dirty="0"/>
              <a:t> законом </a:t>
            </a:r>
            <a:r>
              <a:rPr lang="ru-RU" sz="3300" dirty="0" err="1"/>
              <a:t>процесуальними</a:t>
            </a:r>
            <a:r>
              <a:rPr lang="ru-RU" sz="3300" dirty="0"/>
              <a:t> правами.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C0244C4-40BB-47AE-970C-E8C544B819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33500"/>
            <a:ext cx="5183188" cy="492125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>
                <a:solidFill>
                  <a:srgbClr val="00B0F0"/>
                </a:solidFill>
              </a:rPr>
              <a:t>Учасники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справи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зобов’язані</a:t>
            </a:r>
            <a:r>
              <a:rPr lang="ru-RU" b="0" dirty="0"/>
              <a:t>: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A85DAF3-A276-45B8-AB54-A53347819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25624"/>
            <a:ext cx="5183188" cy="4364039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/>
              <a:t>1) </a:t>
            </a:r>
            <a:r>
              <a:rPr lang="ru-RU" sz="3800" dirty="0" err="1"/>
              <a:t>виявляти</a:t>
            </a:r>
            <a:r>
              <a:rPr lang="ru-RU" sz="3800" dirty="0"/>
              <a:t> </a:t>
            </a:r>
            <a:r>
              <a:rPr lang="ru-RU" sz="3800" dirty="0" err="1"/>
              <a:t>повагу</a:t>
            </a:r>
            <a:r>
              <a:rPr lang="ru-RU" sz="3800" dirty="0"/>
              <a:t> до суду та до </a:t>
            </a:r>
            <a:r>
              <a:rPr lang="ru-RU" sz="3800" dirty="0" err="1"/>
              <a:t>інших</a:t>
            </a:r>
            <a:r>
              <a:rPr lang="ru-RU" sz="3800" dirty="0"/>
              <a:t> </a:t>
            </a:r>
            <a:r>
              <a:rPr lang="ru-RU" sz="3800" dirty="0" err="1"/>
              <a:t>учасників</a:t>
            </a:r>
            <a:r>
              <a:rPr lang="ru-RU" sz="3800" dirty="0"/>
              <a:t> судового </a:t>
            </a:r>
            <a:r>
              <a:rPr lang="ru-RU" sz="3800" dirty="0" err="1"/>
              <a:t>процесу</a:t>
            </a:r>
            <a:r>
              <a:rPr lang="ru-RU" sz="3800" dirty="0"/>
              <a:t>;</a:t>
            </a:r>
          </a:p>
          <a:p>
            <a:r>
              <a:rPr lang="ru-RU" sz="3800" dirty="0"/>
              <a:t>2) </a:t>
            </a:r>
            <a:r>
              <a:rPr lang="ru-RU" sz="3800" dirty="0" err="1"/>
              <a:t>сприяти</a:t>
            </a:r>
            <a:r>
              <a:rPr lang="ru-RU" sz="3800" dirty="0"/>
              <a:t> </a:t>
            </a:r>
            <a:r>
              <a:rPr lang="ru-RU" sz="3800" dirty="0" err="1"/>
              <a:t>своєчасному</a:t>
            </a:r>
            <a:r>
              <a:rPr lang="ru-RU" sz="3800" dirty="0"/>
              <a:t>, </a:t>
            </a:r>
            <a:r>
              <a:rPr lang="ru-RU" sz="3800" dirty="0" err="1"/>
              <a:t>всебічному</a:t>
            </a:r>
            <a:r>
              <a:rPr lang="ru-RU" sz="3800" dirty="0"/>
              <a:t>, </a:t>
            </a:r>
            <a:r>
              <a:rPr lang="ru-RU" sz="3800" dirty="0" err="1"/>
              <a:t>повному</a:t>
            </a:r>
            <a:r>
              <a:rPr lang="ru-RU" sz="3800" dirty="0"/>
              <a:t> та </a:t>
            </a:r>
            <a:r>
              <a:rPr lang="ru-RU" sz="3800" dirty="0" err="1"/>
              <a:t>об’єктивному</a:t>
            </a:r>
            <a:r>
              <a:rPr lang="ru-RU" sz="3800" dirty="0"/>
              <a:t> </a:t>
            </a:r>
            <a:r>
              <a:rPr lang="ru-RU" sz="3800" dirty="0" err="1"/>
              <a:t>встановленню</a:t>
            </a:r>
            <a:r>
              <a:rPr lang="ru-RU" sz="3800" dirty="0"/>
              <a:t> </a:t>
            </a:r>
            <a:r>
              <a:rPr lang="ru-RU" sz="3800" dirty="0" err="1"/>
              <a:t>всіх</a:t>
            </a:r>
            <a:r>
              <a:rPr lang="ru-RU" sz="3800" dirty="0"/>
              <a:t> </a:t>
            </a:r>
            <a:r>
              <a:rPr lang="ru-RU" sz="3800" dirty="0" err="1"/>
              <a:t>обставин</a:t>
            </a:r>
            <a:r>
              <a:rPr lang="ru-RU" sz="3800" dirty="0"/>
              <a:t> </a:t>
            </a:r>
            <a:r>
              <a:rPr lang="ru-RU" sz="3800" dirty="0" err="1"/>
              <a:t>справи</a:t>
            </a:r>
            <a:r>
              <a:rPr lang="ru-RU" sz="3800" dirty="0"/>
              <a:t>;</a:t>
            </a:r>
          </a:p>
          <a:p>
            <a:r>
              <a:rPr lang="ru-RU" sz="3800" dirty="0"/>
              <a:t>3) </a:t>
            </a:r>
            <a:r>
              <a:rPr lang="ru-RU" sz="3800" dirty="0" err="1"/>
              <a:t>з’являтися</a:t>
            </a:r>
            <a:r>
              <a:rPr lang="ru-RU" sz="3800" dirty="0"/>
              <a:t> в </a:t>
            </a:r>
            <a:r>
              <a:rPr lang="ru-RU" sz="3800" dirty="0" err="1"/>
              <a:t>судове</a:t>
            </a:r>
            <a:r>
              <a:rPr lang="ru-RU" sz="3800" dirty="0"/>
              <a:t> </a:t>
            </a:r>
            <a:r>
              <a:rPr lang="ru-RU" sz="3800" dirty="0" err="1"/>
              <a:t>засідання</a:t>
            </a:r>
            <a:r>
              <a:rPr lang="ru-RU" sz="3800" dirty="0"/>
              <a:t> за </a:t>
            </a:r>
            <a:r>
              <a:rPr lang="ru-RU" sz="3800" dirty="0" err="1"/>
              <a:t>викликом</a:t>
            </a:r>
            <a:r>
              <a:rPr lang="ru-RU" sz="3800" dirty="0"/>
              <a:t> суду, </a:t>
            </a:r>
            <a:r>
              <a:rPr lang="ru-RU" sz="3800" dirty="0" err="1"/>
              <a:t>якщо</a:t>
            </a:r>
            <a:r>
              <a:rPr lang="ru-RU" sz="3800" dirty="0"/>
              <a:t> </a:t>
            </a:r>
            <a:r>
              <a:rPr lang="ru-RU" sz="3800" dirty="0" err="1"/>
              <a:t>їх</a:t>
            </a:r>
            <a:r>
              <a:rPr lang="ru-RU" sz="3800" dirty="0"/>
              <a:t> явка </a:t>
            </a:r>
            <a:r>
              <a:rPr lang="ru-RU" sz="3800" dirty="0" err="1"/>
              <a:t>визнана</a:t>
            </a:r>
            <a:r>
              <a:rPr lang="ru-RU" sz="3800" dirty="0"/>
              <a:t> судом </a:t>
            </a:r>
            <a:r>
              <a:rPr lang="ru-RU" sz="3800" dirty="0" err="1"/>
              <a:t>обов’язковою</a:t>
            </a:r>
            <a:r>
              <a:rPr lang="ru-RU" sz="3800" dirty="0"/>
              <a:t>;</a:t>
            </a:r>
          </a:p>
          <a:p>
            <a:r>
              <a:rPr lang="ru-RU" sz="3800" dirty="0"/>
              <a:t>4) </a:t>
            </a:r>
            <a:r>
              <a:rPr lang="ru-RU" sz="3800" dirty="0" err="1"/>
              <a:t>подавати</a:t>
            </a:r>
            <a:r>
              <a:rPr lang="ru-RU" sz="3800" dirty="0"/>
              <a:t> </a:t>
            </a:r>
            <a:r>
              <a:rPr lang="ru-RU" sz="3800" dirty="0" err="1"/>
              <a:t>усі</a:t>
            </a:r>
            <a:r>
              <a:rPr lang="ru-RU" sz="3800" dirty="0"/>
              <a:t> </a:t>
            </a:r>
            <a:r>
              <a:rPr lang="ru-RU" sz="3800" dirty="0" err="1"/>
              <a:t>наявні</a:t>
            </a:r>
            <a:r>
              <a:rPr lang="ru-RU" sz="3800" dirty="0"/>
              <a:t> у них </a:t>
            </a:r>
            <a:r>
              <a:rPr lang="ru-RU" sz="3800" dirty="0" err="1"/>
              <a:t>докази</a:t>
            </a:r>
            <a:r>
              <a:rPr lang="ru-RU" sz="3800" dirty="0"/>
              <a:t> в порядку та строки, </a:t>
            </a:r>
            <a:r>
              <a:rPr lang="ru-RU" sz="3800" dirty="0" err="1"/>
              <a:t>встановлені</a:t>
            </a:r>
            <a:r>
              <a:rPr lang="ru-RU" sz="3800" dirty="0"/>
              <a:t> законом </a:t>
            </a:r>
            <a:r>
              <a:rPr lang="ru-RU" sz="3800" dirty="0" err="1"/>
              <a:t>або</a:t>
            </a:r>
            <a:r>
              <a:rPr lang="ru-RU" sz="3800" dirty="0"/>
              <a:t> судом, не </a:t>
            </a:r>
            <a:r>
              <a:rPr lang="ru-RU" sz="3800" dirty="0" err="1"/>
              <a:t>приховувати</a:t>
            </a:r>
            <a:r>
              <a:rPr lang="ru-RU" sz="3800" dirty="0"/>
              <a:t> </a:t>
            </a:r>
            <a:r>
              <a:rPr lang="ru-RU" sz="3800" dirty="0" err="1"/>
              <a:t>докази</a:t>
            </a:r>
            <a:r>
              <a:rPr lang="ru-RU" sz="3800" dirty="0"/>
              <a:t>;</a:t>
            </a:r>
          </a:p>
          <a:p>
            <a:r>
              <a:rPr lang="ru-RU" sz="3800" dirty="0"/>
              <a:t>5) </a:t>
            </a:r>
            <a:r>
              <a:rPr lang="ru-RU" sz="3800" dirty="0" err="1"/>
              <a:t>надавати</a:t>
            </a:r>
            <a:r>
              <a:rPr lang="ru-RU" sz="3800" dirty="0"/>
              <a:t> суду </a:t>
            </a:r>
            <a:r>
              <a:rPr lang="ru-RU" sz="3800" dirty="0" err="1"/>
              <a:t>повні</a:t>
            </a:r>
            <a:r>
              <a:rPr lang="ru-RU" sz="3800" dirty="0"/>
              <a:t> і </a:t>
            </a:r>
            <a:r>
              <a:rPr lang="ru-RU" sz="3800" dirty="0" err="1"/>
              <a:t>достовірні</a:t>
            </a:r>
            <a:r>
              <a:rPr lang="ru-RU" sz="3800" dirty="0"/>
              <a:t> </a:t>
            </a:r>
            <a:r>
              <a:rPr lang="ru-RU" sz="3800" dirty="0" err="1"/>
              <a:t>пояснення</a:t>
            </a:r>
            <a:r>
              <a:rPr lang="ru-RU" sz="3800" dirty="0"/>
              <a:t> з </a:t>
            </a:r>
            <a:r>
              <a:rPr lang="ru-RU" sz="3800" dirty="0" err="1"/>
              <a:t>питань</a:t>
            </a:r>
            <a:r>
              <a:rPr lang="ru-RU" sz="3800" dirty="0"/>
              <a:t>, </a:t>
            </a:r>
            <a:r>
              <a:rPr lang="ru-RU" sz="3800" dirty="0" err="1"/>
              <a:t>які</a:t>
            </a:r>
            <a:r>
              <a:rPr lang="ru-RU" sz="3800" dirty="0"/>
              <a:t> </a:t>
            </a:r>
            <a:r>
              <a:rPr lang="ru-RU" sz="3800" dirty="0" err="1"/>
              <a:t>ставляться</a:t>
            </a:r>
            <a:r>
              <a:rPr lang="ru-RU" sz="3800" dirty="0"/>
              <a:t> судом, а </a:t>
            </a:r>
            <a:r>
              <a:rPr lang="ru-RU" sz="3800" dirty="0" err="1"/>
              <a:t>також</a:t>
            </a:r>
            <a:r>
              <a:rPr lang="ru-RU" sz="3800" dirty="0"/>
              <a:t> </a:t>
            </a:r>
            <a:r>
              <a:rPr lang="ru-RU" sz="3800" dirty="0" err="1"/>
              <a:t>учасниками</a:t>
            </a:r>
            <a:r>
              <a:rPr lang="ru-RU" sz="3800" dirty="0"/>
              <a:t> </a:t>
            </a:r>
            <a:r>
              <a:rPr lang="ru-RU" sz="3800" dirty="0" err="1"/>
              <a:t>справи</a:t>
            </a:r>
            <a:r>
              <a:rPr lang="ru-RU" sz="3800" dirty="0"/>
              <a:t> в судовому </a:t>
            </a:r>
            <a:r>
              <a:rPr lang="ru-RU" sz="3800" dirty="0" err="1"/>
              <a:t>засіданні</a:t>
            </a:r>
            <a:r>
              <a:rPr lang="ru-RU" sz="3800" dirty="0"/>
              <a:t>;</a:t>
            </a:r>
          </a:p>
          <a:p>
            <a:r>
              <a:rPr lang="ru-RU" sz="3800" dirty="0"/>
              <a:t>6) </a:t>
            </a:r>
            <a:r>
              <a:rPr lang="ru-RU" sz="3800" dirty="0" err="1"/>
              <a:t>виконувати</a:t>
            </a:r>
            <a:r>
              <a:rPr lang="ru-RU" sz="3800" dirty="0"/>
              <a:t> </a:t>
            </a:r>
            <a:r>
              <a:rPr lang="ru-RU" sz="3800" dirty="0" err="1"/>
              <a:t>процесуальні</a:t>
            </a:r>
            <a:r>
              <a:rPr lang="ru-RU" sz="3800" dirty="0"/>
              <a:t> </a:t>
            </a:r>
            <a:r>
              <a:rPr lang="ru-RU" sz="3800" dirty="0" err="1"/>
              <a:t>дії</a:t>
            </a:r>
            <a:r>
              <a:rPr lang="ru-RU" sz="3800" dirty="0"/>
              <a:t> у </a:t>
            </a:r>
            <a:r>
              <a:rPr lang="ru-RU" sz="3800" dirty="0" err="1"/>
              <a:t>встановлені</a:t>
            </a:r>
            <a:r>
              <a:rPr lang="ru-RU" sz="3800" dirty="0"/>
              <a:t> законом </a:t>
            </a:r>
            <a:r>
              <a:rPr lang="ru-RU" sz="3800" dirty="0" err="1"/>
              <a:t>або</a:t>
            </a:r>
            <a:r>
              <a:rPr lang="ru-RU" sz="3800" dirty="0"/>
              <a:t> судом строки;</a:t>
            </a:r>
          </a:p>
          <a:p>
            <a:r>
              <a:rPr lang="ru-RU" sz="3800" dirty="0"/>
              <a:t>7) </a:t>
            </a:r>
            <a:r>
              <a:rPr lang="ru-RU" sz="3800" dirty="0" err="1"/>
              <a:t>виконувати</a:t>
            </a:r>
            <a:r>
              <a:rPr lang="ru-RU" sz="3800" dirty="0"/>
              <a:t> </a:t>
            </a:r>
            <a:r>
              <a:rPr lang="ru-RU" sz="3800" dirty="0" err="1"/>
              <a:t>інші</a:t>
            </a:r>
            <a:r>
              <a:rPr lang="ru-RU" sz="3800" dirty="0"/>
              <a:t> </a:t>
            </a:r>
            <a:r>
              <a:rPr lang="ru-RU" sz="3800" dirty="0" err="1"/>
              <a:t>процесуальні</a:t>
            </a:r>
            <a:r>
              <a:rPr lang="ru-RU" sz="3800" dirty="0"/>
              <a:t> </a:t>
            </a:r>
            <a:r>
              <a:rPr lang="ru-RU" sz="3800" dirty="0" err="1"/>
              <a:t>обов’язки</a:t>
            </a:r>
            <a:r>
              <a:rPr lang="ru-RU" sz="3800" dirty="0"/>
              <a:t>, </a:t>
            </a:r>
            <a:r>
              <a:rPr lang="ru-RU" sz="3800" dirty="0" err="1"/>
              <a:t>визначені</a:t>
            </a:r>
            <a:r>
              <a:rPr lang="ru-RU" sz="3800" dirty="0"/>
              <a:t> законом </a:t>
            </a:r>
            <a:r>
              <a:rPr lang="ru-RU" sz="3800" dirty="0" err="1"/>
              <a:t>або</a:t>
            </a:r>
            <a:r>
              <a:rPr lang="ru-RU" sz="3800" dirty="0"/>
              <a:t> судом.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89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3C8872-49E3-47F3-AEC5-A3274A6E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Неприпустимість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зловживання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процесуальними</a:t>
            </a:r>
            <a:r>
              <a:rPr lang="ru-RU" sz="3200" b="1" i="1" dirty="0">
                <a:solidFill>
                  <a:schemeClr val="bg1"/>
                </a:solidFill>
              </a:rPr>
              <a:t> правами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969338-3A9B-47D1-ADE7-660885E81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324475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/>
              <a:t>1. </a:t>
            </a:r>
            <a:r>
              <a:rPr lang="ru-RU" sz="3200" dirty="0" err="1"/>
              <a:t>Учасники</a:t>
            </a:r>
            <a:r>
              <a:rPr lang="ru-RU" sz="3200" dirty="0"/>
              <a:t> судового </a:t>
            </a:r>
            <a:r>
              <a:rPr lang="ru-RU" sz="3200" dirty="0" err="1"/>
              <a:t>процесу</a:t>
            </a:r>
            <a:r>
              <a:rPr lang="ru-RU" sz="3200" dirty="0"/>
              <a:t> та </a:t>
            </a:r>
            <a:r>
              <a:rPr lang="ru-RU" sz="3200" dirty="0" err="1"/>
              <a:t>їх</a:t>
            </a:r>
            <a:r>
              <a:rPr lang="ru-RU" sz="3200" dirty="0"/>
              <a:t> </a:t>
            </a:r>
            <a:r>
              <a:rPr lang="ru-RU" sz="3200" dirty="0" err="1"/>
              <a:t>представники</a:t>
            </a:r>
            <a:r>
              <a:rPr lang="ru-RU" sz="3200" dirty="0"/>
              <a:t> </a:t>
            </a:r>
            <a:r>
              <a:rPr lang="ru-RU" sz="3200" dirty="0" err="1"/>
              <a:t>повинні</a:t>
            </a:r>
            <a:r>
              <a:rPr lang="ru-RU" sz="3200" dirty="0"/>
              <a:t> </a:t>
            </a:r>
            <a:r>
              <a:rPr lang="ru-RU" sz="3200" dirty="0" err="1"/>
              <a:t>добросовісно</a:t>
            </a:r>
            <a:r>
              <a:rPr lang="ru-RU" sz="3200" dirty="0"/>
              <a:t> </a:t>
            </a:r>
            <a:r>
              <a:rPr lang="ru-RU" sz="3200" dirty="0" err="1"/>
              <a:t>користуватися</a:t>
            </a:r>
            <a:r>
              <a:rPr lang="ru-RU" sz="3200" dirty="0"/>
              <a:t> </a:t>
            </a:r>
            <a:r>
              <a:rPr lang="ru-RU" sz="3200" dirty="0" err="1"/>
              <a:t>процесуальними</a:t>
            </a:r>
            <a:r>
              <a:rPr lang="ru-RU" sz="3200" dirty="0"/>
              <a:t> правами; </a:t>
            </a:r>
            <a:r>
              <a:rPr lang="ru-RU" sz="3200" dirty="0" err="1"/>
              <a:t>зловживання</a:t>
            </a:r>
            <a:r>
              <a:rPr lang="ru-RU" sz="3200" dirty="0"/>
              <a:t> </a:t>
            </a:r>
            <a:r>
              <a:rPr lang="ru-RU" sz="3200" dirty="0" err="1"/>
              <a:t>процесуальними</a:t>
            </a:r>
            <a:r>
              <a:rPr lang="ru-RU" sz="3200" dirty="0"/>
              <a:t> правами не </a:t>
            </a:r>
            <a:r>
              <a:rPr lang="ru-RU" sz="3200" dirty="0" err="1"/>
              <a:t>допускається</a:t>
            </a:r>
            <a:r>
              <a:rPr lang="ru-RU" sz="3200" dirty="0"/>
              <a:t>.</a:t>
            </a:r>
          </a:p>
          <a:p>
            <a:r>
              <a:rPr lang="ru-RU" sz="3200" dirty="0"/>
              <a:t>2. </a:t>
            </a:r>
            <a:r>
              <a:rPr lang="ru-RU" sz="3200" dirty="0" err="1"/>
              <a:t>Залежно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конкретних</a:t>
            </a:r>
            <a:r>
              <a:rPr lang="ru-RU" sz="3200" dirty="0"/>
              <a:t> </a:t>
            </a:r>
            <a:r>
              <a:rPr lang="ru-RU" sz="3200" dirty="0" err="1"/>
              <a:t>обставин</a:t>
            </a:r>
            <a:r>
              <a:rPr lang="ru-RU" sz="3200" dirty="0"/>
              <a:t> суд </a:t>
            </a:r>
            <a:r>
              <a:rPr lang="ru-RU" sz="3200" dirty="0" err="1"/>
              <a:t>може</a:t>
            </a:r>
            <a:r>
              <a:rPr lang="ru-RU" sz="3200" dirty="0"/>
              <a:t> </a:t>
            </a:r>
            <a:r>
              <a:rPr lang="ru-RU" sz="3200" dirty="0" err="1"/>
              <a:t>визнати</a:t>
            </a:r>
            <a:r>
              <a:rPr lang="ru-RU" sz="3200" dirty="0"/>
              <a:t> </a:t>
            </a:r>
            <a:r>
              <a:rPr lang="ru-RU" sz="3200" dirty="0" err="1"/>
              <a:t>зловживанням</a:t>
            </a:r>
            <a:r>
              <a:rPr lang="ru-RU" sz="3200" dirty="0"/>
              <a:t> </a:t>
            </a:r>
            <a:r>
              <a:rPr lang="ru-RU" sz="3200" dirty="0" err="1"/>
              <a:t>процесуальними</a:t>
            </a:r>
            <a:r>
              <a:rPr lang="ru-RU" sz="3200" dirty="0"/>
              <a:t> правами </a:t>
            </a:r>
            <a:r>
              <a:rPr lang="ru-RU" sz="3200" dirty="0" err="1"/>
              <a:t>дії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суперечать</a:t>
            </a:r>
            <a:r>
              <a:rPr lang="ru-RU" sz="3200" dirty="0"/>
              <a:t> </a:t>
            </a:r>
            <a:r>
              <a:rPr lang="ru-RU" sz="3200" dirty="0" err="1"/>
              <a:t>завданню</a:t>
            </a:r>
            <a:r>
              <a:rPr lang="ru-RU" sz="3200" dirty="0"/>
              <a:t> </a:t>
            </a:r>
            <a:r>
              <a:rPr lang="ru-RU" sz="3200" dirty="0" err="1"/>
              <a:t>господарського</a:t>
            </a:r>
            <a:r>
              <a:rPr lang="ru-RU" sz="3200" dirty="0"/>
              <a:t> </a:t>
            </a:r>
            <a:r>
              <a:rPr lang="ru-RU" sz="3200" dirty="0" err="1"/>
              <a:t>судочинства</a:t>
            </a:r>
            <a:r>
              <a:rPr lang="ru-RU" sz="3200" dirty="0"/>
              <a:t>, </a:t>
            </a:r>
            <a:r>
              <a:rPr lang="ru-RU" sz="3200" dirty="0" err="1"/>
              <a:t>зокрема</a:t>
            </a:r>
            <a:r>
              <a:rPr lang="ru-RU" sz="3200" dirty="0"/>
              <a:t>:</a:t>
            </a:r>
          </a:p>
          <a:p>
            <a:r>
              <a:rPr lang="ru-RU" sz="3200" dirty="0"/>
              <a:t>1) </a:t>
            </a:r>
            <a:r>
              <a:rPr lang="ru-RU" sz="3200" dirty="0" err="1"/>
              <a:t>подання</a:t>
            </a:r>
            <a:r>
              <a:rPr lang="ru-RU" sz="3200" dirty="0"/>
              <a:t> </a:t>
            </a:r>
            <a:r>
              <a:rPr lang="ru-RU" sz="3200" dirty="0" err="1"/>
              <a:t>скарги</a:t>
            </a:r>
            <a:r>
              <a:rPr lang="ru-RU" sz="3200" dirty="0"/>
              <a:t> на </a:t>
            </a:r>
            <a:r>
              <a:rPr lang="ru-RU" sz="3200" dirty="0" err="1"/>
              <a:t>судове</a:t>
            </a:r>
            <a:r>
              <a:rPr lang="ru-RU" sz="3200" dirty="0"/>
              <a:t> </a:t>
            </a:r>
            <a:r>
              <a:rPr lang="ru-RU" sz="3200" dirty="0" err="1"/>
              <a:t>рішення</a:t>
            </a:r>
            <a:r>
              <a:rPr lang="ru-RU" sz="3200" dirty="0"/>
              <a:t>, яке не </a:t>
            </a:r>
            <a:r>
              <a:rPr lang="ru-RU" sz="3200" dirty="0" err="1"/>
              <a:t>підлягає</a:t>
            </a:r>
            <a:r>
              <a:rPr lang="ru-RU" sz="3200" dirty="0"/>
              <a:t> </a:t>
            </a:r>
            <a:r>
              <a:rPr lang="ru-RU" sz="3200" dirty="0" err="1"/>
              <a:t>оскарженню</a:t>
            </a:r>
            <a:r>
              <a:rPr lang="ru-RU" sz="3200" dirty="0"/>
              <a:t>, не є </a:t>
            </a:r>
            <a:r>
              <a:rPr lang="ru-RU" sz="3200" dirty="0" err="1"/>
              <a:t>чинним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дія</a:t>
            </a:r>
            <a:r>
              <a:rPr lang="ru-RU" sz="3200" dirty="0"/>
              <a:t> </a:t>
            </a:r>
            <a:r>
              <a:rPr lang="ru-RU" sz="3200" dirty="0" err="1"/>
              <a:t>якого</a:t>
            </a:r>
            <a:r>
              <a:rPr lang="ru-RU" sz="3200" dirty="0"/>
              <a:t> </a:t>
            </a:r>
            <a:r>
              <a:rPr lang="ru-RU" sz="3200" dirty="0" err="1"/>
              <a:t>закінчилася</a:t>
            </a:r>
            <a:r>
              <a:rPr lang="ru-RU" sz="3200" dirty="0"/>
              <a:t> (</a:t>
            </a:r>
            <a:r>
              <a:rPr lang="ru-RU" sz="3200" dirty="0" err="1"/>
              <a:t>вичерпана</a:t>
            </a:r>
            <a:r>
              <a:rPr lang="ru-RU" sz="3200" dirty="0"/>
              <a:t>), </a:t>
            </a:r>
            <a:r>
              <a:rPr lang="ru-RU" sz="3200" dirty="0" err="1"/>
              <a:t>подання</a:t>
            </a:r>
            <a:r>
              <a:rPr lang="ru-RU" sz="3200" dirty="0"/>
              <a:t> </a:t>
            </a:r>
            <a:r>
              <a:rPr lang="ru-RU" sz="3200" dirty="0" err="1"/>
              <a:t>клопотання</a:t>
            </a:r>
            <a:r>
              <a:rPr lang="ru-RU" sz="3200" dirty="0"/>
              <a:t> (заяви) для </a:t>
            </a:r>
            <a:r>
              <a:rPr lang="ru-RU" sz="3200" dirty="0" err="1"/>
              <a:t>вирішення</a:t>
            </a:r>
            <a:r>
              <a:rPr lang="ru-RU" sz="3200" dirty="0"/>
              <a:t> </a:t>
            </a:r>
            <a:r>
              <a:rPr lang="ru-RU" sz="3200" dirty="0" err="1"/>
              <a:t>питання</a:t>
            </a:r>
            <a:r>
              <a:rPr lang="ru-RU" sz="3200" dirty="0"/>
              <a:t>, яке </a:t>
            </a:r>
            <a:r>
              <a:rPr lang="ru-RU" sz="3200" dirty="0" err="1"/>
              <a:t>вже</a:t>
            </a:r>
            <a:r>
              <a:rPr lang="ru-RU" sz="3200" dirty="0"/>
              <a:t> </a:t>
            </a:r>
            <a:r>
              <a:rPr lang="ru-RU" sz="3200" dirty="0" err="1"/>
              <a:t>вирішено</a:t>
            </a:r>
            <a:r>
              <a:rPr lang="ru-RU" sz="3200" dirty="0"/>
              <a:t> судом, за </a:t>
            </a:r>
            <a:r>
              <a:rPr lang="ru-RU" sz="3200" dirty="0" err="1"/>
              <a:t>відсутності</a:t>
            </a:r>
            <a:r>
              <a:rPr lang="ru-RU" sz="3200" dirty="0"/>
              <a:t> </a:t>
            </a:r>
            <a:r>
              <a:rPr lang="ru-RU" sz="3200" dirty="0" err="1"/>
              <a:t>інших</a:t>
            </a:r>
            <a:r>
              <a:rPr lang="ru-RU" sz="3200" dirty="0"/>
              <a:t> </a:t>
            </a:r>
            <a:r>
              <a:rPr lang="ru-RU" sz="3200" dirty="0" err="1"/>
              <a:t>підстав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нових</a:t>
            </a:r>
            <a:r>
              <a:rPr lang="ru-RU" sz="3200" dirty="0"/>
              <a:t> </a:t>
            </a:r>
            <a:r>
              <a:rPr lang="ru-RU" sz="3200" dirty="0" err="1"/>
              <a:t>обставин</a:t>
            </a:r>
            <a:r>
              <a:rPr lang="ru-RU" sz="3200" dirty="0"/>
              <a:t>, </a:t>
            </a:r>
            <a:r>
              <a:rPr lang="ru-RU" sz="3200" dirty="0" err="1"/>
              <a:t>заявлення</a:t>
            </a:r>
            <a:r>
              <a:rPr lang="ru-RU" sz="3200" dirty="0"/>
              <a:t> </a:t>
            </a:r>
            <a:r>
              <a:rPr lang="ru-RU" sz="3200" dirty="0" err="1"/>
              <a:t>завідомо</a:t>
            </a:r>
            <a:r>
              <a:rPr lang="ru-RU" sz="3200" dirty="0"/>
              <a:t> </a:t>
            </a:r>
            <a:r>
              <a:rPr lang="ru-RU" sz="3200" dirty="0" err="1"/>
              <a:t>безпідставного</a:t>
            </a:r>
            <a:r>
              <a:rPr lang="ru-RU" sz="3200" dirty="0"/>
              <a:t> </a:t>
            </a:r>
            <a:r>
              <a:rPr lang="ru-RU" sz="3200" dirty="0" err="1"/>
              <a:t>відводу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вчинення</a:t>
            </a:r>
            <a:r>
              <a:rPr lang="ru-RU" sz="3200" dirty="0"/>
              <a:t> </a:t>
            </a:r>
            <a:r>
              <a:rPr lang="ru-RU" sz="3200" dirty="0" err="1"/>
              <a:t>інших</a:t>
            </a:r>
            <a:r>
              <a:rPr lang="ru-RU" sz="3200" dirty="0"/>
              <a:t> </a:t>
            </a:r>
            <a:r>
              <a:rPr lang="ru-RU" sz="3200" dirty="0" err="1"/>
              <a:t>аналогічних</a:t>
            </a:r>
            <a:r>
              <a:rPr lang="ru-RU" sz="3200" dirty="0"/>
              <a:t> </a:t>
            </a:r>
            <a:r>
              <a:rPr lang="ru-RU" sz="3200" dirty="0" err="1"/>
              <a:t>дій</a:t>
            </a:r>
            <a:r>
              <a:rPr lang="ru-RU" sz="3200" dirty="0"/>
              <a:t>, </a:t>
            </a:r>
            <a:r>
              <a:rPr lang="ru-RU" sz="3200" dirty="0" err="1"/>
              <a:t>спрямованих</a:t>
            </a:r>
            <a:r>
              <a:rPr lang="ru-RU" sz="3200" dirty="0"/>
              <a:t> на </a:t>
            </a:r>
            <a:r>
              <a:rPr lang="ru-RU" sz="3200" dirty="0" err="1"/>
              <a:t>безпідставне</a:t>
            </a:r>
            <a:r>
              <a:rPr lang="ru-RU" sz="3200" dirty="0"/>
              <a:t> </a:t>
            </a:r>
            <a:r>
              <a:rPr lang="ru-RU" sz="3200" dirty="0" err="1"/>
              <a:t>затягування</a:t>
            </a:r>
            <a:r>
              <a:rPr lang="ru-RU" sz="3200" dirty="0"/>
              <a:t>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перешкоджання</a:t>
            </a:r>
            <a:r>
              <a:rPr lang="ru-RU" sz="3200" dirty="0"/>
              <a:t> </a:t>
            </a:r>
            <a:r>
              <a:rPr lang="ru-RU" sz="3200" dirty="0" err="1"/>
              <a:t>розгляду</a:t>
            </a:r>
            <a:r>
              <a:rPr lang="ru-RU" sz="3200" dirty="0"/>
              <a:t> </a:t>
            </a:r>
            <a:r>
              <a:rPr lang="ru-RU" sz="3200" dirty="0" err="1"/>
              <a:t>справи</a:t>
            </a:r>
            <a:r>
              <a:rPr lang="ru-RU" sz="3200" dirty="0"/>
              <a:t>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виконання</a:t>
            </a:r>
            <a:r>
              <a:rPr lang="ru-RU" sz="3200" dirty="0"/>
              <a:t> судового </a:t>
            </a:r>
            <a:r>
              <a:rPr lang="ru-RU" sz="3200" dirty="0" err="1"/>
              <a:t>рішення</a:t>
            </a:r>
            <a:r>
              <a:rPr lang="ru-RU" sz="3200" dirty="0"/>
              <a:t>;</a:t>
            </a:r>
          </a:p>
          <a:p>
            <a:r>
              <a:rPr lang="ru-RU" sz="3200" dirty="0"/>
              <a:t>2) </a:t>
            </a:r>
            <a:r>
              <a:rPr lang="ru-RU" sz="3200" dirty="0" err="1"/>
              <a:t>подання</a:t>
            </a:r>
            <a:r>
              <a:rPr lang="ru-RU" sz="3200" dirty="0"/>
              <a:t> </a:t>
            </a:r>
            <a:r>
              <a:rPr lang="ru-RU" sz="3200" dirty="0" err="1"/>
              <a:t>декількох</a:t>
            </a:r>
            <a:r>
              <a:rPr lang="ru-RU" sz="3200" dirty="0"/>
              <a:t> </a:t>
            </a:r>
            <a:r>
              <a:rPr lang="ru-RU" sz="3200" dirty="0" err="1"/>
              <a:t>позовів</a:t>
            </a:r>
            <a:r>
              <a:rPr lang="ru-RU" sz="3200" dirty="0"/>
              <a:t> до одного й того самого </a:t>
            </a:r>
            <a:r>
              <a:rPr lang="ru-RU" sz="3200" dirty="0" err="1"/>
              <a:t>відповідача</a:t>
            </a:r>
            <a:r>
              <a:rPr lang="ru-RU" sz="3200" dirty="0"/>
              <a:t> (</a:t>
            </a:r>
            <a:r>
              <a:rPr lang="ru-RU" sz="3200" dirty="0" err="1"/>
              <a:t>відповідачів</a:t>
            </a:r>
            <a:r>
              <a:rPr lang="ru-RU" sz="3200" dirty="0"/>
              <a:t>) з </a:t>
            </a:r>
            <a:r>
              <a:rPr lang="ru-RU" sz="3200" dirty="0" err="1"/>
              <a:t>тим</a:t>
            </a:r>
            <a:r>
              <a:rPr lang="ru-RU" sz="3200" dirty="0"/>
              <a:t> самим предметом та з тих самих </a:t>
            </a:r>
            <a:r>
              <a:rPr lang="ru-RU" sz="3200" dirty="0" err="1"/>
              <a:t>підстав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подання</a:t>
            </a:r>
            <a:r>
              <a:rPr lang="ru-RU" sz="3200" dirty="0"/>
              <a:t> </a:t>
            </a:r>
            <a:r>
              <a:rPr lang="ru-RU" sz="3200" dirty="0" err="1"/>
              <a:t>декількох</a:t>
            </a:r>
            <a:r>
              <a:rPr lang="ru-RU" sz="3200" dirty="0"/>
              <a:t> </a:t>
            </a:r>
            <a:r>
              <a:rPr lang="ru-RU" sz="3200" dirty="0" err="1"/>
              <a:t>позовів</a:t>
            </a:r>
            <a:r>
              <a:rPr lang="ru-RU" sz="3200" dirty="0"/>
              <a:t> з </a:t>
            </a:r>
            <a:r>
              <a:rPr lang="ru-RU" sz="3200" dirty="0" err="1"/>
              <a:t>аналогічним</a:t>
            </a:r>
            <a:r>
              <a:rPr lang="ru-RU" sz="3200" dirty="0"/>
              <a:t> предметом і з </a:t>
            </a:r>
            <a:r>
              <a:rPr lang="ru-RU" sz="3200" dirty="0" err="1"/>
              <a:t>аналогічних</a:t>
            </a:r>
            <a:r>
              <a:rPr lang="ru-RU" sz="3200" dirty="0"/>
              <a:t> </a:t>
            </a:r>
            <a:r>
              <a:rPr lang="ru-RU" sz="3200" dirty="0" err="1"/>
              <a:t>підстав</a:t>
            </a:r>
            <a:r>
              <a:rPr lang="ru-RU" sz="3200" dirty="0"/>
              <a:t>,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вчинення</a:t>
            </a:r>
            <a:r>
              <a:rPr lang="ru-RU" sz="3200" dirty="0"/>
              <a:t> </a:t>
            </a:r>
            <a:r>
              <a:rPr lang="ru-RU" sz="3200" dirty="0" err="1"/>
              <a:t>інших</a:t>
            </a:r>
            <a:r>
              <a:rPr lang="ru-RU" sz="3200" dirty="0"/>
              <a:t> </a:t>
            </a:r>
            <a:r>
              <a:rPr lang="ru-RU" sz="3200" dirty="0" err="1"/>
              <a:t>дій</a:t>
            </a:r>
            <a:r>
              <a:rPr lang="ru-RU" sz="3200" dirty="0"/>
              <a:t>, метою </a:t>
            </a:r>
            <a:r>
              <a:rPr lang="ru-RU" sz="3200" dirty="0" err="1"/>
              <a:t>яких</a:t>
            </a:r>
            <a:r>
              <a:rPr lang="ru-RU" sz="3200" dirty="0"/>
              <a:t> є </a:t>
            </a:r>
            <a:r>
              <a:rPr lang="ru-RU" sz="3200" dirty="0" err="1"/>
              <a:t>маніпуляція</a:t>
            </a:r>
            <a:r>
              <a:rPr lang="ru-RU" sz="3200" dirty="0"/>
              <a:t> </a:t>
            </a:r>
            <a:r>
              <a:rPr lang="ru-RU" sz="3200" dirty="0" err="1"/>
              <a:t>автоматизованим</a:t>
            </a:r>
            <a:r>
              <a:rPr lang="ru-RU" sz="3200" dirty="0"/>
              <a:t> </a:t>
            </a:r>
            <a:r>
              <a:rPr lang="ru-RU" sz="3200" dirty="0" err="1"/>
              <a:t>розподілом</a:t>
            </a:r>
            <a:r>
              <a:rPr lang="ru-RU" sz="3200" dirty="0"/>
              <a:t> справ </a:t>
            </a:r>
            <a:r>
              <a:rPr lang="ru-RU" sz="3200" dirty="0" err="1"/>
              <a:t>між</a:t>
            </a:r>
            <a:r>
              <a:rPr lang="ru-RU" sz="3200" dirty="0"/>
              <a:t> </a:t>
            </a:r>
            <a:r>
              <a:rPr lang="ru-RU" sz="3200" dirty="0" err="1"/>
              <a:t>суддями</a:t>
            </a:r>
            <a:r>
              <a:rPr lang="ru-RU" sz="3200" dirty="0"/>
              <a:t>;</a:t>
            </a:r>
          </a:p>
          <a:p>
            <a:r>
              <a:rPr lang="ru-RU" sz="3200" dirty="0"/>
              <a:t>3) </a:t>
            </a:r>
            <a:r>
              <a:rPr lang="ru-RU" sz="3200" dirty="0" err="1"/>
              <a:t>подання</a:t>
            </a:r>
            <a:r>
              <a:rPr lang="ru-RU" sz="3200" dirty="0"/>
              <a:t> </a:t>
            </a:r>
            <a:r>
              <a:rPr lang="ru-RU" sz="3200" dirty="0" err="1"/>
              <a:t>завідомо</a:t>
            </a:r>
            <a:r>
              <a:rPr lang="ru-RU" sz="3200" dirty="0"/>
              <a:t> </a:t>
            </a:r>
            <a:r>
              <a:rPr lang="ru-RU" sz="3200" dirty="0" err="1"/>
              <a:t>безпідставного</a:t>
            </a:r>
            <a:r>
              <a:rPr lang="ru-RU" sz="3200" dirty="0"/>
              <a:t> позову, позову за </a:t>
            </a:r>
            <a:r>
              <a:rPr lang="ru-RU" sz="3200" dirty="0" err="1"/>
              <a:t>відсутності</a:t>
            </a:r>
            <a:r>
              <a:rPr lang="ru-RU" sz="3200" dirty="0"/>
              <a:t> предмета спору </a:t>
            </a:r>
            <a:r>
              <a:rPr lang="ru-RU" sz="3200" dirty="0" err="1"/>
              <a:t>або</a:t>
            </a:r>
            <a:r>
              <a:rPr lang="ru-RU" sz="3200" dirty="0"/>
              <a:t> у </a:t>
            </a:r>
            <a:r>
              <a:rPr lang="ru-RU" sz="3200" dirty="0" err="1"/>
              <a:t>спорі</a:t>
            </a:r>
            <a:r>
              <a:rPr lang="ru-RU" sz="3200" dirty="0"/>
              <a:t>, </a:t>
            </a:r>
            <a:r>
              <a:rPr lang="ru-RU" sz="3200" dirty="0" err="1"/>
              <a:t>який</a:t>
            </a:r>
            <a:r>
              <a:rPr lang="ru-RU" sz="3200" dirty="0"/>
              <a:t> </a:t>
            </a:r>
            <a:r>
              <a:rPr lang="ru-RU" sz="3200" dirty="0" err="1"/>
              <a:t>має</a:t>
            </a:r>
            <a:r>
              <a:rPr lang="ru-RU" sz="3200" dirty="0"/>
              <a:t> очевидно </a:t>
            </a:r>
            <a:r>
              <a:rPr lang="ru-RU" sz="3200" dirty="0" err="1"/>
              <a:t>штучний</a:t>
            </a:r>
            <a:r>
              <a:rPr lang="ru-RU" sz="3200" dirty="0"/>
              <a:t> характер;</a:t>
            </a:r>
          </a:p>
          <a:p>
            <a:r>
              <a:rPr lang="ru-RU" sz="3200" dirty="0"/>
              <a:t>4) </a:t>
            </a:r>
            <a:r>
              <a:rPr lang="ru-RU" sz="3200" dirty="0" err="1"/>
              <a:t>необґрунтоване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штучне</a:t>
            </a:r>
            <a:r>
              <a:rPr lang="ru-RU" sz="3200" dirty="0"/>
              <a:t> </a:t>
            </a:r>
            <a:r>
              <a:rPr lang="ru-RU" sz="3200" dirty="0" err="1"/>
              <a:t>об’єднання</a:t>
            </a:r>
            <a:r>
              <a:rPr lang="ru-RU" sz="3200" dirty="0"/>
              <a:t> </a:t>
            </a:r>
            <a:r>
              <a:rPr lang="ru-RU" sz="3200" dirty="0" err="1"/>
              <a:t>позовних</a:t>
            </a:r>
            <a:r>
              <a:rPr lang="ru-RU" sz="3200" dirty="0"/>
              <a:t> </a:t>
            </a:r>
            <a:r>
              <a:rPr lang="ru-RU" sz="3200" dirty="0" err="1"/>
              <a:t>вимог</a:t>
            </a:r>
            <a:r>
              <a:rPr lang="ru-RU" sz="3200" dirty="0"/>
              <a:t> з метою </a:t>
            </a:r>
            <a:r>
              <a:rPr lang="ru-RU" sz="3200" dirty="0" err="1"/>
              <a:t>зміни</a:t>
            </a:r>
            <a:r>
              <a:rPr lang="ru-RU" sz="3200" dirty="0"/>
              <a:t> </a:t>
            </a:r>
            <a:r>
              <a:rPr lang="ru-RU" sz="3200" dirty="0" err="1"/>
              <a:t>підсудності</a:t>
            </a:r>
            <a:r>
              <a:rPr lang="ru-RU" sz="3200" dirty="0"/>
              <a:t> </a:t>
            </a:r>
            <a:r>
              <a:rPr lang="ru-RU" sz="3200" dirty="0" err="1"/>
              <a:t>справи</a:t>
            </a:r>
            <a:r>
              <a:rPr lang="ru-RU" sz="3200" dirty="0"/>
              <a:t>,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завідомо</a:t>
            </a:r>
            <a:r>
              <a:rPr lang="ru-RU" sz="3200" dirty="0"/>
              <a:t> </a:t>
            </a:r>
            <a:r>
              <a:rPr lang="ru-RU" sz="3200" dirty="0" err="1"/>
              <a:t>безпідставне</a:t>
            </a:r>
            <a:r>
              <a:rPr lang="ru-RU" sz="3200" dirty="0"/>
              <a:t> </a:t>
            </a:r>
            <a:r>
              <a:rPr lang="ru-RU" sz="3200" dirty="0" err="1"/>
              <a:t>залучення</a:t>
            </a:r>
            <a:r>
              <a:rPr lang="ru-RU" sz="3200" dirty="0"/>
              <a:t> особи як </a:t>
            </a:r>
            <a:r>
              <a:rPr lang="ru-RU" sz="3200" dirty="0" err="1"/>
              <a:t>відповідача</a:t>
            </a:r>
            <a:r>
              <a:rPr lang="ru-RU" sz="3200" dirty="0"/>
              <a:t> (</a:t>
            </a:r>
            <a:r>
              <a:rPr lang="ru-RU" sz="3200" dirty="0" err="1"/>
              <a:t>співвідповідача</a:t>
            </a:r>
            <a:r>
              <a:rPr lang="ru-RU" sz="3200" dirty="0"/>
              <a:t>) з </a:t>
            </a:r>
            <a:r>
              <a:rPr lang="ru-RU" sz="3200" dirty="0" err="1"/>
              <a:t>тією</a:t>
            </a:r>
            <a:r>
              <a:rPr lang="ru-RU" sz="3200" dirty="0"/>
              <a:t> самою метою;</a:t>
            </a:r>
          </a:p>
          <a:p>
            <a:r>
              <a:rPr lang="ru-RU" sz="3200" dirty="0"/>
              <a:t>5) </a:t>
            </a:r>
            <a:r>
              <a:rPr lang="ru-RU" sz="3200" dirty="0" err="1"/>
              <a:t>укладення</a:t>
            </a:r>
            <a:r>
              <a:rPr lang="ru-RU" sz="3200" dirty="0"/>
              <a:t> </a:t>
            </a:r>
            <a:r>
              <a:rPr lang="ru-RU" sz="3200" dirty="0" err="1"/>
              <a:t>мирової</a:t>
            </a:r>
            <a:r>
              <a:rPr lang="ru-RU" sz="3200" dirty="0"/>
              <a:t> угоди, </a:t>
            </a:r>
            <a:r>
              <a:rPr lang="ru-RU" sz="3200" dirty="0" err="1"/>
              <a:t>спрямованої</a:t>
            </a:r>
            <a:r>
              <a:rPr lang="ru-RU" sz="3200" dirty="0"/>
              <a:t> на шкоду правам </a:t>
            </a:r>
            <a:r>
              <a:rPr lang="ru-RU" sz="3200" dirty="0" err="1"/>
              <a:t>третіх</a:t>
            </a:r>
            <a:r>
              <a:rPr lang="ru-RU" sz="3200" dirty="0"/>
              <a:t> </a:t>
            </a:r>
            <a:r>
              <a:rPr lang="ru-RU" sz="3200" dirty="0" err="1"/>
              <a:t>осіб</a:t>
            </a:r>
            <a:r>
              <a:rPr lang="ru-RU" sz="3200" dirty="0"/>
              <a:t>, </a:t>
            </a:r>
            <a:r>
              <a:rPr lang="ru-RU" sz="3200" dirty="0" err="1"/>
              <a:t>умисне</a:t>
            </a:r>
            <a:r>
              <a:rPr lang="ru-RU" sz="3200" dirty="0"/>
              <a:t> </a:t>
            </a:r>
            <a:r>
              <a:rPr lang="ru-RU" sz="3200" dirty="0" err="1"/>
              <a:t>неповідомлення</a:t>
            </a:r>
            <a:r>
              <a:rPr lang="ru-RU" sz="3200" dirty="0"/>
              <a:t> про </a:t>
            </a:r>
            <a:r>
              <a:rPr lang="ru-RU" sz="3200" dirty="0" err="1"/>
              <a:t>осіб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мають</a:t>
            </a:r>
            <a:r>
              <a:rPr lang="ru-RU" sz="3200" dirty="0"/>
              <a:t> бути </a:t>
            </a:r>
            <a:r>
              <a:rPr lang="ru-RU" sz="3200" dirty="0" err="1"/>
              <a:t>залучені</a:t>
            </a:r>
            <a:r>
              <a:rPr lang="ru-RU" sz="3200" dirty="0"/>
              <a:t> до </a:t>
            </a:r>
            <a:r>
              <a:rPr lang="ru-RU" sz="3200" dirty="0" err="1"/>
              <a:t>участі</a:t>
            </a:r>
            <a:r>
              <a:rPr lang="ru-RU" sz="3200" dirty="0"/>
              <a:t> у </a:t>
            </a:r>
            <a:r>
              <a:rPr lang="ru-RU" sz="3200" dirty="0" err="1"/>
              <a:t>справі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45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905E0-3F55-4EF6-B981-F95F2C4EFA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i="1" dirty="0" err="1">
                <a:solidFill>
                  <a:schemeClr val="bg1"/>
                </a:solidFill>
              </a:rPr>
              <a:t>Процесуальна</a:t>
            </a:r>
            <a:r>
              <a:rPr lang="ru-RU" sz="2800" b="1" i="1" dirty="0">
                <a:solidFill>
                  <a:schemeClr val="bg1"/>
                </a:solidFill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</a:rPr>
              <a:t>правоздатність</a:t>
            </a:r>
            <a:r>
              <a:rPr lang="ru-RU" sz="2800" b="1" i="1" dirty="0">
                <a:solidFill>
                  <a:schemeClr val="bg1"/>
                </a:solidFill>
              </a:rPr>
              <a:t> та </a:t>
            </a:r>
            <a:r>
              <a:rPr lang="ru-RU" sz="2800" b="1" i="1" dirty="0" err="1">
                <a:solidFill>
                  <a:schemeClr val="bg1"/>
                </a:solidFill>
              </a:rPr>
              <a:t>процесуальна</a:t>
            </a:r>
            <a:r>
              <a:rPr lang="ru-RU" sz="2800" b="1" i="1" dirty="0">
                <a:solidFill>
                  <a:schemeClr val="bg1"/>
                </a:solidFill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</a:rPr>
              <a:t>дієздатність</a:t>
            </a:r>
            <a:endParaRPr lang="ru-RU" sz="2800" b="1" i="1" dirty="0">
              <a:solidFill>
                <a:schemeClr val="bg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BB1148-024B-43B9-AB4A-A2A92A6309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err="1">
                <a:solidFill>
                  <a:srgbClr val="FF0000"/>
                </a:solidFill>
              </a:rPr>
              <a:t>процесуальна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правоздатність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2785F1-8016-4417-B7B9-46EC1BE69C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і </a:t>
            </a:r>
            <a:r>
              <a:rPr lang="ru-RU" dirty="0" err="1"/>
              <a:t>юридичні</a:t>
            </a:r>
            <a:r>
              <a:rPr lang="ru-RU" dirty="0"/>
              <a:t> особи </a:t>
            </a:r>
            <a:r>
              <a:rPr lang="ru-RU" dirty="0" err="1">
                <a:solidFill>
                  <a:srgbClr val="FF0000"/>
                </a:solidFill>
              </a:rPr>
              <a:t>здатні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мати</a:t>
            </a:r>
            <a:r>
              <a:rPr lang="ru-RU" dirty="0"/>
              <a:t> </a:t>
            </a:r>
            <a:r>
              <a:rPr lang="ru-RU" dirty="0" err="1"/>
              <a:t>процесуальні</a:t>
            </a:r>
            <a:r>
              <a:rPr lang="ru-RU" dirty="0"/>
              <a:t> права та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, </a:t>
            </a:r>
            <a:r>
              <a:rPr lang="ru-RU" dirty="0" err="1"/>
              <a:t>третьої</a:t>
            </a:r>
            <a:r>
              <a:rPr lang="ru-RU" dirty="0"/>
              <a:t> особи, </a:t>
            </a:r>
            <a:r>
              <a:rPr lang="ru-RU" dirty="0" err="1"/>
              <a:t>заявника</a:t>
            </a:r>
            <a:r>
              <a:rPr lang="ru-RU" dirty="0"/>
              <a:t>, </a:t>
            </a:r>
            <a:r>
              <a:rPr lang="ru-RU" dirty="0" err="1"/>
              <a:t>боржника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B3D8E5-9647-47E5-8C2C-DCAA7D9691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i="1" dirty="0" err="1">
                <a:solidFill>
                  <a:srgbClr val="FF0000"/>
                </a:solidFill>
              </a:rPr>
              <a:t>процесуальна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дієздатність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48C53A8-A744-4926-A0F7-64FD50EE96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err="1"/>
              <a:t>Фізичні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досягли</a:t>
            </a:r>
            <a:r>
              <a:rPr lang="ru-RU" dirty="0"/>
              <a:t> </a:t>
            </a:r>
            <a:r>
              <a:rPr lang="ru-RU" dirty="0" err="1"/>
              <a:t>повноліття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особи </a:t>
            </a:r>
            <a:r>
              <a:rPr lang="ru-RU" dirty="0" err="1">
                <a:solidFill>
                  <a:srgbClr val="FF0000"/>
                </a:solidFill>
              </a:rPr>
              <a:t>здатні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здійснювати</a:t>
            </a:r>
            <a:r>
              <a:rPr lang="ru-RU" dirty="0"/>
              <a:t> </a:t>
            </a:r>
            <a:r>
              <a:rPr lang="ru-RU" dirty="0" err="1"/>
              <a:t>процесуальні</a:t>
            </a:r>
            <a:r>
              <a:rPr lang="ru-RU" dirty="0"/>
              <a:t> права та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в </a:t>
            </a:r>
            <a:r>
              <a:rPr lang="ru-RU" dirty="0" err="1"/>
              <a:t>суді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60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8FB52-6749-42A8-850A-EC35DE661C4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i="1" dirty="0" err="1">
                <a:solidFill>
                  <a:schemeClr val="bg1"/>
                </a:solidFill>
              </a:rPr>
              <a:t>Сторони</a:t>
            </a:r>
            <a:r>
              <a:rPr lang="ru-RU" sz="3600" b="1" i="1" dirty="0">
                <a:solidFill>
                  <a:schemeClr val="bg1"/>
                </a:solidFill>
              </a:rPr>
              <a:t> в судовому </a:t>
            </a:r>
            <a:r>
              <a:rPr lang="ru-RU" sz="3600" b="1" i="1" dirty="0" err="1">
                <a:solidFill>
                  <a:schemeClr val="bg1"/>
                </a:solidFill>
              </a:rPr>
              <a:t>процесі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9E7277-8DB4-4507-89A3-52AE65B7B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err="1"/>
              <a:t>позивач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40467A-16E0-48E7-951E-D28F577607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/>
              <a:t>Позивачами</a:t>
            </a:r>
            <a:r>
              <a:rPr lang="ru-RU" dirty="0"/>
              <a:t> є особи, </a:t>
            </a:r>
            <a:r>
              <a:rPr lang="ru-RU" dirty="0" err="1"/>
              <a:t>які</a:t>
            </a:r>
            <a:r>
              <a:rPr lang="ru-RU" dirty="0"/>
              <a:t> подали </a:t>
            </a:r>
            <a:r>
              <a:rPr lang="ru-RU" dirty="0" err="1"/>
              <a:t>позов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подано </a:t>
            </a:r>
            <a:r>
              <a:rPr lang="ru-RU" dirty="0" err="1"/>
              <a:t>позов</a:t>
            </a:r>
            <a:r>
              <a:rPr lang="ru-RU" dirty="0"/>
              <a:t> про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порушеного</a:t>
            </a:r>
            <a:r>
              <a:rPr lang="ru-RU" dirty="0"/>
              <a:t>, </a:t>
            </a:r>
            <a:r>
              <a:rPr lang="ru-RU" dirty="0" err="1"/>
              <a:t>невизнаного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оспорюваного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охоронюваного</a:t>
            </a:r>
            <a:r>
              <a:rPr lang="ru-RU" dirty="0"/>
              <a:t> законом </a:t>
            </a:r>
            <a:r>
              <a:rPr lang="ru-RU" dirty="0" err="1"/>
              <a:t>інтересу</a:t>
            </a:r>
            <a:r>
              <a:rPr lang="ru-RU" dirty="0"/>
              <a:t>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3F52C25-22AA-4E1A-B1DA-5C27617CC4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err="1"/>
              <a:t>відповідач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D87A02B-1048-4CE5-B252-96B7C16D4A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err="1"/>
              <a:t>Відповідачами</a:t>
            </a:r>
            <a:r>
              <a:rPr lang="ru-RU" dirty="0"/>
              <a:t> є особи,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пред’явлено</a:t>
            </a:r>
            <a:r>
              <a:rPr lang="ru-RU" dirty="0"/>
              <a:t> </a:t>
            </a:r>
            <a:r>
              <a:rPr lang="ru-RU" dirty="0" err="1"/>
              <a:t>позовну</a:t>
            </a:r>
            <a:r>
              <a:rPr lang="ru-RU" dirty="0"/>
              <a:t> </a:t>
            </a:r>
            <a:r>
              <a:rPr lang="ru-RU" dirty="0" err="1"/>
              <a:t>вимогу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4413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E4E5F1-7FBA-45A7-80A7-C10BDA4B414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i="1" dirty="0" err="1"/>
              <a:t>Процесуальні</a:t>
            </a:r>
            <a:r>
              <a:rPr lang="ru-RU" sz="3600" b="1" i="1" dirty="0"/>
              <a:t> права та </a:t>
            </a:r>
            <a:r>
              <a:rPr lang="ru-RU" sz="3600" b="1" i="1" dirty="0" err="1"/>
              <a:t>обов’язки</a:t>
            </a:r>
            <a:r>
              <a:rPr lang="ru-RU" sz="3600" b="1" i="1" dirty="0"/>
              <a:t> </a:t>
            </a:r>
            <a:r>
              <a:rPr lang="ru-RU" sz="3600" b="1" i="1" dirty="0" err="1"/>
              <a:t>сторін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C9787E-3391-46D6-BAD3-6DC937367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рівними</a:t>
            </a:r>
            <a:r>
              <a:rPr lang="ru-RU" dirty="0"/>
              <a:t> </a:t>
            </a:r>
            <a:r>
              <a:rPr lang="ru-RU" dirty="0" err="1"/>
              <a:t>процесуальними</a:t>
            </a:r>
            <a:r>
              <a:rPr lang="ru-RU" dirty="0"/>
              <a:t> правами.</a:t>
            </a:r>
          </a:p>
          <a:p>
            <a:r>
              <a:rPr lang="ru-RU" dirty="0"/>
              <a:t> </a:t>
            </a:r>
            <a:r>
              <a:rPr lang="ru-RU" dirty="0" err="1"/>
              <a:t>позивач</a:t>
            </a:r>
            <a:r>
              <a:rPr lang="ru-RU" dirty="0"/>
              <a:t> </a:t>
            </a:r>
            <a:r>
              <a:rPr lang="ru-RU" dirty="0" err="1"/>
              <a:t>вправі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позову (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позовних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), </a:t>
            </a:r>
            <a:r>
              <a:rPr lang="ru-RU" dirty="0" err="1"/>
              <a:t>відповідач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визнати</a:t>
            </a:r>
            <a:r>
              <a:rPr lang="ru-RU" dirty="0"/>
              <a:t> </a:t>
            </a:r>
            <a:r>
              <a:rPr lang="ru-RU" dirty="0" err="1"/>
              <a:t>позов</a:t>
            </a:r>
            <a:r>
              <a:rPr lang="ru-RU" dirty="0"/>
              <a:t> (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позовних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) - на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;</a:t>
            </a:r>
          </a:p>
          <a:p>
            <a:r>
              <a:rPr lang="ru-RU" dirty="0" err="1"/>
              <a:t>позивач</a:t>
            </a:r>
            <a:r>
              <a:rPr lang="ru-RU" dirty="0"/>
              <a:t> </a:t>
            </a:r>
            <a:r>
              <a:rPr lang="ru-RU" dirty="0" err="1"/>
              <a:t>вправі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позовних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-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підготовчого</a:t>
            </a:r>
            <a:r>
              <a:rPr lang="ru-RU" dirty="0"/>
              <a:t> </a:t>
            </a:r>
            <a:r>
              <a:rPr lang="ru-RU" dirty="0" err="1"/>
              <a:t>засідання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 початку </a:t>
            </a:r>
            <a:r>
              <a:rPr lang="ru-RU" dirty="0" err="1"/>
              <a:t>першого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справа </a:t>
            </a:r>
            <a:r>
              <a:rPr lang="ru-RU" dirty="0" err="1"/>
              <a:t>розглядається</a:t>
            </a:r>
            <a:r>
              <a:rPr lang="ru-RU" dirty="0"/>
              <a:t> в порядку </a:t>
            </a:r>
            <a:r>
              <a:rPr lang="ru-RU" dirty="0" err="1"/>
              <a:t>спрощеного</a:t>
            </a:r>
            <a:r>
              <a:rPr lang="ru-RU" dirty="0"/>
              <a:t> </a:t>
            </a:r>
            <a:r>
              <a:rPr lang="ru-RU" dirty="0" err="1"/>
              <a:t>позовного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;</a:t>
            </a:r>
          </a:p>
          <a:p>
            <a:r>
              <a:rPr lang="ru-RU" dirty="0" err="1"/>
              <a:t>відповідач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подати </a:t>
            </a:r>
            <a:r>
              <a:rPr lang="ru-RU" dirty="0" err="1"/>
              <a:t>зустрічний</a:t>
            </a:r>
            <a:r>
              <a:rPr lang="ru-RU" dirty="0"/>
              <a:t> </a:t>
            </a:r>
            <a:r>
              <a:rPr lang="ru-RU" dirty="0" err="1"/>
              <a:t>позов</a:t>
            </a:r>
            <a:r>
              <a:rPr lang="ru-RU" dirty="0"/>
              <a:t> у строки, </a:t>
            </a:r>
            <a:r>
              <a:rPr lang="ru-RU" dirty="0" err="1"/>
              <a:t>встановлені</a:t>
            </a:r>
            <a:r>
              <a:rPr lang="ru-RU" dirty="0"/>
              <a:t> ГПК</a:t>
            </a:r>
          </a:p>
          <a:p>
            <a:r>
              <a:rPr lang="ru-RU" dirty="0"/>
              <a:t> </a:t>
            </a:r>
            <a:r>
              <a:rPr lang="ru-RU" b="1" i="1" dirty="0"/>
              <a:t>До </a:t>
            </a:r>
            <a:r>
              <a:rPr lang="ru-RU" b="1" i="1" dirty="0" err="1"/>
              <a:t>закінчення</a:t>
            </a:r>
            <a:r>
              <a:rPr lang="ru-RU" b="1" i="1" dirty="0"/>
              <a:t> </a:t>
            </a:r>
            <a:r>
              <a:rPr lang="ru-RU" b="1" i="1" dirty="0" err="1"/>
              <a:t>підготовчого</a:t>
            </a:r>
            <a:r>
              <a:rPr lang="ru-RU" b="1" i="1" dirty="0"/>
              <a:t> </a:t>
            </a:r>
            <a:r>
              <a:rPr lang="ru-RU" b="1" i="1" dirty="0" err="1"/>
              <a:t>засідання</a:t>
            </a:r>
            <a:r>
              <a:rPr lang="ru-RU" b="1" i="1" dirty="0"/>
              <a:t> </a:t>
            </a:r>
            <a:r>
              <a:rPr lang="ru-RU" dirty="0" err="1"/>
              <a:t>позивач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змінити</a:t>
            </a:r>
            <a:r>
              <a:rPr lang="ru-RU" dirty="0"/>
              <a:t> предмет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позову шляхом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заяви. У </a:t>
            </a:r>
            <a:r>
              <a:rPr lang="ru-RU" dirty="0" err="1"/>
              <a:t>справі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за правилами </a:t>
            </a:r>
            <a:r>
              <a:rPr lang="ru-RU" dirty="0" err="1"/>
              <a:t>спрощеного</a:t>
            </a:r>
            <a:r>
              <a:rPr lang="ru-RU" dirty="0"/>
              <a:t> </a:t>
            </a:r>
            <a:r>
              <a:rPr lang="ru-RU" dirty="0" err="1"/>
              <a:t>позовного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, </a:t>
            </a:r>
            <a:r>
              <a:rPr lang="ru-RU" dirty="0" err="1"/>
              <a:t>зміна</a:t>
            </a:r>
            <a:r>
              <a:rPr lang="ru-RU" dirty="0"/>
              <a:t> предмета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позову </a:t>
            </a:r>
            <a:r>
              <a:rPr lang="ru-RU" dirty="0" err="1"/>
              <a:t>допускається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за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до початку </a:t>
            </a:r>
            <a:r>
              <a:rPr lang="ru-RU" dirty="0" err="1"/>
              <a:t>першого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239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E4E5F1-7FBA-45A7-80A7-C10BDA4B414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i="1" dirty="0" err="1"/>
              <a:t>Процесуальні</a:t>
            </a:r>
            <a:r>
              <a:rPr lang="ru-RU" sz="3600" b="1" i="1" dirty="0"/>
              <a:t> права та </a:t>
            </a:r>
            <a:r>
              <a:rPr lang="ru-RU" sz="3600" b="1" i="1" dirty="0" err="1"/>
              <a:t>обов’язки</a:t>
            </a:r>
            <a:r>
              <a:rPr lang="ru-RU" sz="3600" b="1" i="1" dirty="0"/>
              <a:t> </a:t>
            </a:r>
            <a:r>
              <a:rPr lang="ru-RU" sz="3600" b="1" i="1" dirty="0" err="1"/>
              <a:t>сторін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C9787E-3391-46D6-BAD3-6DC937367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направлення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на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розгляд</a:t>
            </a:r>
            <a:r>
              <a:rPr lang="ru-RU" dirty="0"/>
              <a:t> до суду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предмета, </a:t>
            </a:r>
            <a:r>
              <a:rPr lang="ru-RU" dirty="0" err="1"/>
              <a:t>підстав</a:t>
            </a:r>
            <a:r>
              <a:rPr lang="ru-RU" dirty="0"/>
              <a:t> позову не </a:t>
            </a:r>
            <a:r>
              <a:rPr lang="ru-RU" dirty="0" err="1"/>
              <a:t>допускаються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ГПК.</a:t>
            </a:r>
          </a:p>
          <a:p>
            <a:r>
              <a:rPr lang="ru-RU" dirty="0" err="1"/>
              <a:t>Зміна</a:t>
            </a:r>
            <a:r>
              <a:rPr lang="ru-RU" dirty="0"/>
              <a:t> предмета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позову при новому </a:t>
            </a:r>
            <a:r>
              <a:rPr lang="ru-RU" dirty="0" err="1"/>
              <a:t>розгляді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допускається</a:t>
            </a:r>
            <a:r>
              <a:rPr lang="ru-RU" dirty="0"/>
              <a:t> в строки, </a:t>
            </a:r>
            <a:r>
              <a:rPr lang="ru-RU" dirty="0" err="1"/>
              <a:t>встановлені</a:t>
            </a:r>
            <a:r>
              <a:rPr lang="ru-RU" dirty="0"/>
              <a:t> ГПК,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прав </a:t>
            </a:r>
            <a:r>
              <a:rPr lang="ru-RU" dirty="0" err="1"/>
              <a:t>позивача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фактичних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сталася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підготовчого</a:t>
            </a:r>
            <a:r>
              <a:rPr lang="ru-RU" dirty="0"/>
              <a:t>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справа </a:t>
            </a:r>
            <a:r>
              <a:rPr lang="ru-RU" dirty="0" err="1"/>
              <a:t>розглядалася</a:t>
            </a:r>
            <a:r>
              <a:rPr lang="ru-RU" dirty="0"/>
              <a:t> за правилами </a:t>
            </a:r>
            <a:r>
              <a:rPr lang="ru-RU" dirty="0" err="1"/>
              <a:t>спрощеного</a:t>
            </a:r>
            <a:r>
              <a:rPr lang="ru-RU" dirty="0"/>
              <a:t> </a:t>
            </a:r>
            <a:r>
              <a:rPr lang="ru-RU" dirty="0" err="1"/>
              <a:t>позовного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- </a:t>
            </a:r>
            <a:r>
              <a:rPr lang="ru-RU" dirty="0" err="1"/>
              <a:t>після</a:t>
            </a:r>
            <a:r>
              <a:rPr lang="ru-RU" dirty="0"/>
              <a:t> початку </a:t>
            </a:r>
            <a:r>
              <a:rPr lang="ru-RU" dirty="0" err="1"/>
              <a:t>першого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 при </a:t>
            </a:r>
            <a:r>
              <a:rPr lang="ru-RU" dirty="0" err="1"/>
              <a:t>первісному</a:t>
            </a:r>
            <a:r>
              <a:rPr lang="ru-RU" dirty="0"/>
              <a:t> </a:t>
            </a:r>
            <a:r>
              <a:rPr lang="ru-RU" dirty="0" err="1"/>
              <a:t>розгляді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841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E4E5F1-7FBA-45A7-80A7-C10BDA4B414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i="1" dirty="0" err="1"/>
              <a:t>Процесуальні</a:t>
            </a:r>
            <a:r>
              <a:rPr lang="ru-RU" sz="3600" b="1" i="1" dirty="0"/>
              <a:t> права та </a:t>
            </a:r>
            <a:r>
              <a:rPr lang="ru-RU" sz="3600" b="1" i="1" dirty="0" err="1"/>
              <a:t>обов’язки</a:t>
            </a:r>
            <a:r>
              <a:rPr lang="ru-RU" sz="3600" b="1" i="1" dirty="0"/>
              <a:t> </a:t>
            </a:r>
            <a:r>
              <a:rPr lang="ru-RU" sz="3600" b="1" i="1" dirty="0" err="1"/>
              <a:t>сторін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C9787E-3391-46D6-BAD3-6DC937367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заяви до суду </a:t>
            </a:r>
            <a:r>
              <a:rPr lang="ru-RU" dirty="0" err="1"/>
              <a:t>подаються</a:t>
            </a:r>
            <a:r>
              <a:rPr lang="ru-RU" dirty="0"/>
              <a:t> </a:t>
            </a:r>
            <a:r>
              <a:rPr lang="ru-RU" dirty="0" err="1"/>
              <a:t>докази</a:t>
            </a:r>
            <a:r>
              <a:rPr lang="ru-RU" dirty="0"/>
              <a:t> </a:t>
            </a:r>
            <a:r>
              <a:rPr lang="ru-RU" dirty="0" err="1"/>
              <a:t>направлення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заяви та </a:t>
            </a:r>
            <a:r>
              <a:rPr lang="ru-RU" dirty="0" err="1"/>
              <a:t>доданих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учасникам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неподання</a:t>
            </a:r>
            <a:r>
              <a:rPr lang="ru-RU" dirty="0"/>
              <a:t> таких </a:t>
            </a:r>
            <a:r>
              <a:rPr lang="ru-RU" dirty="0" err="1"/>
              <a:t>доказів</a:t>
            </a:r>
            <a:r>
              <a:rPr lang="ru-RU" dirty="0"/>
              <a:t> суд не </a:t>
            </a:r>
            <a:r>
              <a:rPr lang="ru-RU" dirty="0" err="1"/>
              <a:t>приймає</a:t>
            </a:r>
            <a:r>
              <a:rPr lang="ru-RU" dirty="0"/>
              <a:t> до </a:t>
            </a:r>
            <a:r>
              <a:rPr lang="ru-RU" dirty="0" err="1"/>
              <a:t>розгляду</a:t>
            </a:r>
            <a:r>
              <a:rPr lang="ru-RU" dirty="0"/>
              <a:t> та </a:t>
            </a:r>
            <a:r>
              <a:rPr lang="ru-RU" dirty="0" err="1"/>
              <a:t>повертає</a:t>
            </a:r>
            <a:r>
              <a:rPr lang="ru-RU" dirty="0"/>
              <a:t> </a:t>
            </a:r>
            <a:r>
              <a:rPr lang="ru-RU" dirty="0" err="1"/>
              <a:t>заявнику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зазначає</a:t>
            </a:r>
            <a:r>
              <a:rPr lang="ru-RU" dirty="0"/>
              <a:t> в </a:t>
            </a:r>
            <a:r>
              <a:rPr lang="ru-RU" dirty="0" err="1"/>
              <a:t>ухвалі</a:t>
            </a:r>
            <a:r>
              <a:rPr lang="ru-RU" dirty="0"/>
              <a:t>.</a:t>
            </a:r>
          </a:p>
          <a:p>
            <a:r>
              <a:rPr lang="ru-RU" dirty="0"/>
              <a:t>Суд не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позову,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позовних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визнання</a:t>
            </a:r>
            <a:r>
              <a:rPr lang="ru-RU" dirty="0"/>
              <a:t> позову </a:t>
            </a:r>
            <a:r>
              <a:rPr lang="ru-RU" dirty="0" err="1"/>
              <a:t>відповідачем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особу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законний</a:t>
            </a:r>
            <a:r>
              <a:rPr lang="ru-RU" dirty="0"/>
              <a:t> </a:t>
            </a:r>
            <a:r>
              <a:rPr lang="ru-RU" dirty="0" err="1"/>
              <a:t>представник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суперечать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особи,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.</a:t>
            </a:r>
          </a:p>
          <a:p>
            <a:r>
              <a:rPr lang="ru-RU" b="1" i="1" dirty="0" err="1">
                <a:solidFill>
                  <a:srgbClr val="7030A0"/>
                </a:solidFill>
              </a:rPr>
              <a:t>Сторони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можуть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примиритися</a:t>
            </a:r>
            <a:r>
              <a:rPr lang="ru-RU" b="1" i="1" dirty="0">
                <a:solidFill>
                  <a:srgbClr val="7030A0"/>
                </a:solidFill>
              </a:rPr>
              <a:t>, у тому </a:t>
            </a:r>
            <a:r>
              <a:rPr lang="ru-RU" b="1" i="1" dirty="0" err="1">
                <a:solidFill>
                  <a:srgbClr val="7030A0"/>
                </a:solidFill>
              </a:rPr>
              <a:t>числі</a:t>
            </a:r>
            <a:r>
              <a:rPr lang="ru-RU" b="1" i="1" dirty="0">
                <a:solidFill>
                  <a:srgbClr val="7030A0"/>
                </a:solidFill>
              </a:rPr>
              <a:t> шляхом </a:t>
            </a:r>
            <a:r>
              <a:rPr lang="ru-RU" b="1" i="1" dirty="0" err="1">
                <a:solidFill>
                  <a:srgbClr val="7030A0"/>
                </a:solidFill>
              </a:rPr>
              <a:t>медіації</a:t>
            </a:r>
            <a:r>
              <a:rPr lang="ru-RU" b="1" i="1" dirty="0">
                <a:solidFill>
                  <a:srgbClr val="7030A0"/>
                </a:solidFill>
              </a:rPr>
              <a:t>, на будь-</a:t>
            </a:r>
            <a:r>
              <a:rPr lang="ru-RU" b="1" i="1" dirty="0" err="1">
                <a:solidFill>
                  <a:srgbClr val="7030A0"/>
                </a:solidFill>
              </a:rPr>
              <a:t>якій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стадії</a:t>
            </a:r>
            <a:r>
              <a:rPr lang="ru-RU" b="1" i="1" dirty="0">
                <a:solidFill>
                  <a:srgbClr val="7030A0"/>
                </a:solidFill>
              </a:rPr>
              <a:t> судового </a:t>
            </a:r>
            <a:r>
              <a:rPr lang="ru-RU" b="1" i="1" dirty="0" err="1">
                <a:solidFill>
                  <a:srgbClr val="7030A0"/>
                </a:solidFill>
              </a:rPr>
              <a:t>процесу</a:t>
            </a:r>
            <a:r>
              <a:rPr lang="ru-RU" b="1" i="1" dirty="0">
                <a:solidFill>
                  <a:srgbClr val="7030A0"/>
                </a:solidFill>
              </a:rPr>
              <a:t>.</a:t>
            </a:r>
          </a:p>
          <a:p>
            <a:r>
              <a:rPr lang="ru-RU" dirty="0"/>
              <a:t>Результат </a:t>
            </a:r>
            <a:r>
              <a:rPr lang="ru-RU" dirty="0" err="1"/>
              <a:t>домовленості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оформлений мировою </a:t>
            </a:r>
            <a:r>
              <a:rPr lang="ru-RU" dirty="0" err="1"/>
              <a:t>угодою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163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2503</Words>
  <Application>Microsoft Office PowerPoint</Application>
  <PresentationFormat>Широкоэкранный</PresentationFormat>
  <Paragraphs>122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Тема 6. Учасники справи. Представники. Інші учасники процесу </vt:lpstr>
      <vt:lpstr>Склад учасників справи</vt:lpstr>
      <vt:lpstr>Права та обов’язки учасників справи</vt:lpstr>
      <vt:lpstr>Неприпустимість зловживання процесуальними правами</vt:lpstr>
      <vt:lpstr>Процесуальна правоздатність та процесуальна дієздатність</vt:lpstr>
      <vt:lpstr>Сторони в судовому процесі</vt:lpstr>
      <vt:lpstr>Процесуальні права та обов’язки сторін</vt:lpstr>
      <vt:lpstr>Процесуальні права та обов’язки сторін</vt:lpstr>
      <vt:lpstr>Процесуальні права та обов’язки сторін</vt:lpstr>
      <vt:lpstr>Участь у справі кількох позивачів або відповідачів</vt:lpstr>
      <vt:lpstr>Залучення до участі у справі співвідповідача. Заміна неналежного відповідача</vt:lpstr>
      <vt:lpstr>Залучення до участі у справі співвідповідача. Заміна неналежного відповідача</vt:lpstr>
      <vt:lpstr>Треті особи, які заявляють самостійні вимоги щодо предмета спору</vt:lpstr>
      <vt:lpstr>Треті особи, які не заявляють самостійних вимог щодо предмета спору</vt:lpstr>
      <vt:lpstr>Наслідки незалучення у справу третьої особи, яка не заявляє самостійних вимог щодо предмета спору</vt:lpstr>
      <vt:lpstr>Процесуальне правонаступництво</vt:lpstr>
      <vt:lpstr>Участь у справі представника</vt:lpstr>
      <vt:lpstr>Законні представники</vt:lpstr>
      <vt:lpstr>Особи, які можуть бути представниками</vt:lpstr>
      <vt:lpstr>Особи, які не можуть бути представниками</vt:lpstr>
      <vt:lpstr>Документи, що підтверджують повноваження представників</vt:lpstr>
      <vt:lpstr>Повноваження представника в суді</vt:lpstr>
      <vt:lpstr>Інші учасники судового процесу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6. Учасники справи. Представники. Інші учасники процесу </dc:title>
  <dc:creator>ЛИЛЯ</dc:creator>
  <cp:lastModifiedBy>ЛИЛЯ</cp:lastModifiedBy>
  <cp:revision>14</cp:revision>
  <dcterms:created xsi:type="dcterms:W3CDTF">2023-03-20T09:55:50Z</dcterms:created>
  <dcterms:modified xsi:type="dcterms:W3CDTF">2023-03-20T13:22:58Z</dcterms:modified>
</cp:coreProperties>
</file>