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90" r:id="rId32"/>
    <p:sldId id="287" r:id="rId33"/>
    <p:sldId id="289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FFF03B-1A22-4601-8E93-BD1E9AE43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C31517-97B2-4CE6-B80C-73A44C304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0B5BAB-D94F-411D-A079-036732D2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90D95B-DF90-483E-8451-B01D2376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93C87E-B480-4A96-A8EF-B4A281E4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20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634B7-98AF-422C-9B8C-92D5BAE0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9C9CE-6BFF-4D21-9789-3777E5909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23CEC-D444-459A-AAD7-B08A96CD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49EDD1-3031-4829-86A4-7B51B8F0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BCB272-384F-4015-B77A-C9AEDC2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EAFB1F-9CB8-4002-9240-43B5F1997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3E414F-1222-4419-B6BF-2C8C8F558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49DB2B-9E77-4662-A11A-F67248A8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B91F69-73EA-4F0A-8E03-6F845791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0E90D6-452D-4C87-8D89-70C520EF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45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54FF0D-7F4A-4D50-BB38-B00509FA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5EB0BB-BADF-4424-A852-C2EB014C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5D2425-E62F-43E2-9CBA-68DB8C01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A1E21A-D620-4B4B-A6CE-BD6D3689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E49CAD-346C-461E-809F-7BE94DCD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4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FF558-2634-4A01-93F4-5FB56BD5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BA9C7F-4C34-46AD-9DC2-8886DF2D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44F6D-3793-4CDF-B8D3-F73010A2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B7229-6592-4F1D-B580-FD11A48C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53821C-B685-4286-8B7A-BDEAE272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75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B691EB-E209-4A29-A501-66A024DC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825C79-9DA4-4E5E-8C6F-1D5EC14B3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B3D69D-D7C7-4054-AAA8-72ED4F428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48D5DF1-717D-43EA-93EA-35204C84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0A20B4-4634-45E9-8ACC-DC043CDB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345030-EC9C-4181-A9EA-EB0F8598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07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607F2-E247-42B8-B783-8DA60E13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DA5E8A-8721-4CBA-85CD-C4479906E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B7A1BF-F2F7-449F-ACD8-231AA6E8B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EDE5A4E-4976-49A4-A0BC-D318F6D0F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9B789AE-6F9E-4950-B78A-0320EE806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D262CF4-11E3-494A-833C-3FD41DB6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BF9D294-6FB6-4D0E-828B-CFFA49E7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453DE74-2001-4DA6-BA21-8CCB33FD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18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B417A-B127-4A07-9950-D8F2D93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2550BFD-88AF-4FC3-82CF-993F2460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839E10-E053-4E92-B1F8-75703002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DE6337-619F-47C0-B8AB-AA30C359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50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326092-4026-480B-82FE-E6F6D079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8C79C5-5219-4A02-8620-F5699B8A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DCBF0A-622B-4C26-A28C-653ABF1D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82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5B1058-94B2-4FB5-B506-C756D7E7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6E7965-32E9-4421-B8CC-2B440E89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A09675-A21E-485F-AD2D-A948E4D17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A073DC-2CA4-4589-9C70-E9C7CE50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03C345-9393-42C4-BCE8-706D1FDA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0A5715-2910-4523-A912-1FAA6865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37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0F8E5-F625-4949-BF66-6E7C1CF6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7263B5A-7E9B-4659-ACE1-C328DA4B2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B3D187-CE4A-4E82-98BA-C41A070B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136709-CEF4-4F9A-914A-E32BE8F6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215871-6C65-41AD-BB92-550E0254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0F99B8-B282-47AB-9CF6-846CE678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03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C057E8-532C-446C-83EF-7A36D1D6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1DF52C-3082-4A35-BD30-1406753C6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F6023C-846E-4A35-90FC-09CB0AB8B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AFB0-9F4B-4B96-A59A-30FA764F8B00}" type="datetimeFigureOut">
              <a:rPr lang="uk-UA" smtClean="0"/>
              <a:t>29.04.2021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89D5D2-2E60-4C5A-9663-D8B5E77A8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77C633-867B-4244-A01B-AC74C4759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4E06-373D-4184-A009-C77E09FED3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2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68C52-E9D0-498C-93A7-B8A3BCB84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Інфекційний процес </a:t>
            </a:r>
          </a:p>
        </p:txBody>
      </p:sp>
    </p:spTree>
    <p:extLst>
      <p:ext uri="{BB962C8B-B14F-4D97-AF65-F5344CB8AC3E}">
        <p14:creationId xmlns:p14="http://schemas.microsoft.com/office/powerpoint/2010/main" val="200286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1C0752-AF36-4A82-8584-2E64360B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B3D9D98-5D47-4749-AA91-3ACB292EB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79100" cy="6858000"/>
          </a:xfrm>
        </p:spPr>
      </p:pic>
    </p:spTree>
    <p:extLst>
      <p:ext uri="{BB962C8B-B14F-4D97-AF65-F5344CB8AC3E}">
        <p14:creationId xmlns:p14="http://schemas.microsoft.com/office/powerpoint/2010/main" val="355059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E17963-2010-4BF4-AFD9-14D24AA2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747B707-73E7-4341-AAC3-E82DFD2A0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617200" cy="6858000"/>
          </a:xfrm>
        </p:spPr>
      </p:pic>
    </p:spTree>
    <p:extLst>
      <p:ext uri="{BB962C8B-B14F-4D97-AF65-F5344CB8AC3E}">
        <p14:creationId xmlns:p14="http://schemas.microsoft.com/office/powerpoint/2010/main" val="356445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2B1FEA-4345-4CEA-88BF-856B70BF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2610B6-52DE-4891-A730-71EBBFF0E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29900" cy="6858000"/>
          </a:xfrm>
        </p:spPr>
      </p:pic>
    </p:spTree>
    <p:extLst>
      <p:ext uri="{BB962C8B-B14F-4D97-AF65-F5344CB8AC3E}">
        <p14:creationId xmlns:p14="http://schemas.microsoft.com/office/powerpoint/2010/main" val="382878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CE1870-90C5-4E07-A297-63128EF9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E6BCB2C-2520-4AF9-B954-31F34CF0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642600" cy="6858000"/>
          </a:xfrm>
        </p:spPr>
      </p:pic>
    </p:spTree>
    <p:extLst>
      <p:ext uri="{BB962C8B-B14F-4D97-AF65-F5344CB8AC3E}">
        <p14:creationId xmlns:p14="http://schemas.microsoft.com/office/powerpoint/2010/main" val="118637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8B770-3426-466B-BD7A-2FBB4AE1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FD7EF92-2FAC-453E-BD5F-850F7DD5A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566399" cy="6858000"/>
          </a:xfrm>
        </p:spPr>
      </p:pic>
    </p:spTree>
    <p:extLst>
      <p:ext uri="{BB962C8B-B14F-4D97-AF65-F5344CB8AC3E}">
        <p14:creationId xmlns:p14="http://schemas.microsoft.com/office/powerpoint/2010/main" val="112332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48BD2-4594-4445-995E-255A4D37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25C7512-15CF-455D-8F3B-BC3748487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10617200" cy="6858000"/>
          </a:xfrm>
        </p:spPr>
      </p:pic>
    </p:spTree>
    <p:extLst>
      <p:ext uri="{BB962C8B-B14F-4D97-AF65-F5344CB8AC3E}">
        <p14:creationId xmlns:p14="http://schemas.microsoft.com/office/powerpoint/2010/main" val="385127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81EE97-5465-472A-8FC3-2AFC1567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0A243B7-547C-4B22-A637-0BCA26A7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41000" cy="6858000"/>
          </a:xfrm>
        </p:spPr>
      </p:pic>
    </p:spTree>
    <p:extLst>
      <p:ext uri="{BB962C8B-B14F-4D97-AF65-F5344CB8AC3E}">
        <p14:creationId xmlns:p14="http://schemas.microsoft.com/office/powerpoint/2010/main" val="33635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72044-E735-4FAF-87D8-A3BF0A65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9A3B96-DA7C-475B-93AD-D3BDD4B00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79100" cy="6858000"/>
          </a:xfrm>
        </p:spPr>
      </p:pic>
    </p:spTree>
    <p:extLst>
      <p:ext uri="{BB962C8B-B14F-4D97-AF65-F5344CB8AC3E}">
        <p14:creationId xmlns:p14="http://schemas.microsoft.com/office/powerpoint/2010/main" val="253657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D12B5-1A73-4D56-A857-C6664A19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2CAE9F4-CEA4-4796-82D6-6C40B94E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91800" cy="6858000"/>
          </a:xfrm>
        </p:spPr>
      </p:pic>
    </p:spTree>
    <p:extLst>
      <p:ext uri="{BB962C8B-B14F-4D97-AF65-F5344CB8AC3E}">
        <p14:creationId xmlns:p14="http://schemas.microsoft.com/office/powerpoint/2010/main" val="161865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09E14-B01D-44E5-82B8-C0FC6FBB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E418A4F-B0B3-418C-A8A1-C8EEDA5F1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0"/>
            <a:ext cx="10566400" cy="6858000"/>
          </a:xfrm>
        </p:spPr>
      </p:pic>
    </p:spTree>
    <p:extLst>
      <p:ext uri="{BB962C8B-B14F-4D97-AF65-F5344CB8AC3E}">
        <p14:creationId xmlns:p14="http://schemas.microsoft.com/office/powerpoint/2010/main" val="293820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40C140-6C28-47DA-AEB6-CF119257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5623A8-6BBB-4CE2-96CD-1EBE4BAED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57944"/>
            <a:ext cx="12127832" cy="6800056"/>
          </a:xfrm>
        </p:spPr>
      </p:pic>
    </p:spTree>
    <p:extLst>
      <p:ext uri="{BB962C8B-B14F-4D97-AF65-F5344CB8AC3E}">
        <p14:creationId xmlns:p14="http://schemas.microsoft.com/office/powerpoint/2010/main" val="96534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7030FD-5A2B-47F3-B1FA-171278CA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0C51FB0-E6DD-4337-8EF1-F880A0AFD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53700" cy="6857999"/>
          </a:xfrm>
        </p:spPr>
      </p:pic>
    </p:spTree>
    <p:extLst>
      <p:ext uri="{BB962C8B-B14F-4D97-AF65-F5344CB8AC3E}">
        <p14:creationId xmlns:p14="http://schemas.microsoft.com/office/powerpoint/2010/main" val="355850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5F93E9-3D33-4007-92B5-3DF325AF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5E91F05-C9C8-4847-A886-AF0B01046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66400" cy="6858000"/>
          </a:xfrm>
        </p:spPr>
      </p:pic>
    </p:spTree>
    <p:extLst>
      <p:ext uri="{BB962C8B-B14F-4D97-AF65-F5344CB8AC3E}">
        <p14:creationId xmlns:p14="http://schemas.microsoft.com/office/powerpoint/2010/main" val="1829954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143D8E-7728-4382-B1EE-FB47746C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F4F95B-4E4F-4B75-A145-BEF650BE8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79100" cy="6858000"/>
          </a:xfrm>
        </p:spPr>
      </p:pic>
    </p:spTree>
    <p:extLst>
      <p:ext uri="{BB962C8B-B14F-4D97-AF65-F5344CB8AC3E}">
        <p14:creationId xmlns:p14="http://schemas.microsoft.com/office/powerpoint/2010/main" val="54744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5E2D9A-ACE5-41A0-B02C-B3BF8C8B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A99D34E-2A93-455E-A109-475FC3749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53700" cy="6857999"/>
          </a:xfrm>
        </p:spPr>
      </p:pic>
    </p:spTree>
    <p:extLst>
      <p:ext uri="{BB962C8B-B14F-4D97-AF65-F5344CB8AC3E}">
        <p14:creationId xmlns:p14="http://schemas.microsoft.com/office/powerpoint/2010/main" val="3037976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9DFC6E-C6FD-49EE-9548-5A65C010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89A6EF-5515-40BE-9B46-B13E6312A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10566400" cy="6857999"/>
          </a:xfrm>
        </p:spPr>
      </p:pic>
    </p:spTree>
    <p:extLst>
      <p:ext uri="{BB962C8B-B14F-4D97-AF65-F5344CB8AC3E}">
        <p14:creationId xmlns:p14="http://schemas.microsoft.com/office/powerpoint/2010/main" val="283920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33687-9CB6-4472-A7C9-08603DB8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1178355-9DE7-4F0B-BD23-7347EBF71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553700" cy="6857999"/>
          </a:xfrm>
        </p:spPr>
      </p:pic>
    </p:spTree>
    <p:extLst>
      <p:ext uri="{BB962C8B-B14F-4D97-AF65-F5344CB8AC3E}">
        <p14:creationId xmlns:p14="http://schemas.microsoft.com/office/powerpoint/2010/main" val="321995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8A416-754C-43A9-88FD-77F7F909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4E3589D-24BD-4362-828D-C8A6F78F4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0"/>
            <a:ext cx="10528300" cy="6858000"/>
          </a:xfrm>
        </p:spPr>
      </p:pic>
    </p:spTree>
    <p:extLst>
      <p:ext uri="{BB962C8B-B14F-4D97-AF65-F5344CB8AC3E}">
        <p14:creationId xmlns:p14="http://schemas.microsoft.com/office/powerpoint/2010/main" val="721184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B15F57-DC52-4BDE-9D40-57F94999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C4A49F1-7A64-411C-918C-CB264D9E8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10642600" cy="6857999"/>
          </a:xfrm>
        </p:spPr>
      </p:pic>
    </p:spTree>
    <p:extLst>
      <p:ext uri="{BB962C8B-B14F-4D97-AF65-F5344CB8AC3E}">
        <p14:creationId xmlns:p14="http://schemas.microsoft.com/office/powerpoint/2010/main" val="147640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0ED206-5FDC-4E7D-B8D6-EEE7D22E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75E4E28-42C3-45E1-B4E8-E93BEBFB6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66400" cy="6857999"/>
          </a:xfrm>
        </p:spPr>
      </p:pic>
    </p:spTree>
    <p:extLst>
      <p:ext uri="{BB962C8B-B14F-4D97-AF65-F5344CB8AC3E}">
        <p14:creationId xmlns:p14="http://schemas.microsoft.com/office/powerpoint/2010/main" val="3172715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B86D31-30CE-46D0-BD08-2705C869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D0EF940-7052-45A8-A8E9-D5F8B86FA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604500" cy="6857999"/>
          </a:xfrm>
        </p:spPr>
      </p:pic>
    </p:spTree>
    <p:extLst>
      <p:ext uri="{BB962C8B-B14F-4D97-AF65-F5344CB8AC3E}">
        <p14:creationId xmlns:p14="http://schemas.microsoft.com/office/powerpoint/2010/main" val="18130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776018-4326-41A5-A55A-CC0A693F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159D2D8-E779-4425-8AC3-FEF768191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6711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E27A6C-1115-4814-9D79-35EA1101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59E7BA2-8342-4B14-A993-5030281D6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566400" cy="6857999"/>
          </a:xfrm>
        </p:spPr>
      </p:pic>
    </p:spTree>
    <p:extLst>
      <p:ext uri="{BB962C8B-B14F-4D97-AF65-F5344CB8AC3E}">
        <p14:creationId xmlns:p14="http://schemas.microsoft.com/office/powerpoint/2010/main" val="638259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29B27-0C63-45E4-A820-8954BDCB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6E33482-430D-4837-8411-1797AC3FC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168" cy="6858000"/>
          </a:xfrm>
        </p:spPr>
      </p:pic>
    </p:spTree>
    <p:extLst>
      <p:ext uri="{BB962C8B-B14F-4D97-AF65-F5344CB8AC3E}">
        <p14:creationId xmlns:p14="http://schemas.microsoft.com/office/powerpoint/2010/main" val="123530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9C0C8-4979-4343-A886-F2A1B14F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BCE7F16-0091-4ED4-958F-04A522C4E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566400" cy="6857999"/>
          </a:xfrm>
        </p:spPr>
      </p:pic>
    </p:spTree>
    <p:extLst>
      <p:ext uri="{BB962C8B-B14F-4D97-AF65-F5344CB8AC3E}">
        <p14:creationId xmlns:p14="http://schemas.microsoft.com/office/powerpoint/2010/main" val="1865061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63946-31F2-4A4D-B8BE-84DF9930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11" y="2766218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75230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65E35-E1B8-4BAB-B62F-8B62CD9A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574CABD-2458-423E-B605-8DC76DEC7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117219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DB7F80-2B48-4922-A32E-BB9C4308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6EFF119-06AB-4BA1-B6A4-FA996F6AF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7999"/>
          </a:xfrm>
        </p:spPr>
      </p:pic>
    </p:spTree>
    <p:extLst>
      <p:ext uri="{BB962C8B-B14F-4D97-AF65-F5344CB8AC3E}">
        <p14:creationId xmlns:p14="http://schemas.microsoft.com/office/powerpoint/2010/main" val="307139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B19CD-F678-43AF-A362-4DC4DAEF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A12EA53-4F9A-494A-BED3-DFFD9B220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126955-CF20-44C7-8CAC-369513612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F5BA6B-65C7-4E57-96DD-BFAD0E0FB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5932D0D-BC18-4D8A-AB74-4A931B09B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0FB07B-F18C-40BB-BE8D-9676602B8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69175E-C36E-43E2-9925-CBE54E6D07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6F5ECF6-F6E3-4E66-B20C-BC4C31EDF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862BA1E-B989-48BC-8DF1-10BBAB386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7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E7658-56AB-4E8F-A870-87BA296C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xmlns="" id="{1C0803CD-2012-411D-94C4-1B595F5F2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17500"/>
            <a:ext cx="10642600" cy="6540500"/>
          </a:xfrm>
        </p:spPr>
      </p:pic>
    </p:spTree>
    <p:extLst>
      <p:ext uri="{BB962C8B-B14F-4D97-AF65-F5344CB8AC3E}">
        <p14:creationId xmlns:p14="http://schemas.microsoft.com/office/powerpoint/2010/main" val="407982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19F184-87D9-4FAC-9950-AA9BA413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5B498C0-8B8C-4C64-9122-F00E0B62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10591800" cy="6858000"/>
          </a:xfrm>
        </p:spPr>
      </p:pic>
    </p:spTree>
    <p:extLst>
      <p:ext uri="{BB962C8B-B14F-4D97-AF65-F5344CB8AC3E}">
        <p14:creationId xmlns:p14="http://schemas.microsoft.com/office/powerpoint/2010/main" val="132012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68C439-4AED-4BAE-A458-10E977E6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F7B0083-502E-4461-8E79-3932B5D83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66400" cy="6858000"/>
          </a:xfrm>
        </p:spPr>
      </p:pic>
    </p:spTree>
    <p:extLst>
      <p:ext uri="{BB962C8B-B14F-4D97-AF65-F5344CB8AC3E}">
        <p14:creationId xmlns:p14="http://schemas.microsoft.com/office/powerpoint/2010/main" val="3903200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</Words>
  <Application>Microsoft Office PowerPoint</Application>
  <PresentationFormat>Произвольный</PresentationFormat>
  <Paragraphs>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Інфекційний процес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ananch@ukr.net</dc:creator>
  <cp:lastModifiedBy>Пользователь Windows</cp:lastModifiedBy>
  <cp:revision>6</cp:revision>
  <dcterms:created xsi:type="dcterms:W3CDTF">2021-04-29T11:14:19Z</dcterms:created>
  <dcterms:modified xsi:type="dcterms:W3CDTF">2021-04-29T13:00:38Z</dcterms:modified>
</cp:coreProperties>
</file>