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04703-92CE-4E19-81AD-3665714C0351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8F8DB-722C-4FE3-9DD1-0882B5A3BF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8F8DB-722C-4FE3-9DD1-0882B5A3BFA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071678"/>
            <a:ext cx="7406640" cy="1472184"/>
          </a:xfrm>
        </p:spPr>
        <p:txBody>
          <a:bodyPr/>
          <a:lstStyle/>
          <a:p>
            <a:pPr algn="ctr"/>
            <a:r>
              <a:rPr lang="uk-UA" dirty="0" smtClean="0"/>
              <a:t>ЕТИКЕТ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Прохання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Дозвольте</a:t>
            </a:r>
          </a:p>
          <a:p>
            <a:r>
              <a:rPr lang="ru-RU" dirty="0" smtClean="0"/>
              <a:t>Просимо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вам не </a:t>
            </a:r>
            <a:r>
              <a:rPr lang="ru-RU" dirty="0" err="1" smtClean="0"/>
              <a:t>важко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Будь </a:t>
            </a:r>
            <a:r>
              <a:rPr lang="ru-RU" dirty="0" smtClean="0"/>
              <a:t>ласка не </a:t>
            </a:r>
            <a:r>
              <a:rPr lang="ru-RU" dirty="0" err="1" smtClean="0"/>
              <a:t>відмовте</a:t>
            </a:r>
            <a:endParaRPr lang="ru-RU" dirty="0" smtClean="0"/>
          </a:p>
          <a:p>
            <a:r>
              <a:rPr lang="ru-RU" dirty="0" err="1" smtClean="0"/>
              <a:t>Благаю</a:t>
            </a:r>
            <a:r>
              <a:rPr lang="ru-RU" dirty="0" smtClean="0"/>
              <a:t>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Подяка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Спасибі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Дякую</a:t>
            </a:r>
            <a:endParaRPr lang="ru-RU" dirty="0" smtClean="0"/>
          </a:p>
          <a:p>
            <a:r>
              <a:rPr lang="ru-RU" dirty="0" err="1" smtClean="0"/>
              <a:t>Д</a:t>
            </a:r>
            <a:r>
              <a:rPr lang="ru-RU" dirty="0" err="1" smtClean="0"/>
              <a:t>уже</a:t>
            </a:r>
            <a:r>
              <a:rPr lang="ru-RU" dirty="0" smtClean="0"/>
              <a:t> </a:t>
            </a:r>
            <a:r>
              <a:rPr lang="ru-RU" dirty="0" err="1" smtClean="0"/>
              <a:t>вдячний</a:t>
            </a:r>
            <a:r>
              <a:rPr lang="ru-RU" dirty="0" smtClean="0"/>
              <a:t> (</a:t>
            </a:r>
            <a:r>
              <a:rPr lang="ru-RU" dirty="0" err="1" smtClean="0"/>
              <a:t>вдячна</a:t>
            </a:r>
            <a:r>
              <a:rPr lang="ru-RU" dirty="0" smtClean="0"/>
              <a:t>)</a:t>
            </a:r>
          </a:p>
          <a:p>
            <a:r>
              <a:rPr lang="uk-UA" dirty="0" smtClean="0"/>
              <a:t>Заздалегідь дякую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Вибачення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</a:t>
            </a:r>
            <a:r>
              <a:rPr lang="ru-RU" dirty="0" err="1" smtClean="0"/>
              <a:t>робачте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Перепрошую</a:t>
            </a:r>
            <a:endParaRPr lang="ru-RU" dirty="0" smtClean="0"/>
          </a:p>
          <a:p>
            <a:r>
              <a:rPr lang="ru-RU" dirty="0" smtClean="0"/>
              <a:t>Даруйте</a:t>
            </a:r>
          </a:p>
          <a:p>
            <a:r>
              <a:rPr lang="ru-RU" dirty="0" err="1" smtClean="0"/>
              <a:t>Вибачте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Правила етикету: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solidFill>
                  <a:srgbClr val="FF0000"/>
                </a:solidFill>
              </a:rPr>
              <a:t>Умійте подобатися співрозмовнику!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цього: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Щиро</a:t>
            </a:r>
            <a:r>
              <a:rPr lang="ru-RU" dirty="0" smtClean="0"/>
              <a:t> </a:t>
            </a:r>
            <a:r>
              <a:rPr lang="ru-RU" dirty="0" err="1" smtClean="0"/>
              <a:t>цікавтеся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людьми.</a:t>
            </a:r>
          </a:p>
          <a:p>
            <a:r>
              <a:rPr lang="ru-RU" dirty="0" err="1" smtClean="0"/>
              <a:t>Посміхайтеся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Звертайтеся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 на </a:t>
            </a:r>
            <a:r>
              <a:rPr lang="ru-RU" dirty="0" err="1" smtClean="0"/>
              <a:t>ім’я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Вмійте</a:t>
            </a:r>
            <a:r>
              <a:rPr lang="ru-RU" dirty="0" smtClean="0"/>
              <a:t> </a:t>
            </a:r>
            <a:r>
              <a:rPr lang="ru-RU" dirty="0" err="1" smtClean="0"/>
              <a:t>слухати</a:t>
            </a:r>
            <a:endParaRPr lang="ru-RU" dirty="0" smtClean="0"/>
          </a:p>
          <a:p>
            <a:r>
              <a:rPr lang="ru-RU" dirty="0" err="1" smtClean="0"/>
              <a:t>Говоріть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цікавить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Показуйте</a:t>
            </a:r>
            <a:r>
              <a:rPr lang="ru-RU" dirty="0" smtClean="0"/>
              <a:t> </a:t>
            </a:r>
            <a:r>
              <a:rPr lang="ru-RU" dirty="0" err="1" smtClean="0"/>
              <a:t>співрозмовнику</a:t>
            </a:r>
            <a:r>
              <a:rPr lang="ru-RU" dirty="0" smtClean="0"/>
              <a:t> </a:t>
            </a:r>
            <a:r>
              <a:rPr lang="ru-RU" dirty="0" err="1" smtClean="0"/>
              <a:t>повагу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схвалення</a:t>
            </a:r>
            <a:endParaRPr lang="ru-RU" dirty="0" smtClean="0"/>
          </a:p>
          <a:p>
            <a:r>
              <a:rPr lang="uk-UA" dirty="0" smtClean="0"/>
              <a:t>Робіть компліменти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42886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Вмійте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керувати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процесом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спілкування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цього: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Починайте </a:t>
            </a:r>
            <a:r>
              <a:rPr lang="ru-RU" dirty="0" err="1" smtClean="0"/>
              <a:t>з</a:t>
            </a:r>
            <a:r>
              <a:rPr lang="ru-RU" dirty="0" smtClean="0"/>
              <a:t> похвали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щирого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чеснот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Указуйте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помилки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не прямо, а </a:t>
            </a:r>
            <a:r>
              <a:rPr lang="ru-RU" dirty="0" err="1" smtClean="0"/>
              <a:t>побічно</a:t>
            </a:r>
            <a:r>
              <a:rPr lang="ru-RU" dirty="0" smtClean="0"/>
              <a:t>: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поговоріть</a:t>
            </a:r>
            <a:r>
              <a:rPr lang="ru-RU" dirty="0" smtClean="0"/>
              <a:t> про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помилки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уже критикуйте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Ставте</a:t>
            </a:r>
            <a:r>
              <a:rPr lang="ru-RU" dirty="0" smtClean="0"/>
              <a:t> </a:t>
            </a:r>
            <a:r>
              <a:rPr lang="ru-RU" dirty="0" err="1" smtClean="0"/>
              <a:t>співрозмовнику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наказувати</a:t>
            </a:r>
            <a:r>
              <a:rPr lang="ru-RU" dirty="0" smtClean="0"/>
              <a:t> («</a:t>
            </a:r>
            <a:r>
              <a:rPr lang="ru-RU" dirty="0" err="1" smtClean="0"/>
              <a:t>Чи</a:t>
            </a:r>
            <a:r>
              <a:rPr lang="ru-RU" dirty="0" smtClean="0"/>
              <a:t> не могли б </a:t>
            </a:r>
            <a:r>
              <a:rPr lang="ru-RU" dirty="0" err="1" smtClean="0"/>
              <a:t>Ви</a:t>
            </a:r>
            <a:r>
              <a:rPr lang="ru-RU" dirty="0" smtClean="0"/>
              <a:t> подати </a:t>
            </a:r>
            <a:r>
              <a:rPr lang="ru-RU" dirty="0" err="1" smtClean="0"/>
              <a:t>мені</a:t>
            </a:r>
            <a:r>
              <a:rPr lang="ru-RU" dirty="0" smtClean="0"/>
              <a:t> ручку?» </a:t>
            </a:r>
            <a:r>
              <a:rPr lang="ru-RU" dirty="0" err="1" smtClean="0"/>
              <a:t>замість</a:t>
            </a:r>
            <a:r>
              <a:rPr lang="ru-RU" dirty="0" smtClean="0"/>
              <a:t> «Дай ручку!»). </a:t>
            </a:r>
          </a:p>
          <a:p>
            <a:r>
              <a:rPr lang="ru-RU" dirty="0" smtClean="0"/>
              <a:t>Давайте </a:t>
            </a:r>
            <a:r>
              <a:rPr lang="ru-RU" dirty="0" smtClean="0"/>
              <a:t>людям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врятувати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престиж. </a:t>
            </a:r>
            <a:endParaRPr lang="ru-RU" dirty="0" smtClean="0"/>
          </a:p>
          <a:p>
            <a:r>
              <a:rPr lang="ru-RU" dirty="0" err="1" smtClean="0"/>
              <a:t>Виражайте</a:t>
            </a:r>
            <a:r>
              <a:rPr lang="ru-RU" dirty="0" smtClean="0"/>
              <a:t> </a:t>
            </a:r>
            <a:r>
              <a:rPr lang="ru-RU" dirty="0" smtClean="0"/>
              <a:t>людям </a:t>
            </a:r>
            <a:r>
              <a:rPr lang="ru-RU" dirty="0" err="1" smtClean="0"/>
              <a:t>схвалення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приводу </a:t>
            </a:r>
            <a:r>
              <a:rPr lang="ru-RU" dirty="0" err="1" smtClean="0"/>
              <a:t>найменшого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. </a:t>
            </a:r>
            <a:r>
              <a:rPr lang="ru-RU" dirty="0" smtClean="0"/>
              <a:t>Будьте </a:t>
            </a:r>
            <a:r>
              <a:rPr lang="ru-RU" dirty="0" err="1" smtClean="0"/>
              <a:t>щирі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оцінці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щедрі</a:t>
            </a:r>
            <a:r>
              <a:rPr lang="ru-RU" dirty="0" smtClean="0"/>
              <a:t> на похвалу.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r>
              <a:rPr lang="ru-RU" dirty="0" err="1" smtClean="0"/>
              <a:t>створюйте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помилка</a:t>
            </a:r>
            <a:r>
              <a:rPr lang="ru-RU" dirty="0" smtClean="0"/>
              <a:t>, </a:t>
            </a:r>
            <a:r>
              <a:rPr lang="ru-RU" dirty="0" smtClean="0"/>
              <a:t>яку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хочете</a:t>
            </a:r>
            <a:r>
              <a:rPr lang="ru-RU" dirty="0" smtClean="0"/>
              <a:t> </a:t>
            </a:r>
            <a:r>
              <a:rPr lang="ru-RU" dirty="0" err="1" smtClean="0"/>
              <a:t>бачити</a:t>
            </a:r>
            <a:r>
              <a:rPr lang="ru-RU" dirty="0" smtClean="0"/>
              <a:t> </a:t>
            </a:r>
            <a:r>
              <a:rPr lang="ru-RU" dirty="0" err="1" smtClean="0"/>
              <a:t>виправленою</a:t>
            </a:r>
            <a:r>
              <a:rPr lang="ru-RU" dirty="0" smtClean="0"/>
              <a:t>, </a:t>
            </a:r>
            <a:r>
              <a:rPr lang="ru-RU" dirty="0" smtClean="0"/>
              <a:t>легко </a:t>
            </a:r>
            <a:r>
              <a:rPr lang="ru-RU" dirty="0" err="1" smtClean="0"/>
              <a:t>усувається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робіть</a:t>
            </a:r>
            <a:r>
              <a:rPr lang="ru-RU" dirty="0" smtClean="0"/>
              <a:t> </a:t>
            </a:r>
            <a:r>
              <a:rPr lang="ru-RU" dirty="0" smtClean="0"/>
              <a:t>так, </a:t>
            </a:r>
            <a:r>
              <a:rPr lang="ru-RU" dirty="0" err="1" smtClean="0"/>
              <a:t>щоб</a:t>
            </a:r>
            <a:r>
              <a:rPr lang="ru-RU" dirty="0" smtClean="0"/>
              <a:t> те, на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спонукуєте</a:t>
            </a:r>
            <a:r>
              <a:rPr lang="ru-RU" dirty="0" smtClean="0"/>
              <a:t> людей, </a:t>
            </a:r>
            <a:r>
              <a:rPr lang="ru-RU" dirty="0" err="1" smtClean="0"/>
              <a:t>здавалося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неважким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домагайтеся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люди </a:t>
            </a:r>
            <a:r>
              <a:rPr lang="ru-RU" dirty="0" err="1" smtClean="0"/>
              <a:t>були</a:t>
            </a:r>
            <a:r>
              <a:rPr lang="ru-RU" dirty="0" smtClean="0"/>
              <a:t> ради </a:t>
            </a:r>
            <a:r>
              <a:rPr lang="ru-RU" dirty="0" err="1" smtClean="0"/>
              <a:t>зробити</a:t>
            </a:r>
            <a:r>
              <a:rPr lang="ru-RU" dirty="0" smtClean="0"/>
              <a:t>, те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пропонуєте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35743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Переконуйте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rgbClr val="FF0000"/>
                </a:solidFill>
              </a:rPr>
              <a:t>м'яко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без </a:t>
            </a:r>
            <a:r>
              <a:rPr lang="ru-RU" dirty="0" err="1" smtClean="0">
                <a:solidFill>
                  <a:srgbClr val="FF0000"/>
                </a:solidFill>
              </a:rPr>
              <a:t>тиску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 не </a:t>
            </a:r>
            <a:r>
              <a:rPr lang="ru-RU" dirty="0" err="1" smtClean="0">
                <a:solidFill>
                  <a:srgbClr val="FF0000"/>
                </a:solidFill>
              </a:rPr>
              <a:t>нав'язуючи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своєї</a:t>
            </a:r>
            <a:r>
              <a:rPr lang="ru-RU" dirty="0" smtClean="0">
                <a:solidFill>
                  <a:srgbClr val="FF0000"/>
                </a:solidFill>
              </a:rPr>
              <a:t> думки!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цього пам’ятайте, що: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перемогти</a:t>
            </a:r>
            <a:r>
              <a:rPr lang="ru-RU" dirty="0" smtClean="0"/>
              <a:t> в </a:t>
            </a:r>
            <a:r>
              <a:rPr lang="ru-RU" dirty="0" err="1" smtClean="0"/>
              <a:t>суперечці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ухилитися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err="1" smtClean="0"/>
              <a:t>виявляйте</a:t>
            </a:r>
            <a:r>
              <a:rPr lang="ru-RU" dirty="0" smtClean="0"/>
              <a:t> </a:t>
            </a:r>
            <a:r>
              <a:rPr lang="ru-RU" dirty="0" err="1" smtClean="0"/>
              <a:t>повагу</a:t>
            </a:r>
            <a:r>
              <a:rPr lang="ru-RU" dirty="0" smtClean="0"/>
              <a:t> до думки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, </a:t>
            </a:r>
            <a:r>
              <a:rPr lang="ru-RU" dirty="0" err="1" smtClean="0"/>
              <a:t>ніколи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говоріть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помиляється</a:t>
            </a:r>
            <a:r>
              <a:rPr lang="ru-RU" dirty="0" smtClean="0"/>
              <a:t> прямо;</a:t>
            </a:r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помилилися</a:t>
            </a:r>
            <a:r>
              <a:rPr lang="ru-RU" dirty="0" smtClean="0"/>
              <a:t>, </a:t>
            </a:r>
            <a:r>
              <a:rPr lang="ru-RU" dirty="0" err="1" smtClean="0"/>
              <a:t>визнайте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рішуче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 самого початку </a:t>
            </a:r>
            <a:r>
              <a:rPr lang="ru-RU" dirty="0" err="1" smtClean="0"/>
              <a:t>дотримуйтеся</a:t>
            </a:r>
            <a:r>
              <a:rPr lang="ru-RU" dirty="0" smtClean="0"/>
              <a:t> </a:t>
            </a:r>
            <a:r>
              <a:rPr lang="ru-RU" dirty="0" err="1" smtClean="0"/>
              <a:t>люб’язного</a:t>
            </a:r>
            <a:r>
              <a:rPr lang="ru-RU" dirty="0" smtClean="0"/>
              <a:t> </a:t>
            </a:r>
            <a:r>
              <a:rPr lang="ru-RU" dirty="0" smtClean="0"/>
              <a:t>тону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 smtClean="0"/>
              <a:t>Етикет  </a:t>
            </a:r>
            <a:r>
              <a:rPr lang="uk-UA" dirty="0" smtClean="0"/>
              <a:t>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err="1" smtClean="0"/>
              <a:t>це</a:t>
            </a:r>
            <a:r>
              <a:rPr lang="ru-RU" sz="4400" dirty="0" smtClean="0"/>
              <a:t> правила </a:t>
            </a:r>
            <a:r>
              <a:rPr lang="ru-RU" sz="4400" dirty="0" err="1" smtClean="0"/>
              <a:t>поведінки</a:t>
            </a:r>
            <a:r>
              <a:rPr lang="ru-RU" sz="4400" dirty="0" smtClean="0"/>
              <a:t> у </a:t>
            </a:r>
            <a:r>
              <a:rPr lang="ru-RU" sz="4400" dirty="0" err="1" smtClean="0"/>
              <a:t>різних</a:t>
            </a:r>
            <a:r>
              <a:rPr lang="ru-RU" sz="4400" dirty="0" smtClean="0"/>
              <a:t> </a:t>
            </a:r>
            <a:r>
              <a:rPr lang="ru-RU" sz="4400" dirty="0" err="1" smtClean="0"/>
              <a:t>ситуаціях</a:t>
            </a:r>
            <a:r>
              <a:rPr lang="ru-RU" sz="4400" dirty="0" smtClean="0"/>
              <a:t>.</a:t>
            </a:r>
            <a:endParaRPr lang="uk-UA" sz="4400" dirty="0" smtClean="0"/>
          </a:p>
          <a:p>
            <a:pPr marL="0" indent="0" algn="just">
              <a:buNone/>
            </a:pPr>
            <a:endParaRPr lang="uk-UA" sz="4400" dirty="0" smtClean="0"/>
          </a:p>
          <a:p>
            <a:pPr marL="0" indent="0" algn="just">
              <a:buNone/>
            </a:pPr>
            <a:endParaRPr lang="ru-RU" sz="4400" dirty="0" smtClean="0"/>
          </a:p>
          <a:p>
            <a:pPr marL="0" indent="0" algn="just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зробіть</a:t>
            </a:r>
            <a:r>
              <a:rPr lang="ru-RU" dirty="0" smtClean="0"/>
              <a:t> так 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співрозмовник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smtClean="0"/>
              <a:t>ж </a:t>
            </a:r>
            <a:r>
              <a:rPr lang="ru-RU" dirty="0" err="1" smtClean="0"/>
              <a:t>відповів</a:t>
            </a:r>
            <a:r>
              <a:rPr lang="ru-RU" dirty="0" smtClean="0"/>
              <a:t> </a:t>
            </a:r>
            <a:r>
              <a:rPr lang="ru-RU" dirty="0" smtClean="0"/>
              <a:t>вам "так";</a:t>
            </a:r>
          </a:p>
          <a:p>
            <a:r>
              <a:rPr lang="ru-RU" dirty="0" smtClean="0"/>
              <a:t>нехай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часу говорить ваш </a:t>
            </a:r>
            <a:r>
              <a:rPr lang="ru-RU" dirty="0" err="1" smtClean="0"/>
              <a:t>співрозмовник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нехай ваш </a:t>
            </a:r>
            <a:r>
              <a:rPr lang="ru-RU" dirty="0" err="1" smtClean="0"/>
              <a:t>співрозмовник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думка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щиро</a:t>
            </a:r>
            <a:r>
              <a:rPr lang="ru-RU" dirty="0" smtClean="0"/>
              <a:t> </a:t>
            </a:r>
            <a:r>
              <a:rPr lang="ru-RU" dirty="0" err="1" smtClean="0"/>
              <a:t>намагайтеся</a:t>
            </a:r>
            <a:r>
              <a:rPr lang="ru-RU" dirty="0" smtClean="0"/>
              <a:t> </a:t>
            </a:r>
            <a:r>
              <a:rPr lang="ru-RU" dirty="0" err="1" smtClean="0"/>
              <a:t>дивитися</a:t>
            </a:r>
            <a:r>
              <a:rPr lang="ru-RU" dirty="0" smtClean="0"/>
              <a:t> на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ставтеся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розумінням</a:t>
            </a:r>
            <a:r>
              <a:rPr lang="ru-RU" dirty="0" smtClean="0"/>
              <a:t> до думок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бажань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35743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>
                <a:solidFill>
                  <a:srgbClr val="FF0000"/>
                </a:solidFill>
              </a:rPr>
              <a:t>І пам’ятайте:</a:t>
            </a:r>
            <a:br>
              <a:rPr lang="uk-UA" sz="5400" dirty="0" smtClean="0">
                <a:solidFill>
                  <a:srgbClr val="FF0000"/>
                </a:solidFill>
              </a:rPr>
            </a:br>
            <a:r>
              <a:rPr lang="uk-UA" sz="5400" dirty="0" smtClean="0">
                <a:solidFill>
                  <a:srgbClr val="FF0000"/>
                </a:solidFill>
              </a:rPr>
              <a:t> стався до інших так, як ти хочеш, щоб ставилися до тебе!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Мовний етикет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113" indent="-11113">
              <a:buNone/>
            </a:pPr>
            <a:r>
              <a:rPr lang="uk-UA" sz="4000" dirty="0" smtClean="0"/>
              <a:t>це частина етикету, яка об’єднує правила спілкування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Вітання: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/>
              <a:t>Доброго ранку!</a:t>
            </a:r>
          </a:p>
          <a:p>
            <a:pPr>
              <a:spcBef>
                <a:spcPts val="0"/>
              </a:spcBef>
            </a:pPr>
            <a:r>
              <a:rPr lang="ru-RU" sz="2800" dirty="0" err="1" smtClean="0"/>
              <a:t>Вітаю</a:t>
            </a:r>
            <a:r>
              <a:rPr lang="ru-RU" sz="2800" dirty="0" smtClean="0"/>
              <a:t>!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Доброго дня!</a:t>
            </a:r>
          </a:p>
          <a:p>
            <a:pPr>
              <a:spcBef>
                <a:spcPts val="0"/>
              </a:spcBef>
            </a:pPr>
            <a:r>
              <a:rPr lang="uk-UA" sz="2800" dirty="0" smtClean="0"/>
              <a:t>Доброго вечора!</a:t>
            </a:r>
          </a:p>
          <a:p>
            <a:pPr>
              <a:spcBef>
                <a:spcPts val="0"/>
              </a:spcBef>
            </a:pPr>
            <a:r>
              <a:rPr lang="uk-UA" sz="2800" dirty="0" smtClean="0"/>
              <a:t>Привіт!</a:t>
            </a:r>
            <a:endParaRPr lang="ru-RU" sz="2800" dirty="0" smtClean="0"/>
          </a:p>
          <a:p>
            <a:pPr>
              <a:spcBef>
                <a:spcPts val="0"/>
              </a:spcBef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Звертання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привертання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перепрошую, підкажіть будь ласка….</a:t>
            </a:r>
          </a:p>
          <a:p>
            <a:r>
              <a:rPr lang="uk-UA" dirty="0" smtClean="0"/>
              <a:t>будьте ласкаві….</a:t>
            </a:r>
          </a:p>
          <a:p>
            <a:r>
              <a:rPr lang="uk-UA" dirty="0" smtClean="0"/>
              <a:t>прошу, підкажіть…</a:t>
            </a:r>
          </a:p>
          <a:p>
            <a:r>
              <a:rPr lang="uk-UA" dirty="0" smtClean="0"/>
              <a:t>будь ласка, допоможіть…</a:t>
            </a:r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Знайомство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Знайомтеся, це ….</a:t>
            </a:r>
          </a:p>
          <a:p>
            <a:r>
              <a:rPr lang="uk-UA" dirty="0" smtClean="0"/>
              <a:t>Дозвольте відрекомендуватися…</a:t>
            </a:r>
          </a:p>
          <a:p>
            <a:r>
              <a:rPr lang="uk-UA" dirty="0" smtClean="0"/>
              <a:t>Дозвольте представити….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Запрошення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Приходьте</a:t>
            </a:r>
            <a:r>
              <a:rPr lang="ru-RU" dirty="0" smtClean="0"/>
              <a:t>…</a:t>
            </a:r>
          </a:p>
          <a:p>
            <a:r>
              <a:rPr lang="ru-RU" dirty="0" err="1" smtClean="0"/>
              <a:t>Ласкаво</a:t>
            </a:r>
            <a:r>
              <a:rPr lang="ru-RU" dirty="0" smtClean="0"/>
              <a:t> просимо до нас….</a:t>
            </a:r>
          </a:p>
          <a:p>
            <a:r>
              <a:rPr lang="uk-UA" dirty="0" smtClean="0"/>
              <a:t>Запрошуємо Вас до 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Згода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Так</a:t>
            </a:r>
          </a:p>
          <a:p>
            <a:r>
              <a:rPr lang="uk-UA" dirty="0" smtClean="0"/>
              <a:t>Я згоден (згодна)</a:t>
            </a:r>
          </a:p>
          <a:p>
            <a:r>
              <a:rPr lang="uk-UA" dirty="0" smtClean="0"/>
              <a:t>Не заперечую</a:t>
            </a:r>
          </a:p>
          <a:p>
            <a:r>
              <a:rPr lang="uk-UA" dirty="0" smtClean="0"/>
              <a:t>Підтримую</a:t>
            </a:r>
          </a:p>
          <a:p>
            <a:r>
              <a:rPr lang="uk-UA" dirty="0" smtClean="0"/>
              <a:t>Погоджуюся</a:t>
            </a:r>
          </a:p>
          <a:p>
            <a:r>
              <a:rPr lang="uk-UA" dirty="0" smtClean="0"/>
              <a:t>Звісно</a:t>
            </a:r>
          </a:p>
          <a:p>
            <a:r>
              <a:rPr lang="uk-UA" dirty="0" smtClean="0"/>
              <a:t>Авжеж</a:t>
            </a:r>
          </a:p>
          <a:p>
            <a:r>
              <a:rPr lang="uk-UA" dirty="0" smtClean="0"/>
              <a:t>Домовилися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Незгода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Ні</a:t>
            </a:r>
            <a:endParaRPr lang="uk-UA" dirty="0" smtClean="0"/>
          </a:p>
          <a:p>
            <a:r>
              <a:rPr lang="uk-UA" dirty="0" smtClean="0"/>
              <a:t>Я </a:t>
            </a:r>
            <a:r>
              <a:rPr lang="uk-UA" dirty="0" smtClean="0"/>
              <a:t> не згоден (не згодна</a:t>
            </a:r>
            <a:r>
              <a:rPr lang="uk-UA" dirty="0" smtClean="0"/>
              <a:t>)</a:t>
            </a:r>
          </a:p>
          <a:p>
            <a:r>
              <a:rPr lang="uk-UA" dirty="0" smtClean="0"/>
              <a:t>Заперечую</a:t>
            </a:r>
            <a:endParaRPr lang="uk-UA" dirty="0" smtClean="0"/>
          </a:p>
          <a:p>
            <a:r>
              <a:rPr lang="uk-UA" dirty="0" smtClean="0"/>
              <a:t>Я проти</a:t>
            </a:r>
            <a:endParaRPr lang="uk-UA" dirty="0" smtClean="0"/>
          </a:p>
          <a:p>
            <a:r>
              <a:rPr lang="uk-UA" dirty="0" smtClean="0"/>
              <a:t>Я не погоджуюся</a:t>
            </a:r>
            <a:endParaRPr lang="uk-UA" dirty="0" smtClean="0"/>
          </a:p>
          <a:p>
            <a:r>
              <a:rPr lang="uk-UA" dirty="0" smtClean="0"/>
              <a:t>У жодному разі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444</Words>
  <PresentationFormat>Экран (4:3)</PresentationFormat>
  <Paragraphs>90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ЕТИКЕТ </vt:lpstr>
      <vt:lpstr>Етикет  - </vt:lpstr>
      <vt:lpstr>Мовний етикет -</vt:lpstr>
      <vt:lpstr>Вітання:</vt:lpstr>
      <vt:lpstr>Звертання та привертання уваги</vt:lpstr>
      <vt:lpstr>Знайомство:</vt:lpstr>
      <vt:lpstr>Запрошення:</vt:lpstr>
      <vt:lpstr>Згода:</vt:lpstr>
      <vt:lpstr>Незгода:</vt:lpstr>
      <vt:lpstr>Прохання:</vt:lpstr>
      <vt:lpstr>Подяка:</vt:lpstr>
      <vt:lpstr>Вибачення:</vt:lpstr>
      <vt:lpstr>Правила етикету:</vt:lpstr>
      <vt:lpstr>Для цього:</vt:lpstr>
      <vt:lpstr>Вмійте керувати процесом спілкування!</vt:lpstr>
      <vt:lpstr>Для цього:</vt:lpstr>
      <vt:lpstr>Слайд 17</vt:lpstr>
      <vt:lpstr>Переконуйте  м'яко, без тиску і не нав'язуючи своєї думки!</vt:lpstr>
      <vt:lpstr>Для цього пам’ятайте, що:</vt:lpstr>
      <vt:lpstr>Слайд 20</vt:lpstr>
      <vt:lpstr>І пам’ятайте:  стався до інших так, як ти хочеш, щоб ставилися до тебе!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2014-03-25T04:29:57Z</dcterms:modified>
</cp:coreProperties>
</file>