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2" r:id="rId28"/>
    <p:sldId id="285" r:id="rId29"/>
    <p:sldId id="286" r:id="rId30"/>
    <p:sldId id="283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01.10.2023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85900" y="263395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ЕКОНОМІКА ПІДПРИЄМСТВА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66D53A-1B0A-4E4F-9512-52936F0C0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21" y="352425"/>
            <a:ext cx="8717081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2450D2-39FB-434D-AE50-4E2F1FE81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1" y="464887"/>
            <a:ext cx="7888886" cy="592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5FB7AE-E178-4041-8494-963270C5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202" y="619125"/>
            <a:ext cx="8636740" cy="46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76938A-A5BF-4D05-8D5A-65F1487A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173" y="581025"/>
            <a:ext cx="7864625" cy="50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A85D97-7E53-425B-AB30-F1B00E0D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20" y="609600"/>
            <a:ext cx="8555051" cy="40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6337A1-5140-4798-BCD8-4301523D9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822" y="411218"/>
            <a:ext cx="6180356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B766D7-C12D-4949-9543-24C628811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21" y="899214"/>
            <a:ext cx="9465063" cy="41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EF6EE-87E2-4871-A9D1-F62F847E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959" y="857251"/>
            <a:ext cx="8579100" cy="42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9B577C-FED5-49F2-8165-2E381C50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65" y="537264"/>
            <a:ext cx="9116667" cy="21298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CFA916-9379-4378-AA58-347E98455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83" y="2628829"/>
            <a:ext cx="8872805" cy="23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35B80-1000-4702-B1ED-B60ED84D9401}"/>
              </a:ext>
            </a:extLst>
          </p:cNvPr>
          <p:cNvSpPr txBox="1"/>
          <p:nvPr/>
        </p:nvSpPr>
        <p:spPr>
          <a:xfrm>
            <a:off x="3190875" y="5372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КАДРОВА ПОЛІТИКА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00261D-B732-4982-8A7E-33A31F054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92" y="1226927"/>
            <a:ext cx="9012376" cy="39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5.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 ПІДПРИЄМСТВА І ПРОДУКТИВНІСТЬ ПРАЦІ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C3CBC08-02B6-4D8C-A45F-784629EF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0463"/>
            <a:ext cx="9144000" cy="1655762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5.1. 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 підприємства, його класифікація та структура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5.2. Визначення чисельності персоналу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.3. Кадрова політика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.4. Продуктивність праці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B9F0C7-46A2-4AD0-99B8-836A9551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6491F-7538-441F-A7D6-151A7604B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96" y="762000"/>
            <a:ext cx="8619690" cy="45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0078DF-BC10-4DDB-8A9D-438E4EDB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B6D6C5-5CAE-42D2-BC7A-F6725921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38" y="495300"/>
            <a:ext cx="8392746" cy="51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6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8C9E44-417A-4744-94AA-C4D5A3B2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EB6E1E-0E97-48EC-B2E2-25CA0547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60" y="476250"/>
            <a:ext cx="855715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621FA4-63B6-47F6-9DB1-39CE9B2F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263725-0890-42B5-9B83-38ECE37FB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37" y="695325"/>
            <a:ext cx="9083032" cy="43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3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6E0DAD-83CA-47A0-82DD-16864BC9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EBE670-6891-4348-B564-64BD840E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422" y="537264"/>
            <a:ext cx="6753142" cy="56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9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D45D27-6128-4B5B-9F92-F5CBA269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135AAB-2DEF-4C8B-8DE6-BB595856C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39" y="800100"/>
            <a:ext cx="7991122" cy="421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49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D219C5-330E-49A6-8491-57A664DD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164706"/>
            <a:ext cx="7485028" cy="4760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20462-4A69-49B4-BD6F-4249EC9E5584}"/>
              </a:ext>
            </a:extLst>
          </p:cNvPr>
          <p:cNvSpPr txBox="1"/>
          <p:nvPr/>
        </p:nvSpPr>
        <p:spPr>
          <a:xfrm>
            <a:off x="3333750" y="5639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5.4. ПРОДУКТИВНІСТЬ ПРАЦІ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B0B5D-F5A8-4C6A-82B4-461E8D3AB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69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4A8669-6F17-485C-BB38-C486B4FA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9CBD3F-BFCC-473F-9091-426BF86CC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56" y="763894"/>
            <a:ext cx="7938391" cy="3537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9C68F4-AB62-4B33-BD14-907E2F532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56" y="4434538"/>
            <a:ext cx="7938391" cy="767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38AFFF-BCC8-4499-945B-C7D9F06B7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142" y="4960571"/>
            <a:ext cx="8062217" cy="15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12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6B36B1-93F0-4C7D-9A7B-6138AEB9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237570"/>
            <a:ext cx="7443124" cy="57862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A5B214-A76A-4345-8C26-726B48D89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84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BAE977-0430-419B-A066-6634A5EAF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29" y="904875"/>
            <a:ext cx="8159876" cy="46921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1B9805-7844-46B0-9A4E-28C09714D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1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8DAA24-2821-4016-94A4-C92696CE6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46" y="1933575"/>
            <a:ext cx="9396417" cy="2482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ADFB6B-0607-4A60-96CF-8C05C7253885}"/>
              </a:ext>
            </a:extLst>
          </p:cNvPr>
          <p:cNvSpPr txBox="1"/>
          <p:nvPr/>
        </p:nvSpPr>
        <p:spPr>
          <a:xfrm>
            <a:off x="1466849" y="775599"/>
            <a:ext cx="7743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ПЕРСОНАЛ ПІДПРИЄМСТВА, ЙОГО КЛАСИФІКАЦІЯ, СТРУКТУРА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01373A-B927-459B-9688-C2AAFA59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A9BE77-AF22-4D66-AF11-E35CA2092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15" y="714375"/>
            <a:ext cx="9327939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764F39-981C-4747-B79A-762C46CC7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647700"/>
            <a:ext cx="8677541" cy="14336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75B1F-83CB-4AAB-B117-1EC316398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57" y="2317554"/>
            <a:ext cx="8696859" cy="30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511359-DBE3-4971-B125-E2395788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94" y="533400"/>
            <a:ext cx="8621338" cy="55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B9933D-9595-48BA-A8EA-4A3919F78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68" y="695325"/>
            <a:ext cx="8577376" cy="42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C7AC03-88B5-4F4B-AF21-70D4A0B12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1247240"/>
            <a:ext cx="8288920" cy="4077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265A36-5756-4F10-A19C-77CE8356708C}"/>
              </a:ext>
            </a:extLst>
          </p:cNvPr>
          <p:cNvSpPr txBox="1"/>
          <p:nvPr/>
        </p:nvSpPr>
        <p:spPr>
          <a:xfrm>
            <a:off x="2600325" y="5372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ВИЗНАЧЕННЯ ЧИСЕЛЬНОСТІ ПЕРСОНАЛУ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EEB91-5C03-48E4-BCB2-60BF37723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537264"/>
            <a:ext cx="8266058" cy="57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AE4552-F76A-4AF3-A86E-4D813E9B3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39" y="600074"/>
            <a:ext cx="8545384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66</Words>
  <Application>Microsoft Office PowerPoint</Application>
  <PresentationFormat>Широкоэкранный</PresentationFormat>
  <Paragraphs>14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5. ПЕРСОНАЛ ПІДПРИЄМСТВА І ПРОДУКТИВНІСТЬ ПРАЦІ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17</cp:revision>
  <dcterms:created xsi:type="dcterms:W3CDTF">2023-09-02T13:04:54Z</dcterms:created>
  <dcterms:modified xsi:type="dcterms:W3CDTF">2023-10-01T15:23:23Z</dcterms:modified>
</cp:coreProperties>
</file>