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  <p:sldMasterId id="2147483768" r:id="rId8"/>
    <p:sldMasterId id="2147483780" r:id="rId9"/>
    <p:sldMasterId id="2147483792" r:id="rId10"/>
  </p:sldMasterIdLst>
  <p:notesMasterIdLst>
    <p:notesMasterId r:id="rId31"/>
  </p:notesMasterIdLst>
  <p:sldIdLst>
    <p:sldId id="256" r:id="rId11"/>
    <p:sldId id="257" r:id="rId12"/>
    <p:sldId id="258" r:id="rId13"/>
    <p:sldId id="259" r:id="rId14"/>
    <p:sldId id="260" r:id="rId15"/>
    <p:sldId id="263" r:id="rId16"/>
    <p:sldId id="269" r:id="rId17"/>
    <p:sldId id="270" r:id="rId18"/>
    <p:sldId id="271" r:id="rId19"/>
    <p:sldId id="272" r:id="rId20"/>
    <p:sldId id="273" r:id="rId21"/>
    <p:sldId id="261" r:id="rId22"/>
    <p:sldId id="274" r:id="rId23"/>
    <p:sldId id="262" r:id="rId24"/>
    <p:sldId id="264" r:id="rId25"/>
    <p:sldId id="265" r:id="rId26"/>
    <p:sldId id="275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>
        <p:scale>
          <a:sx n="68" d="100"/>
          <a:sy n="68" d="100"/>
        </p:scale>
        <p:origin x="-12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4BDB-851F-45BD-9624-801A079C775A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09DD-1471-4AB9-80D4-870A5CED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D09DD-1471-4AB9-80D4-870A5CED72D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2/15/2018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2/15/2018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2/15/2018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2/15/2018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2/15/2018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F9B8CD-342D-4579-98EC-A8FD6B7370E1}" type="datetimeFigureOut">
              <a:rPr lang="en-US" smtClean="0"/>
              <a:pPr/>
              <a:t>2/15/2018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2/15/2018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2/15/2018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2/15/2018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2/15/2018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80E8-48E8-4133-8104-807E5089DB15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4FB3-A733-43A1-B755-8935727AD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714356"/>
            <a:ext cx="5257800" cy="3298825"/>
          </a:xfrm>
        </p:spPr>
        <p:txBody>
          <a:bodyPr/>
          <a:lstStyle/>
          <a:p>
            <a:pPr algn="ctr"/>
            <a:r>
              <a:rPr lang="uk-UA" dirty="0" smtClean="0"/>
              <a:t>Форми спілкування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143800" cy="428628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 smtClean="0"/>
              <a:t>Лекція</a:t>
            </a:r>
            <a:r>
              <a:rPr lang="ru-RU" dirty="0" smtClean="0"/>
              <a:t> — </a:t>
            </a:r>
            <a:r>
              <a:rPr lang="ru-RU" dirty="0" err="1" smtClean="0"/>
              <a:t>аргументоване</a:t>
            </a:r>
            <a:r>
              <a:rPr lang="ru-RU" dirty="0" smtClean="0"/>
              <a:t> та </a:t>
            </a:r>
            <a:r>
              <a:rPr lang="ru-RU" dirty="0" err="1" smtClean="0"/>
              <a:t>систематизоване</a:t>
            </a:r>
            <a:r>
              <a:rPr lang="ru-RU" dirty="0" smtClean="0"/>
              <a:t> </a:t>
            </a:r>
            <a:r>
              <a:rPr lang="ru-RU" dirty="0" err="1" smtClean="0"/>
              <a:t>викладення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пізнавальною</a:t>
            </a:r>
            <a:r>
              <a:rPr lang="ru-RU" dirty="0" smtClean="0"/>
              <a:t> (</a:t>
            </a:r>
            <a:r>
              <a:rPr lang="ru-RU" dirty="0" err="1" smtClean="0"/>
              <a:t>освітньою</a:t>
            </a:r>
            <a:r>
              <a:rPr lang="ru-RU" dirty="0" smtClean="0"/>
              <a:t>)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політичною</a:t>
            </a:r>
            <a:r>
              <a:rPr lang="ru-RU" dirty="0" smtClean="0"/>
              <a:t> метою. У </a:t>
            </a:r>
            <a:r>
              <a:rPr lang="ru-RU" dirty="0" err="1" smtClean="0"/>
              <a:t>публічних</a:t>
            </a:r>
            <a:r>
              <a:rPr lang="ru-RU" dirty="0" smtClean="0"/>
              <a:t> </a:t>
            </a:r>
            <a:r>
              <a:rPr lang="ru-RU" dirty="0" err="1" smtClean="0"/>
              <a:t>лекціях</a:t>
            </a:r>
            <a:r>
              <a:rPr lang="ru-RU" dirty="0" smtClean="0"/>
              <a:t> на </a:t>
            </a:r>
            <a:r>
              <a:rPr lang="ru-RU" dirty="0" err="1" smtClean="0"/>
              <a:t>суспільно-політичні</a:t>
            </a:r>
            <a:r>
              <a:rPr lang="ru-RU" dirty="0" smtClean="0"/>
              <a:t> теми особливо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риса, як </a:t>
            </a:r>
            <a:r>
              <a:rPr lang="ru-RU" dirty="0" err="1" smtClean="0"/>
              <a:t>розмовність</a:t>
            </a:r>
            <a:r>
              <a:rPr lang="ru-RU" dirty="0" smtClean="0"/>
              <a:t>. На </a:t>
            </a:r>
            <a:r>
              <a:rPr lang="ru-RU" dirty="0" err="1" smtClean="0"/>
              <a:t>публічній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</a:t>
            </a:r>
            <a:r>
              <a:rPr lang="ru-RU" dirty="0" err="1" smtClean="0"/>
              <a:t>аудиторія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змішаною</a:t>
            </a:r>
            <a:r>
              <a:rPr lang="ru-RU" dirty="0" smtClean="0"/>
              <a:t> як за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віком</a:t>
            </a:r>
            <a:r>
              <a:rPr lang="ru-RU" dirty="0" smtClean="0"/>
              <a:t>, </a:t>
            </a:r>
            <a:r>
              <a:rPr lang="ru-RU" dirty="0" err="1" smtClean="0"/>
              <a:t>професією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за мотивами. Лектор-оратор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новими</a:t>
            </a:r>
            <a:r>
              <a:rPr lang="ru-RU" dirty="0" smtClean="0"/>
              <a:t> слухачами,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невідомий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1583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176420"/>
            <a:ext cx="3714744" cy="268158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5572164" cy="621508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Розмова</a:t>
            </a:r>
            <a:r>
              <a:rPr lang="ru-RU" i="1" dirty="0"/>
              <a:t> телефоном.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переговори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4-27 % </a:t>
            </a:r>
            <a:r>
              <a:rPr lang="ru-RU" dirty="0" err="1"/>
              <a:t>робочого</a:t>
            </a:r>
            <a:r>
              <a:rPr lang="ru-RU" dirty="0"/>
              <a:t> часу </a:t>
            </a:r>
            <a:r>
              <a:rPr lang="ru-RU" dirty="0" err="1"/>
              <a:t>керівників</a:t>
            </a:r>
            <a:r>
              <a:rPr lang="ru-RU" dirty="0"/>
              <a:t>,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телефон </a:t>
            </a:r>
            <a:r>
              <a:rPr lang="ru-RU" dirty="0" err="1"/>
              <a:t>є</a:t>
            </a:r>
            <a:r>
              <a:rPr lang="ru-RU" dirty="0"/>
              <a:t>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подразників</a:t>
            </a:r>
            <a:r>
              <a:rPr lang="ru-RU" dirty="0"/>
              <a:t> на </a:t>
            </a:r>
            <a:r>
              <a:rPr lang="ru-RU" dirty="0" err="1"/>
              <a:t>службі</a:t>
            </a:r>
            <a:r>
              <a:rPr lang="ru-RU" dirty="0"/>
              <a:t>.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в тому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максимально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надані</a:t>
            </a:r>
            <a:r>
              <a:rPr lang="ru-RU" dirty="0"/>
              <a:t> ним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звести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</p:txBody>
      </p:sp>
      <p:pic>
        <p:nvPicPr>
          <p:cNvPr id="4" name="Рисунок 3" descr="Fotolia_28422672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314324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Діалогічні</a:t>
            </a:r>
            <a:endParaRPr lang="ru-RU" dirty="0"/>
          </a:p>
        </p:txBody>
      </p:sp>
      <p:pic>
        <p:nvPicPr>
          <p:cNvPr id="4" name="Содержимое 3" descr="5763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604" y="1701800"/>
            <a:ext cx="5861191" cy="4470400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048628" cy="447040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До </a:t>
            </a:r>
            <a:r>
              <a:rPr lang="ru-RU" sz="3200" dirty="0" err="1" smtClean="0"/>
              <a:t>діалогічних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публічних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виступів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відносять</a:t>
            </a:r>
            <a:r>
              <a:rPr lang="ru-RU" sz="3200" dirty="0" smtClean="0"/>
              <a:t> :</a:t>
            </a:r>
          </a:p>
          <a:p>
            <a:r>
              <a:rPr lang="ru-RU" sz="3000" i="1" dirty="0" err="1" smtClean="0"/>
              <a:t>Бесіду</a:t>
            </a:r>
            <a:r>
              <a:rPr lang="ru-RU" sz="3000" dirty="0" smtClean="0"/>
              <a:t>  </a:t>
            </a:r>
          </a:p>
          <a:p>
            <a:r>
              <a:rPr lang="ru-RU" sz="3000" i="1" dirty="0" smtClean="0"/>
              <a:t>Диспут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4" name="Рисунок 3" descr="Besida.-jpg-e14220249163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071546"/>
            <a:ext cx="5212610" cy="3263094"/>
          </a:xfrm>
          <a:prstGeom prst="rect">
            <a:avLst/>
          </a:prstGeom>
        </p:spPr>
      </p:pic>
      <p:pic>
        <p:nvPicPr>
          <p:cNvPr id="5" name="Рисунок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04049"/>
            <a:ext cx="4071934" cy="305395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7772400" cy="4572000"/>
          </a:xfrm>
        </p:spPr>
        <p:txBody>
          <a:bodyPr/>
          <a:lstStyle/>
          <a:p>
            <a:r>
              <a:rPr lang="ru-RU" i="1" dirty="0" smtClean="0"/>
              <a:t>Диспут</a:t>
            </a:r>
            <a:r>
              <a:rPr lang="ru-RU" dirty="0" smtClean="0"/>
              <a:t> —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публічного</a:t>
            </a:r>
            <a:r>
              <a:rPr lang="ru-RU" dirty="0" smtClean="0"/>
              <a:t> </a:t>
            </a:r>
            <a:r>
              <a:rPr lang="ru-RU" dirty="0" err="1" smtClean="0"/>
              <a:t>обговорення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думок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.. </a:t>
            </a:r>
            <a:r>
              <a:rPr lang="ru-RU" dirty="0" err="1" smtClean="0"/>
              <a:t>Найважливіша</a:t>
            </a:r>
            <a:r>
              <a:rPr lang="ru-RU" dirty="0" smtClean="0"/>
              <a:t> </a:t>
            </a:r>
            <a:r>
              <a:rPr lang="ru-RU" dirty="0" err="1" smtClean="0"/>
              <a:t>умова</a:t>
            </a:r>
            <a:r>
              <a:rPr lang="ru-RU" dirty="0" smtClean="0"/>
              <a:t> диспуту — </a:t>
            </a:r>
            <a:r>
              <a:rPr lang="ru-RU" dirty="0" err="1" smtClean="0"/>
              <a:t>різні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обговорюваного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та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підготовлених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357562"/>
            <a:ext cx="3786190" cy="326033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err="1" smtClean="0"/>
              <a:t>Інтерв’ю</a:t>
            </a:r>
            <a:r>
              <a:rPr lang="ru-RU" dirty="0" smtClean="0"/>
              <a:t>. </a:t>
            </a:r>
            <a:r>
              <a:rPr lang="ru-RU" dirty="0" err="1" smtClean="0"/>
              <a:t>Прес-конференція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265791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474" y="1701800"/>
            <a:ext cx="4413452" cy="44704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643734" cy="38576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На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стику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монологічних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діалогічних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видів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знаходяться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такі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форми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, як: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• </a:t>
            </a:r>
            <a:r>
              <a:rPr lang="ru-RU" sz="3600" i="1" dirty="0" err="1" smtClean="0">
                <a:solidFill>
                  <a:schemeClr val="tx1">
                    <a:lumMod val="50000"/>
                  </a:schemeClr>
                </a:solidFill>
              </a:rPr>
              <a:t>інтерв’ю</a:t>
            </a:r>
            <a:r>
              <a:rPr lang="ru-RU" sz="3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• </a:t>
            </a:r>
            <a:r>
              <a:rPr lang="ru-RU" sz="3600" i="1" dirty="0" err="1" smtClean="0">
                <a:solidFill>
                  <a:schemeClr val="tx1">
                    <a:lumMod val="50000"/>
                  </a:schemeClr>
                </a:solidFill>
              </a:rPr>
              <a:t>прес-конференція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Tips Interview atau wawancara Kerja Di perusaha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57" y="2571744"/>
            <a:ext cx="4090312" cy="3976692"/>
          </a:xfrm>
          <a:prstGeom prst="rect">
            <a:avLst/>
          </a:prstGeom>
        </p:spPr>
      </p:pic>
      <p:pic>
        <p:nvPicPr>
          <p:cNvPr id="8" name="Рисунок 7" descr="544571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00504"/>
            <a:ext cx="3865924" cy="257175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  <p:bldP spid="4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err="1" smtClean="0"/>
              <a:t>Інтерв’ю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 smtClean="0"/>
              <a:t>Інтерв'ю</a:t>
            </a:r>
            <a:r>
              <a:rPr lang="en-US" dirty="0" smtClean="0"/>
              <a:t> — </a:t>
            </a:r>
            <a:r>
              <a:rPr lang="vi-VN" dirty="0" smtClean="0"/>
              <a:t>це бесіда, вибудована за певним планом через безпосередній контакт інтерв'юера з респондентом з обов'язковою фіксацією відповідей.</a:t>
            </a:r>
            <a:endParaRPr lang="ru-RU" dirty="0"/>
          </a:p>
        </p:txBody>
      </p:sp>
      <p:pic>
        <p:nvPicPr>
          <p:cNvPr id="4" name="Рисунок 3" descr="silhouette-inter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357562"/>
            <a:ext cx="3902343" cy="33078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Прес-конференція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i="1" dirty="0" err="1" smtClean="0"/>
              <a:t>Прес-конференція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скликається</a:t>
            </a:r>
            <a:r>
              <a:rPr lang="ru-RU" sz="2400" dirty="0" smtClean="0"/>
              <a:t> для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довести до </a:t>
            </a:r>
            <a:r>
              <a:rPr lang="ru-RU" sz="2400" dirty="0" err="1" smtClean="0"/>
              <a:t>широкої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політичну</a:t>
            </a:r>
            <a:r>
              <a:rPr lang="ru-RU" sz="2400" dirty="0" smtClean="0"/>
              <a:t>, </a:t>
            </a:r>
            <a:r>
              <a:rPr lang="ru-RU" sz="2400" dirty="0" err="1" smtClean="0"/>
              <a:t>економічну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повідомити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значимість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громадськості</a:t>
            </a:r>
            <a:r>
              <a:rPr lang="ru-RU" sz="2400" dirty="0" smtClean="0"/>
              <a:t>. Тим самим </a:t>
            </a:r>
            <a:r>
              <a:rPr lang="ru-RU" sz="2400" dirty="0" err="1" smtClean="0"/>
              <a:t>зміцнюються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удосконалюється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імідж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підприємств</a:t>
            </a:r>
            <a:r>
              <a:rPr lang="ru-RU" sz="2400" dirty="0" smtClean="0"/>
              <a:t>, </a:t>
            </a:r>
            <a:r>
              <a:rPr lang="ru-RU" sz="2400" dirty="0" err="1" smtClean="0"/>
              <a:t>фірм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7864_shutterstock_120719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214818"/>
            <a:ext cx="3514228" cy="242741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Моногогічні</a:t>
            </a:r>
            <a:endParaRPr lang="ru-RU" dirty="0"/>
          </a:p>
        </p:txBody>
      </p:sp>
      <p:pic>
        <p:nvPicPr>
          <p:cNvPr id="4" name="Содержимое 3" descr="82e8a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0" y="1701800"/>
            <a:ext cx="4470400" cy="44704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Доповідь</a:t>
            </a:r>
            <a:endParaRPr lang="ru-RU" dirty="0" smtClean="0"/>
          </a:p>
          <a:p>
            <a:r>
              <a:rPr lang="ru-RU" dirty="0" err="1" smtClean="0"/>
              <a:t>Звітна</a:t>
            </a:r>
            <a:r>
              <a:rPr lang="ru-RU" dirty="0" smtClean="0"/>
              <a:t> </a:t>
            </a:r>
            <a:r>
              <a:rPr lang="ru-RU" dirty="0" err="1" smtClean="0"/>
              <a:t>доповідь</a:t>
            </a:r>
            <a:r>
              <a:rPr lang="ru-RU" dirty="0" smtClean="0"/>
              <a:t> на </a:t>
            </a:r>
            <a:r>
              <a:rPr lang="ru-RU" dirty="0" err="1" smtClean="0"/>
              <a:t>зборах</a:t>
            </a:r>
            <a:endParaRPr lang="ru-RU" dirty="0" smtClean="0"/>
          </a:p>
          <a:p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промова</a:t>
            </a:r>
            <a:endParaRPr lang="ru-RU" dirty="0" smtClean="0"/>
          </a:p>
          <a:p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Промова</a:t>
            </a:r>
            <a:r>
              <a:rPr lang="ru-RU" dirty="0" smtClean="0"/>
              <a:t> </a:t>
            </a:r>
            <a:r>
              <a:rPr lang="ru-RU" dirty="0" err="1" smtClean="0"/>
              <a:t>мітингова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Агітаційна</a:t>
            </a:r>
            <a:r>
              <a:rPr lang="ru-RU" dirty="0" smtClean="0"/>
              <a:t> </a:t>
            </a:r>
            <a:r>
              <a:rPr lang="ru-RU" dirty="0" err="1" smtClean="0"/>
              <a:t>промова</a:t>
            </a:r>
            <a:endParaRPr lang="ru-RU" dirty="0" smtClean="0"/>
          </a:p>
          <a:p>
            <a:r>
              <a:rPr lang="ru-RU" dirty="0" err="1" smtClean="0"/>
              <a:t>Лекцію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Типи </a:t>
            </a:r>
            <a:r>
              <a:rPr lang="uk-UA" dirty="0" err="1" smtClean="0"/>
              <a:t>монологіної</a:t>
            </a:r>
            <a:r>
              <a:rPr lang="uk-UA" dirty="0" smtClean="0"/>
              <a:t>  форми спілкування</a:t>
            </a:r>
            <a:endParaRPr lang="ru-RU" dirty="0"/>
          </a:p>
        </p:txBody>
      </p:sp>
      <p:pic>
        <p:nvPicPr>
          <p:cNvPr id="6" name="Рисунок 5" descr="417-590cd7246bbde0051047b0d6f7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857628"/>
            <a:ext cx="4210050" cy="2562225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7620000" cy="4470400"/>
          </a:xfrm>
        </p:spPr>
        <p:txBody>
          <a:bodyPr/>
          <a:lstStyle/>
          <a:p>
            <a:pPr lvl="0" algn="ctr">
              <a:buNone/>
            </a:pPr>
            <a:r>
              <a:rPr lang="ru-RU" i="1" dirty="0" err="1" smtClean="0"/>
              <a:t>Доповідь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публічний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діяча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</a:t>
            </a:r>
            <a:r>
              <a:rPr lang="ru-RU" dirty="0" err="1" smtClean="0"/>
              <a:t>назрілі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у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вмішують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поради</a:t>
            </a:r>
            <a:r>
              <a:rPr lang="ru-RU" dirty="0" smtClean="0"/>
              <a:t> до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жанру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доповідь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стати предметом </a:t>
            </a:r>
            <a:r>
              <a:rPr lang="ru-RU" dirty="0" err="1" smtClean="0"/>
              <a:t>обговорення</a:t>
            </a:r>
            <a:r>
              <a:rPr lang="ru-RU" dirty="0" smtClean="0"/>
              <a:t>, </a:t>
            </a:r>
            <a:r>
              <a:rPr lang="ru-RU" dirty="0" err="1" smtClean="0"/>
              <a:t>підлягати</a:t>
            </a:r>
            <a:r>
              <a:rPr lang="ru-RU" dirty="0" smtClean="0"/>
              <a:t> </a:t>
            </a:r>
            <a:r>
              <a:rPr lang="ru-RU" dirty="0" err="1" smtClean="0"/>
              <a:t>критиці</a:t>
            </a:r>
            <a:r>
              <a:rPr lang="ru-RU" dirty="0" smtClean="0"/>
              <a:t>, </a:t>
            </a:r>
            <a:r>
              <a:rPr lang="ru-RU" dirty="0" err="1" smtClean="0"/>
              <a:t>доповнюватися</a:t>
            </a:r>
            <a:r>
              <a:rPr lang="ru-RU" dirty="0" smtClean="0"/>
              <a:t>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міркуваннями</a:t>
            </a:r>
            <a:r>
              <a:rPr lang="ru-RU" dirty="0" smtClean="0"/>
              <a:t> та </a:t>
            </a:r>
            <a:r>
              <a:rPr lang="ru-RU" dirty="0" err="1" smtClean="0"/>
              <a:t>пропозиціями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ello_html_27c271a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000372"/>
            <a:ext cx="2181957" cy="385762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467600" cy="4873752"/>
          </a:xfrm>
        </p:spPr>
        <p:txBody>
          <a:bodyPr/>
          <a:lstStyle/>
          <a:p>
            <a:r>
              <a:rPr lang="ru-RU" sz="2600" i="1" dirty="0" err="1" smtClean="0"/>
              <a:t>Звітна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доповідь</a:t>
            </a:r>
            <a:r>
              <a:rPr lang="ru-RU" sz="2600" i="1" dirty="0" smtClean="0"/>
              <a:t> на </a:t>
            </a:r>
            <a:r>
              <a:rPr lang="ru-RU" sz="2600" i="1" dirty="0" err="1" smtClean="0"/>
              <a:t>зборах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стисла</a:t>
            </a:r>
            <a:r>
              <a:rPr lang="ru-RU" dirty="0" smtClean="0"/>
              <a:t> </a:t>
            </a:r>
            <a:r>
              <a:rPr lang="ru-RU" dirty="0" err="1" smtClean="0"/>
              <a:t>розповідь</a:t>
            </a:r>
            <a:r>
              <a:rPr lang="ru-RU" dirty="0" smtClean="0"/>
              <a:t> про </a:t>
            </a:r>
            <a:r>
              <a:rPr lang="ru-RU" dirty="0" err="1" smtClean="0"/>
              <a:t>пророблену</a:t>
            </a:r>
            <a:r>
              <a:rPr lang="ru-RU" dirty="0" smtClean="0"/>
              <a:t> роботу, </a:t>
            </a:r>
            <a:r>
              <a:rPr lang="ru-RU" dirty="0" err="1" smtClean="0"/>
              <a:t>аналіз</a:t>
            </a:r>
            <a:r>
              <a:rPr lang="ru-RU" dirty="0" smtClean="0"/>
              <a:t> та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не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імпровізувати</a:t>
            </a:r>
            <a:r>
              <a:rPr lang="ru-RU" dirty="0" smtClean="0"/>
              <a:t>, </a:t>
            </a:r>
            <a:r>
              <a:rPr lang="ru-RU" dirty="0" err="1" smtClean="0"/>
              <a:t>висвітлювати</a:t>
            </a:r>
            <a:r>
              <a:rPr lang="ru-RU" dirty="0" smtClean="0"/>
              <a:t> </a:t>
            </a:r>
            <a:r>
              <a:rPr lang="ru-RU" dirty="0" err="1" smtClean="0"/>
              <a:t>які-небудь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та </a:t>
            </a:r>
            <a:r>
              <a:rPr lang="ru-RU" dirty="0" err="1" smtClean="0"/>
              <a:t>факти</a:t>
            </a:r>
            <a:r>
              <a:rPr lang="ru-RU" dirty="0" smtClean="0"/>
              <a:t> </a:t>
            </a:r>
            <a:r>
              <a:rPr lang="ru-RU" dirty="0" err="1" smtClean="0"/>
              <a:t>експромтом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допустимо та </a:t>
            </a:r>
            <a:r>
              <a:rPr lang="ru-RU" dirty="0" err="1" smtClean="0"/>
              <a:t>доречно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жанрах. </a:t>
            </a:r>
            <a:endParaRPr lang="ru-RU" dirty="0"/>
          </a:p>
        </p:txBody>
      </p:sp>
      <p:pic>
        <p:nvPicPr>
          <p:cNvPr id="6" name="Рисунок 5" descr="7887422f164e065a18f52707975d0c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929066"/>
            <a:ext cx="3350544" cy="292893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325112"/>
          </a:xfrm>
        </p:spPr>
        <p:txBody>
          <a:bodyPr/>
          <a:lstStyle/>
          <a:p>
            <a:pPr lvl="0"/>
            <a:r>
              <a:rPr lang="ru-RU" sz="2600" b="1" i="1" dirty="0" err="1" smtClean="0"/>
              <a:t>Політична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промова</a:t>
            </a:r>
            <a:r>
              <a:rPr lang="ru-RU" sz="2600" b="1" i="1" dirty="0" smtClean="0"/>
              <a:t> </a:t>
            </a:r>
            <a:r>
              <a:rPr lang="ru-RU" dirty="0" smtClean="0"/>
              <a:t>— як правило, вона </a:t>
            </a:r>
            <a:r>
              <a:rPr lang="ru-RU" dirty="0" err="1" smtClean="0"/>
              <a:t>проголошується</a:t>
            </a:r>
            <a:r>
              <a:rPr lang="ru-RU" dirty="0" smtClean="0"/>
              <a:t> </a:t>
            </a:r>
            <a:r>
              <a:rPr lang="ru-RU" dirty="0" err="1" smtClean="0"/>
              <a:t>керівним</a:t>
            </a:r>
            <a:r>
              <a:rPr lang="ru-RU" dirty="0" smtClean="0"/>
              <a:t> </a:t>
            </a:r>
            <a:r>
              <a:rPr lang="ru-RU" dirty="0" err="1" smtClean="0"/>
              <a:t>політичним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</a:t>
            </a:r>
            <a:r>
              <a:rPr lang="ru-RU" dirty="0" err="1" smtClean="0"/>
              <a:t>діячем</a:t>
            </a:r>
            <a:r>
              <a:rPr lang="ru-RU" dirty="0" smtClean="0"/>
              <a:t> (президентом, </a:t>
            </a:r>
            <a:r>
              <a:rPr lang="ru-RU" dirty="0" err="1" smtClean="0"/>
              <a:t>керівником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</a:t>
            </a:r>
            <a:r>
              <a:rPr lang="ru-RU" dirty="0" err="1" smtClean="0"/>
              <a:t>руху</a:t>
            </a:r>
            <a:r>
              <a:rPr lang="ru-RU" dirty="0" smtClean="0"/>
              <a:t>). </a:t>
            </a:r>
            <a:r>
              <a:rPr lang="ru-RU" dirty="0" err="1" smtClean="0"/>
              <a:t>Присвячена</a:t>
            </a:r>
            <a:r>
              <a:rPr lang="ru-RU" dirty="0" smtClean="0"/>
              <a:t> </a:t>
            </a:r>
            <a:r>
              <a:rPr lang="ru-RU" dirty="0" err="1" smtClean="0"/>
              <a:t>актуальним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 часу та </a:t>
            </a:r>
            <a:r>
              <a:rPr lang="ru-RU" dirty="0" err="1" smtClean="0"/>
              <a:t>висвітленню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загальнонаціональних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9833050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143248"/>
            <a:ext cx="2703195" cy="35220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7158" y="285728"/>
            <a:ext cx="8001056" cy="4071966"/>
          </a:xfrm>
        </p:spPr>
        <p:txBody>
          <a:bodyPr/>
          <a:lstStyle/>
          <a:p>
            <a:r>
              <a:rPr lang="ru-RU" i="1" dirty="0" err="1" smtClean="0"/>
              <a:t>Політичний</a:t>
            </a:r>
            <a:r>
              <a:rPr lang="ru-RU" i="1" dirty="0" smtClean="0"/>
              <a:t> </a:t>
            </a:r>
            <a:r>
              <a:rPr lang="ru-RU" i="1" dirty="0" err="1" smtClean="0"/>
              <a:t>огляд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усна</a:t>
            </a:r>
            <a:r>
              <a:rPr lang="ru-RU" dirty="0" smtClean="0"/>
              <a:t>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— </a:t>
            </a:r>
            <a:r>
              <a:rPr lang="ru-RU" dirty="0" err="1" smtClean="0"/>
              <a:t>публічний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висвітлюються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стисло</a:t>
            </a:r>
            <a:r>
              <a:rPr lang="ru-RU" dirty="0" smtClean="0"/>
              <a:t> </a:t>
            </a:r>
            <a:r>
              <a:rPr lang="ru-RU" dirty="0" err="1" smtClean="0"/>
              <a:t>оцінюються</a:t>
            </a:r>
            <a:r>
              <a:rPr lang="ru-RU" dirty="0" smtClean="0"/>
              <a:t> </a:t>
            </a:r>
            <a:r>
              <a:rPr lang="ru-RU" dirty="0" err="1" smtClean="0"/>
              <a:t>соціально-політичні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 </a:t>
            </a:r>
            <a:r>
              <a:rPr lang="ru-RU" dirty="0" err="1" smtClean="0"/>
              <a:t>Виступи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інформаційно-коментаторський</a:t>
            </a:r>
            <a:r>
              <a:rPr lang="ru-RU" dirty="0" smtClean="0"/>
              <a:t> характер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останніми</a:t>
            </a:r>
            <a:r>
              <a:rPr lang="ru-RU" dirty="0" smtClean="0"/>
              <a:t> роками </a:t>
            </a:r>
            <a:r>
              <a:rPr lang="ru-RU" dirty="0" err="1" smtClean="0"/>
              <a:t>отримали</a:t>
            </a:r>
            <a:r>
              <a:rPr lang="ru-RU" dirty="0" smtClean="0"/>
              <a:t> широкий </a:t>
            </a:r>
            <a:r>
              <a:rPr lang="ru-RU" dirty="0" err="1" smtClean="0"/>
              <a:t>розвиток</a:t>
            </a:r>
            <a:r>
              <a:rPr lang="ru-RU" dirty="0" smtClean="0"/>
              <a:t>, особливо на </a:t>
            </a:r>
            <a:r>
              <a:rPr lang="ru-RU" dirty="0" err="1" smtClean="0"/>
              <a:t>телебаченні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129035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4262434" cy="32146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229600" cy="4937760"/>
          </a:xfrm>
        </p:spPr>
        <p:txBody>
          <a:bodyPr/>
          <a:lstStyle/>
          <a:p>
            <a:r>
              <a:rPr lang="ru-RU" i="1" dirty="0" err="1" smtClean="0"/>
              <a:t>Промова</a:t>
            </a:r>
            <a:r>
              <a:rPr lang="ru-RU" i="1" dirty="0" smtClean="0"/>
              <a:t> </a:t>
            </a:r>
            <a:r>
              <a:rPr lang="ru-RU" i="1" dirty="0" err="1" smtClean="0"/>
              <a:t>мітингова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гострополітичний</a:t>
            </a:r>
            <a:r>
              <a:rPr lang="ru-RU" dirty="0" smtClean="0"/>
              <a:t>, </a:t>
            </a:r>
            <a:r>
              <a:rPr lang="ru-RU" dirty="0" err="1" smtClean="0"/>
              <a:t>закличний</a:t>
            </a:r>
            <a:r>
              <a:rPr lang="ru-RU" dirty="0" smtClean="0"/>
              <a:t> характер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присвячена</a:t>
            </a:r>
            <a:r>
              <a:rPr lang="ru-RU" dirty="0" smtClean="0"/>
              <a:t>, як правило,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злободенній</a:t>
            </a:r>
            <a:r>
              <a:rPr lang="ru-RU" dirty="0" smtClean="0"/>
              <a:t> </a:t>
            </a:r>
            <a:r>
              <a:rPr lang="ru-RU" dirty="0" err="1" smtClean="0"/>
              <a:t>темі</a:t>
            </a:r>
            <a:r>
              <a:rPr lang="ru-RU" dirty="0" smtClean="0"/>
              <a:t>.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мітингова</a:t>
            </a:r>
            <a:r>
              <a:rPr lang="ru-RU" dirty="0" smtClean="0"/>
              <a:t> </a:t>
            </a:r>
            <a:r>
              <a:rPr lang="ru-RU" dirty="0" err="1" smtClean="0"/>
              <a:t>промова</a:t>
            </a:r>
            <a:r>
              <a:rPr lang="ru-RU" dirty="0" smtClean="0"/>
              <a:t> 5-10 </a:t>
            </a:r>
            <a:r>
              <a:rPr lang="ru-RU" dirty="0" err="1" smtClean="0"/>
              <a:t>хвилин</a:t>
            </a:r>
            <a:r>
              <a:rPr lang="ru-RU" dirty="0" smtClean="0"/>
              <a:t>, </a:t>
            </a:r>
            <a:r>
              <a:rPr lang="ru-RU" dirty="0" err="1" smtClean="0"/>
              <a:t>емоційно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прикрашена, </a:t>
            </a:r>
            <a:r>
              <a:rPr lang="ru-RU" dirty="0" err="1" smtClean="0"/>
              <a:t>має</a:t>
            </a:r>
            <a:r>
              <a:rPr lang="ru-RU" dirty="0" smtClean="0"/>
              <a:t> максимально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 smtClean="0"/>
              <a:t>інтонації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заряджена</a:t>
            </a:r>
            <a:r>
              <a:rPr lang="ru-RU" dirty="0" smtClean="0"/>
              <a:t>» </a:t>
            </a:r>
            <a:r>
              <a:rPr lang="ru-RU" dirty="0" err="1" smtClean="0"/>
              <a:t>високим</a:t>
            </a:r>
            <a:r>
              <a:rPr lang="ru-RU" dirty="0" smtClean="0"/>
              <a:t> пафосом.</a:t>
            </a:r>
            <a:endParaRPr lang="ru-RU" dirty="0"/>
          </a:p>
        </p:txBody>
      </p:sp>
      <p:pic>
        <p:nvPicPr>
          <p:cNvPr id="5" name="Рисунок 4" descr="924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285992"/>
            <a:ext cx="5345558" cy="4253537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7772400" cy="4572000"/>
          </a:xfrm>
        </p:spPr>
        <p:txBody>
          <a:bodyPr/>
          <a:lstStyle/>
          <a:p>
            <a:pPr lvl="0"/>
            <a:r>
              <a:rPr lang="ru-RU" i="1" dirty="0" err="1" smtClean="0"/>
              <a:t>Агітаційна</a:t>
            </a:r>
            <a:r>
              <a:rPr lang="ru-RU" i="1" dirty="0" smtClean="0"/>
              <a:t> </a:t>
            </a:r>
            <a:r>
              <a:rPr lang="ru-RU" i="1" dirty="0" err="1" smtClean="0"/>
              <a:t>промова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роз’яснювальний</a:t>
            </a:r>
            <a:r>
              <a:rPr lang="ru-RU" dirty="0" smtClean="0"/>
              <a:t> характер, </a:t>
            </a:r>
            <a:r>
              <a:rPr lang="ru-RU" dirty="0" err="1" smtClean="0"/>
              <a:t>стисла</a:t>
            </a:r>
            <a:r>
              <a:rPr lang="ru-RU" dirty="0" smtClean="0"/>
              <a:t> за часом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мітингова</a:t>
            </a:r>
            <a:r>
              <a:rPr lang="ru-RU" dirty="0" smtClean="0"/>
              <a:t> </a:t>
            </a:r>
            <a:r>
              <a:rPr lang="ru-RU" dirty="0" err="1" smtClean="0"/>
              <a:t>промова</a:t>
            </a:r>
            <a:r>
              <a:rPr lang="ru-RU" dirty="0" smtClean="0"/>
              <a:t>, бути </a:t>
            </a:r>
            <a:r>
              <a:rPr lang="ru-RU" dirty="0" err="1" smtClean="0"/>
              <a:t>закличною</a:t>
            </a:r>
            <a:r>
              <a:rPr lang="ru-RU" dirty="0" smtClean="0"/>
              <a:t> </a:t>
            </a:r>
            <a:r>
              <a:rPr lang="ru-RU" dirty="0" err="1" smtClean="0"/>
              <a:t>мобілізаційною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сердечного </a:t>
            </a:r>
            <a:r>
              <a:rPr lang="ru-RU" dirty="0" err="1" smtClean="0"/>
              <a:t>м’якого</a:t>
            </a:r>
            <a:r>
              <a:rPr lang="ru-RU" dirty="0" smtClean="0"/>
              <a:t> </a:t>
            </a:r>
            <a:r>
              <a:rPr lang="ru-RU" dirty="0" err="1" smtClean="0"/>
              <a:t>викладення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567646_TWMnr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684570"/>
            <a:ext cx="4639115" cy="3987127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180</TotalTime>
  <Words>487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Books_16x9</vt:lpstr>
      <vt:lpstr>Эркер</vt:lpstr>
      <vt:lpstr>Справедливость</vt:lpstr>
      <vt:lpstr>Изящная</vt:lpstr>
      <vt:lpstr>Открытая</vt:lpstr>
      <vt:lpstr>Городская</vt:lpstr>
      <vt:lpstr>Яркая</vt:lpstr>
      <vt:lpstr>Метро</vt:lpstr>
      <vt:lpstr>Тема Office</vt:lpstr>
      <vt:lpstr>Солнцестояние</vt:lpstr>
      <vt:lpstr>Форми спілкування</vt:lpstr>
      <vt:lpstr>Моногогічні</vt:lpstr>
      <vt:lpstr>Типи монологіної  форми спілкування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Діалогічні</vt:lpstr>
      <vt:lpstr>Слайд 13</vt:lpstr>
      <vt:lpstr>Слайд 14</vt:lpstr>
      <vt:lpstr>Слайд 15</vt:lpstr>
      <vt:lpstr>Інтерв’ю. Прес-конференція </vt:lpstr>
      <vt:lpstr>На стику монологічних та діалогічних видів знаходяться такі форми, як: • інтерв’ю  • прес-конференція </vt:lpstr>
      <vt:lpstr>Інтерв’ю</vt:lpstr>
      <vt:lpstr>Прес-конференція</vt:lpstr>
      <vt:lpstr>Слайд 20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 спілкування</dc:title>
  <dc:creator>ИрИнА</dc:creator>
  <cp:lastModifiedBy>user41</cp:lastModifiedBy>
  <cp:revision>22</cp:revision>
  <dcterms:created xsi:type="dcterms:W3CDTF">2016-11-26T19:27:18Z</dcterms:created>
  <dcterms:modified xsi:type="dcterms:W3CDTF">2018-02-15T10:55:13Z</dcterms:modified>
</cp:coreProperties>
</file>