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B78C0-0073-4E65-A09A-780C762C9F31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F77723C-7230-40B8-B72D-A08E2CADDC7E}">
      <dgm:prSet phldrT="[Текст]"/>
      <dgm:spPr/>
      <dgm:t>
        <a:bodyPr/>
        <a:lstStyle/>
        <a:p>
          <a:pPr algn="ctr"/>
          <a:r>
            <a:rPr lang="uk-UA" dirty="0" smtClean="0"/>
            <a:t>На різних етапах проектування використовуються такі макети </a:t>
          </a:r>
          <a:endParaRPr lang="ru-RU" dirty="0"/>
        </a:p>
      </dgm:t>
    </dgm:pt>
    <dgm:pt modelId="{597E8C42-0C3B-4D67-8571-C36657546EFC}" type="parTrans" cxnId="{5DFB5B25-9F52-4D82-8A3F-17A15A714CA4}">
      <dgm:prSet/>
      <dgm:spPr/>
      <dgm:t>
        <a:bodyPr/>
        <a:lstStyle/>
        <a:p>
          <a:pPr algn="ctr"/>
          <a:endParaRPr lang="ru-RU"/>
        </a:p>
      </dgm:t>
    </dgm:pt>
    <dgm:pt modelId="{9D2396B5-1D9D-483F-AADA-BE7E25A2AFCA}" type="sibTrans" cxnId="{5DFB5B25-9F52-4D82-8A3F-17A15A714CA4}">
      <dgm:prSet/>
      <dgm:spPr/>
      <dgm:t>
        <a:bodyPr/>
        <a:lstStyle/>
        <a:p>
          <a:pPr algn="ctr"/>
          <a:endParaRPr lang="ru-RU"/>
        </a:p>
      </dgm:t>
    </dgm:pt>
    <dgm:pt modelId="{9E67AAEA-A3C3-49E7-8965-70ECB7AD3B80}">
      <dgm:prSet phldrT="[Текст]"/>
      <dgm:spPr/>
      <dgm:t>
        <a:bodyPr/>
        <a:lstStyle/>
        <a:p>
          <a:pPr algn="ctr"/>
          <a:r>
            <a:rPr lang="uk-UA" dirty="0" smtClean="0"/>
            <a:t>пошукові</a:t>
          </a:r>
          <a:endParaRPr lang="ru-RU" dirty="0"/>
        </a:p>
      </dgm:t>
    </dgm:pt>
    <dgm:pt modelId="{FC2309D7-01BA-4C88-AD89-2F8AC5F5E748}" type="parTrans" cxnId="{7B888BDD-AA3D-4458-B0B8-21BE7B2EFE78}">
      <dgm:prSet/>
      <dgm:spPr/>
      <dgm:t>
        <a:bodyPr/>
        <a:lstStyle/>
        <a:p>
          <a:pPr algn="ctr"/>
          <a:endParaRPr lang="ru-RU"/>
        </a:p>
      </dgm:t>
    </dgm:pt>
    <dgm:pt modelId="{6F824FF6-0B27-467A-A849-BE7FE1D30A7C}" type="sibTrans" cxnId="{7B888BDD-AA3D-4458-B0B8-21BE7B2EFE78}">
      <dgm:prSet/>
      <dgm:spPr/>
      <dgm:t>
        <a:bodyPr/>
        <a:lstStyle/>
        <a:p>
          <a:pPr algn="ctr"/>
          <a:endParaRPr lang="ru-RU"/>
        </a:p>
      </dgm:t>
    </dgm:pt>
    <dgm:pt modelId="{FC8E74ED-191F-40C7-82ED-C313F3E9C7E3}">
      <dgm:prSet phldrT="[Текст]"/>
      <dgm:spPr/>
      <dgm:t>
        <a:bodyPr/>
        <a:lstStyle/>
        <a:p>
          <a:pPr algn="ctr"/>
          <a:r>
            <a:rPr lang="uk-UA" dirty="0" smtClean="0"/>
            <a:t>доводочні</a:t>
          </a:r>
          <a:endParaRPr lang="ru-RU" dirty="0"/>
        </a:p>
      </dgm:t>
    </dgm:pt>
    <dgm:pt modelId="{600D8A1C-DE19-4848-810E-AAFB23A70499}" type="parTrans" cxnId="{0B298E3A-2809-40C7-B8ED-EBEB84A27DAD}">
      <dgm:prSet/>
      <dgm:spPr/>
      <dgm:t>
        <a:bodyPr/>
        <a:lstStyle/>
        <a:p>
          <a:pPr algn="ctr"/>
          <a:endParaRPr lang="ru-RU"/>
        </a:p>
      </dgm:t>
    </dgm:pt>
    <dgm:pt modelId="{3A1B4CBA-7400-481C-86EF-7FB72E065033}" type="sibTrans" cxnId="{0B298E3A-2809-40C7-B8ED-EBEB84A27DAD}">
      <dgm:prSet/>
      <dgm:spPr/>
      <dgm:t>
        <a:bodyPr/>
        <a:lstStyle/>
        <a:p>
          <a:pPr algn="ctr"/>
          <a:endParaRPr lang="ru-RU"/>
        </a:p>
      </dgm:t>
    </dgm:pt>
    <dgm:pt modelId="{C3B8DC2F-2CBB-4495-A30E-BFDE936AB337}">
      <dgm:prSet/>
      <dgm:spPr/>
      <dgm:t>
        <a:bodyPr/>
        <a:lstStyle/>
        <a:p>
          <a:pPr algn="ctr"/>
          <a:r>
            <a:rPr lang="uk-UA" dirty="0" smtClean="0"/>
            <a:t>посадочні</a:t>
          </a:r>
          <a:endParaRPr lang="ru-RU" dirty="0"/>
        </a:p>
      </dgm:t>
    </dgm:pt>
    <dgm:pt modelId="{3269AC12-D201-4E91-9A60-E100157E5CE3}" type="parTrans" cxnId="{F98C625F-0E19-486B-8435-AD0A9A926C41}">
      <dgm:prSet/>
      <dgm:spPr/>
      <dgm:t>
        <a:bodyPr/>
        <a:lstStyle/>
        <a:p>
          <a:pPr algn="ctr"/>
          <a:endParaRPr lang="ru-RU"/>
        </a:p>
      </dgm:t>
    </dgm:pt>
    <dgm:pt modelId="{B6647ED4-6569-4DA1-8B7D-5679ECF325A2}" type="sibTrans" cxnId="{F98C625F-0E19-486B-8435-AD0A9A926C41}">
      <dgm:prSet/>
      <dgm:spPr/>
      <dgm:t>
        <a:bodyPr/>
        <a:lstStyle/>
        <a:p>
          <a:pPr algn="ctr"/>
          <a:endParaRPr lang="ru-RU"/>
        </a:p>
      </dgm:t>
    </dgm:pt>
    <dgm:pt modelId="{BF70A1DB-EC12-4FD6-8124-FE6F07257F41}">
      <dgm:prSet/>
      <dgm:spPr/>
      <dgm:t>
        <a:bodyPr/>
        <a:lstStyle/>
        <a:p>
          <a:pPr algn="ctr"/>
          <a:r>
            <a:rPr lang="uk-UA" dirty="0" smtClean="0"/>
            <a:t>діючі</a:t>
          </a:r>
          <a:endParaRPr lang="ru-RU" dirty="0"/>
        </a:p>
      </dgm:t>
    </dgm:pt>
    <dgm:pt modelId="{1D8EE795-F587-4402-90E7-369F4CC1CB70}" type="parTrans" cxnId="{3474B6DE-6852-4D8F-A228-189BB79D8281}">
      <dgm:prSet/>
      <dgm:spPr/>
      <dgm:t>
        <a:bodyPr/>
        <a:lstStyle/>
        <a:p>
          <a:pPr algn="ctr"/>
          <a:endParaRPr lang="ru-RU"/>
        </a:p>
      </dgm:t>
    </dgm:pt>
    <dgm:pt modelId="{4E9F4D42-F80D-4047-A54B-2351742156A4}" type="sibTrans" cxnId="{3474B6DE-6852-4D8F-A228-189BB79D8281}">
      <dgm:prSet/>
      <dgm:spPr/>
      <dgm:t>
        <a:bodyPr/>
        <a:lstStyle/>
        <a:p>
          <a:pPr algn="ctr"/>
          <a:endParaRPr lang="ru-RU"/>
        </a:p>
      </dgm:t>
    </dgm:pt>
    <dgm:pt modelId="{BD23DED8-61B8-45AF-BCD1-16A09DEE8972}" type="pres">
      <dgm:prSet presAssocID="{DD4B78C0-0073-4E65-A09A-780C762C9F3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B38FC1-6EAA-4A4C-AC5D-081723A23430}" type="pres">
      <dgm:prSet presAssocID="{4F77723C-7230-40B8-B72D-A08E2CADDC7E}" presName="root1" presStyleCnt="0"/>
      <dgm:spPr/>
    </dgm:pt>
    <dgm:pt modelId="{B613415B-E615-4E0F-BBA6-E6406A831DA6}" type="pres">
      <dgm:prSet presAssocID="{4F77723C-7230-40B8-B72D-A08E2CADDC7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286F0B-2A3F-4A87-B04A-BD3F819CE0AA}" type="pres">
      <dgm:prSet presAssocID="{4F77723C-7230-40B8-B72D-A08E2CADDC7E}" presName="level2hierChild" presStyleCnt="0"/>
      <dgm:spPr/>
    </dgm:pt>
    <dgm:pt modelId="{8E8E6178-13EE-4248-8DC7-53E13C409332}" type="pres">
      <dgm:prSet presAssocID="{FC2309D7-01BA-4C88-AD89-2F8AC5F5E748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A68A417-F496-41BC-ACB9-5B4A4E4659E8}" type="pres">
      <dgm:prSet presAssocID="{FC2309D7-01BA-4C88-AD89-2F8AC5F5E74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BE93A8AD-CF30-4B52-90FB-85CADC1B5252}" type="pres">
      <dgm:prSet presAssocID="{9E67AAEA-A3C3-49E7-8965-70ECB7AD3B80}" presName="root2" presStyleCnt="0"/>
      <dgm:spPr/>
    </dgm:pt>
    <dgm:pt modelId="{F2F7C94E-4528-4837-9B44-64B65DED5CF2}" type="pres">
      <dgm:prSet presAssocID="{9E67AAEA-A3C3-49E7-8965-70ECB7AD3B8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B2E753-F4DC-4F82-A51D-B5AFE74F4940}" type="pres">
      <dgm:prSet presAssocID="{9E67AAEA-A3C3-49E7-8965-70ECB7AD3B80}" presName="level3hierChild" presStyleCnt="0"/>
      <dgm:spPr/>
    </dgm:pt>
    <dgm:pt modelId="{06C9DD02-4DA6-4F27-AB07-FE46C0055DF0}" type="pres">
      <dgm:prSet presAssocID="{600D8A1C-DE19-4848-810E-AAFB23A70499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7AE781CF-B711-40E5-8C43-F13760ACA17C}" type="pres">
      <dgm:prSet presAssocID="{600D8A1C-DE19-4848-810E-AAFB23A7049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FEE9374-48A1-436B-896A-D09392A4E4A1}" type="pres">
      <dgm:prSet presAssocID="{FC8E74ED-191F-40C7-82ED-C313F3E9C7E3}" presName="root2" presStyleCnt="0"/>
      <dgm:spPr/>
    </dgm:pt>
    <dgm:pt modelId="{D173F7A5-97F5-4E41-A50E-CE92124500C5}" type="pres">
      <dgm:prSet presAssocID="{FC8E74ED-191F-40C7-82ED-C313F3E9C7E3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2B74E9-6D55-4534-A498-47E25FB45E7C}" type="pres">
      <dgm:prSet presAssocID="{FC8E74ED-191F-40C7-82ED-C313F3E9C7E3}" presName="level3hierChild" presStyleCnt="0"/>
      <dgm:spPr/>
    </dgm:pt>
    <dgm:pt modelId="{C8E4C9E2-0179-416D-B016-DD086070BE29}" type="pres">
      <dgm:prSet presAssocID="{3269AC12-D201-4E91-9A60-E100157E5CE3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0F13BA42-FD41-43C2-AE3E-8EFEB14FC5C0}" type="pres">
      <dgm:prSet presAssocID="{3269AC12-D201-4E91-9A60-E100157E5CE3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E25A2E6-B498-4D12-B72C-52D7CA4E49C0}" type="pres">
      <dgm:prSet presAssocID="{C3B8DC2F-2CBB-4495-A30E-BFDE936AB337}" presName="root2" presStyleCnt="0"/>
      <dgm:spPr/>
    </dgm:pt>
    <dgm:pt modelId="{BF5E2BB4-C98A-43E2-BCB9-41589B3A98C7}" type="pres">
      <dgm:prSet presAssocID="{C3B8DC2F-2CBB-4495-A30E-BFDE936AB337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37B5FE-CCCD-4418-A0D1-7F3B8A7150B0}" type="pres">
      <dgm:prSet presAssocID="{C3B8DC2F-2CBB-4495-A30E-BFDE936AB337}" presName="level3hierChild" presStyleCnt="0"/>
      <dgm:spPr/>
    </dgm:pt>
    <dgm:pt modelId="{F18D5C62-80EC-47FB-B50E-9819D614FE68}" type="pres">
      <dgm:prSet presAssocID="{1D8EE795-F587-4402-90E7-369F4CC1CB70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DEEC03A6-02F8-4C08-945A-B869B781751F}" type="pres">
      <dgm:prSet presAssocID="{1D8EE795-F587-4402-90E7-369F4CC1CB70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F9B0CFC-CAD3-46F1-B702-B577B7C44EA2}" type="pres">
      <dgm:prSet presAssocID="{BF70A1DB-EC12-4FD6-8124-FE6F07257F41}" presName="root2" presStyleCnt="0"/>
      <dgm:spPr/>
    </dgm:pt>
    <dgm:pt modelId="{61FB00F5-040B-4FE3-9CBA-461A2411993D}" type="pres">
      <dgm:prSet presAssocID="{BF70A1DB-EC12-4FD6-8124-FE6F07257F41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7AC167-82D1-485C-9E44-E6D0686BA0A7}" type="pres">
      <dgm:prSet presAssocID="{BF70A1DB-EC12-4FD6-8124-FE6F07257F41}" presName="level3hierChild" presStyleCnt="0"/>
      <dgm:spPr/>
    </dgm:pt>
  </dgm:ptLst>
  <dgm:cxnLst>
    <dgm:cxn modelId="{1571D8EF-5778-4378-9315-A004A9091C4A}" type="presOf" srcId="{1D8EE795-F587-4402-90E7-369F4CC1CB70}" destId="{DEEC03A6-02F8-4C08-945A-B869B781751F}" srcOrd="1" destOrd="0" presId="urn:microsoft.com/office/officeart/2008/layout/HorizontalMultiLevelHierarchy"/>
    <dgm:cxn modelId="{DEC70712-17E6-4754-ABA6-ED707A39446F}" type="presOf" srcId="{BF70A1DB-EC12-4FD6-8124-FE6F07257F41}" destId="{61FB00F5-040B-4FE3-9CBA-461A2411993D}" srcOrd="0" destOrd="0" presId="urn:microsoft.com/office/officeart/2008/layout/HorizontalMultiLevelHierarchy"/>
    <dgm:cxn modelId="{AFBFB949-8FE2-4984-BD9B-BB6EF6DD4ED4}" type="presOf" srcId="{DD4B78C0-0073-4E65-A09A-780C762C9F31}" destId="{BD23DED8-61B8-45AF-BCD1-16A09DEE8972}" srcOrd="0" destOrd="0" presId="urn:microsoft.com/office/officeart/2008/layout/HorizontalMultiLevelHierarchy"/>
    <dgm:cxn modelId="{B853A496-C58A-4560-8CA6-11D22D29A89A}" type="presOf" srcId="{1D8EE795-F587-4402-90E7-369F4CC1CB70}" destId="{F18D5C62-80EC-47FB-B50E-9819D614FE68}" srcOrd="0" destOrd="0" presId="urn:microsoft.com/office/officeart/2008/layout/HorizontalMultiLevelHierarchy"/>
    <dgm:cxn modelId="{F98C625F-0E19-486B-8435-AD0A9A926C41}" srcId="{4F77723C-7230-40B8-B72D-A08E2CADDC7E}" destId="{C3B8DC2F-2CBB-4495-A30E-BFDE936AB337}" srcOrd="2" destOrd="0" parTransId="{3269AC12-D201-4E91-9A60-E100157E5CE3}" sibTransId="{B6647ED4-6569-4DA1-8B7D-5679ECF325A2}"/>
    <dgm:cxn modelId="{84764587-9483-46F1-A5F5-1205A96D3264}" type="presOf" srcId="{FC2309D7-01BA-4C88-AD89-2F8AC5F5E748}" destId="{DA68A417-F496-41BC-ACB9-5B4A4E4659E8}" srcOrd="1" destOrd="0" presId="urn:microsoft.com/office/officeart/2008/layout/HorizontalMultiLevelHierarchy"/>
    <dgm:cxn modelId="{859AFDC7-A8D7-46EB-819D-B463CDC17E29}" type="presOf" srcId="{FC8E74ED-191F-40C7-82ED-C313F3E9C7E3}" destId="{D173F7A5-97F5-4E41-A50E-CE92124500C5}" srcOrd="0" destOrd="0" presId="urn:microsoft.com/office/officeart/2008/layout/HorizontalMultiLevelHierarchy"/>
    <dgm:cxn modelId="{7B888BDD-AA3D-4458-B0B8-21BE7B2EFE78}" srcId="{4F77723C-7230-40B8-B72D-A08E2CADDC7E}" destId="{9E67AAEA-A3C3-49E7-8965-70ECB7AD3B80}" srcOrd="0" destOrd="0" parTransId="{FC2309D7-01BA-4C88-AD89-2F8AC5F5E748}" sibTransId="{6F824FF6-0B27-467A-A849-BE7FE1D30A7C}"/>
    <dgm:cxn modelId="{79C0EF0B-7F7E-414E-BC8D-D4914833711D}" type="presOf" srcId="{3269AC12-D201-4E91-9A60-E100157E5CE3}" destId="{C8E4C9E2-0179-416D-B016-DD086070BE29}" srcOrd="0" destOrd="0" presId="urn:microsoft.com/office/officeart/2008/layout/HorizontalMultiLevelHierarchy"/>
    <dgm:cxn modelId="{0B298E3A-2809-40C7-B8ED-EBEB84A27DAD}" srcId="{4F77723C-7230-40B8-B72D-A08E2CADDC7E}" destId="{FC8E74ED-191F-40C7-82ED-C313F3E9C7E3}" srcOrd="1" destOrd="0" parTransId="{600D8A1C-DE19-4848-810E-AAFB23A70499}" sibTransId="{3A1B4CBA-7400-481C-86EF-7FB72E065033}"/>
    <dgm:cxn modelId="{D85C2CE2-6F44-4081-8770-259993D4CB12}" type="presOf" srcId="{3269AC12-D201-4E91-9A60-E100157E5CE3}" destId="{0F13BA42-FD41-43C2-AE3E-8EFEB14FC5C0}" srcOrd="1" destOrd="0" presId="urn:microsoft.com/office/officeart/2008/layout/HorizontalMultiLevelHierarchy"/>
    <dgm:cxn modelId="{5DFB5B25-9F52-4D82-8A3F-17A15A714CA4}" srcId="{DD4B78C0-0073-4E65-A09A-780C762C9F31}" destId="{4F77723C-7230-40B8-B72D-A08E2CADDC7E}" srcOrd="0" destOrd="0" parTransId="{597E8C42-0C3B-4D67-8571-C36657546EFC}" sibTransId="{9D2396B5-1D9D-483F-AADA-BE7E25A2AFCA}"/>
    <dgm:cxn modelId="{17DEC08B-FA05-45AE-8ECB-E29731B19B71}" type="presOf" srcId="{9E67AAEA-A3C3-49E7-8965-70ECB7AD3B80}" destId="{F2F7C94E-4528-4837-9B44-64B65DED5CF2}" srcOrd="0" destOrd="0" presId="urn:microsoft.com/office/officeart/2008/layout/HorizontalMultiLevelHierarchy"/>
    <dgm:cxn modelId="{3BCD17CB-7ACA-45A9-83FC-4ACE284E84E2}" type="presOf" srcId="{600D8A1C-DE19-4848-810E-AAFB23A70499}" destId="{7AE781CF-B711-40E5-8C43-F13760ACA17C}" srcOrd="1" destOrd="0" presId="urn:microsoft.com/office/officeart/2008/layout/HorizontalMultiLevelHierarchy"/>
    <dgm:cxn modelId="{3474B6DE-6852-4D8F-A228-189BB79D8281}" srcId="{4F77723C-7230-40B8-B72D-A08E2CADDC7E}" destId="{BF70A1DB-EC12-4FD6-8124-FE6F07257F41}" srcOrd="3" destOrd="0" parTransId="{1D8EE795-F587-4402-90E7-369F4CC1CB70}" sibTransId="{4E9F4D42-F80D-4047-A54B-2351742156A4}"/>
    <dgm:cxn modelId="{41B32F3E-F21C-4101-9575-026A0A829725}" type="presOf" srcId="{600D8A1C-DE19-4848-810E-AAFB23A70499}" destId="{06C9DD02-4DA6-4F27-AB07-FE46C0055DF0}" srcOrd="0" destOrd="0" presId="urn:microsoft.com/office/officeart/2008/layout/HorizontalMultiLevelHierarchy"/>
    <dgm:cxn modelId="{390E2701-F716-4886-B060-5FBE5733CE25}" type="presOf" srcId="{C3B8DC2F-2CBB-4495-A30E-BFDE936AB337}" destId="{BF5E2BB4-C98A-43E2-BCB9-41589B3A98C7}" srcOrd="0" destOrd="0" presId="urn:microsoft.com/office/officeart/2008/layout/HorizontalMultiLevelHierarchy"/>
    <dgm:cxn modelId="{CFF4D572-ACC7-4C68-8A50-CCB642B48728}" type="presOf" srcId="{4F77723C-7230-40B8-B72D-A08E2CADDC7E}" destId="{B613415B-E615-4E0F-BBA6-E6406A831DA6}" srcOrd="0" destOrd="0" presId="urn:microsoft.com/office/officeart/2008/layout/HorizontalMultiLevelHierarchy"/>
    <dgm:cxn modelId="{F5465A5F-30C9-43B0-AFC0-9E06E3D843DC}" type="presOf" srcId="{FC2309D7-01BA-4C88-AD89-2F8AC5F5E748}" destId="{8E8E6178-13EE-4248-8DC7-53E13C409332}" srcOrd="0" destOrd="0" presId="urn:microsoft.com/office/officeart/2008/layout/HorizontalMultiLevelHierarchy"/>
    <dgm:cxn modelId="{E7C6B36D-234D-403A-A923-6A683529B25C}" type="presParOf" srcId="{BD23DED8-61B8-45AF-BCD1-16A09DEE8972}" destId="{7CB38FC1-6EAA-4A4C-AC5D-081723A23430}" srcOrd="0" destOrd="0" presId="urn:microsoft.com/office/officeart/2008/layout/HorizontalMultiLevelHierarchy"/>
    <dgm:cxn modelId="{C4A962F9-8881-448C-A011-399EC64EC57B}" type="presParOf" srcId="{7CB38FC1-6EAA-4A4C-AC5D-081723A23430}" destId="{B613415B-E615-4E0F-BBA6-E6406A831DA6}" srcOrd="0" destOrd="0" presId="urn:microsoft.com/office/officeart/2008/layout/HorizontalMultiLevelHierarchy"/>
    <dgm:cxn modelId="{329675C5-AAFA-4CED-B5A8-4237DDA89157}" type="presParOf" srcId="{7CB38FC1-6EAA-4A4C-AC5D-081723A23430}" destId="{D0286F0B-2A3F-4A87-B04A-BD3F819CE0AA}" srcOrd="1" destOrd="0" presId="urn:microsoft.com/office/officeart/2008/layout/HorizontalMultiLevelHierarchy"/>
    <dgm:cxn modelId="{01C707D9-DAFE-49A2-BB57-EABC6EC1F58D}" type="presParOf" srcId="{D0286F0B-2A3F-4A87-B04A-BD3F819CE0AA}" destId="{8E8E6178-13EE-4248-8DC7-53E13C409332}" srcOrd="0" destOrd="0" presId="urn:microsoft.com/office/officeart/2008/layout/HorizontalMultiLevelHierarchy"/>
    <dgm:cxn modelId="{A033776B-E1DB-4E7D-B4F9-94F2F07B1CC6}" type="presParOf" srcId="{8E8E6178-13EE-4248-8DC7-53E13C409332}" destId="{DA68A417-F496-41BC-ACB9-5B4A4E4659E8}" srcOrd="0" destOrd="0" presId="urn:microsoft.com/office/officeart/2008/layout/HorizontalMultiLevelHierarchy"/>
    <dgm:cxn modelId="{51BC4661-30DE-4BBB-A880-316F9B7F9E04}" type="presParOf" srcId="{D0286F0B-2A3F-4A87-B04A-BD3F819CE0AA}" destId="{BE93A8AD-CF30-4B52-90FB-85CADC1B5252}" srcOrd="1" destOrd="0" presId="urn:microsoft.com/office/officeart/2008/layout/HorizontalMultiLevelHierarchy"/>
    <dgm:cxn modelId="{3A2101AA-4D7A-4357-BC95-ED3C06A58105}" type="presParOf" srcId="{BE93A8AD-CF30-4B52-90FB-85CADC1B5252}" destId="{F2F7C94E-4528-4837-9B44-64B65DED5CF2}" srcOrd="0" destOrd="0" presId="urn:microsoft.com/office/officeart/2008/layout/HorizontalMultiLevelHierarchy"/>
    <dgm:cxn modelId="{75781325-1E61-4256-A6AC-54A8B4FA5877}" type="presParOf" srcId="{BE93A8AD-CF30-4B52-90FB-85CADC1B5252}" destId="{2AB2E753-F4DC-4F82-A51D-B5AFE74F4940}" srcOrd="1" destOrd="0" presId="urn:microsoft.com/office/officeart/2008/layout/HorizontalMultiLevelHierarchy"/>
    <dgm:cxn modelId="{00E7D5F4-EE2D-4D4F-A008-4ACF997BEF11}" type="presParOf" srcId="{D0286F0B-2A3F-4A87-B04A-BD3F819CE0AA}" destId="{06C9DD02-4DA6-4F27-AB07-FE46C0055DF0}" srcOrd="2" destOrd="0" presId="urn:microsoft.com/office/officeart/2008/layout/HorizontalMultiLevelHierarchy"/>
    <dgm:cxn modelId="{BA520E50-9E7D-41D5-93DD-E02E1498260E}" type="presParOf" srcId="{06C9DD02-4DA6-4F27-AB07-FE46C0055DF0}" destId="{7AE781CF-B711-40E5-8C43-F13760ACA17C}" srcOrd="0" destOrd="0" presId="urn:microsoft.com/office/officeart/2008/layout/HorizontalMultiLevelHierarchy"/>
    <dgm:cxn modelId="{3A9DCE87-16E1-496D-8DEE-84AA73CC6F2B}" type="presParOf" srcId="{D0286F0B-2A3F-4A87-B04A-BD3F819CE0AA}" destId="{5FEE9374-48A1-436B-896A-D09392A4E4A1}" srcOrd="3" destOrd="0" presId="urn:microsoft.com/office/officeart/2008/layout/HorizontalMultiLevelHierarchy"/>
    <dgm:cxn modelId="{50CCFAE6-1620-47D5-8557-6341AD9882F7}" type="presParOf" srcId="{5FEE9374-48A1-436B-896A-D09392A4E4A1}" destId="{D173F7A5-97F5-4E41-A50E-CE92124500C5}" srcOrd="0" destOrd="0" presId="urn:microsoft.com/office/officeart/2008/layout/HorizontalMultiLevelHierarchy"/>
    <dgm:cxn modelId="{50D08392-17D9-4F1E-88C9-FF02AE18ED31}" type="presParOf" srcId="{5FEE9374-48A1-436B-896A-D09392A4E4A1}" destId="{A92B74E9-6D55-4534-A498-47E25FB45E7C}" srcOrd="1" destOrd="0" presId="urn:microsoft.com/office/officeart/2008/layout/HorizontalMultiLevelHierarchy"/>
    <dgm:cxn modelId="{0EA4991F-AFF1-47EF-8CED-C73915626EB1}" type="presParOf" srcId="{D0286F0B-2A3F-4A87-B04A-BD3F819CE0AA}" destId="{C8E4C9E2-0179-416D-B016-DD086070BE29}" srcOrd="4" destOrd="0" presId="urn:microsoft.com/office/officeart/2008/layout/HorizontalMultiLevelHierarchy"/>
    <dgm:cxn modelId="{7651D8B3-2D8B-4C53-92F6-4CA08F44EF68}" type="presParOf" srcId="{C8E4C9E2-0179-416D-B016-DD086070BE29}" destId="{0F13BA42-FD41-43C2-AE3E-8EFEB14FC5C0}" srcOrd="0" destOrd="0" presId="urn:microsoft.com/office/officeart/2008/layout/HorizontalMultiLevelHierarchy"/>
    <dgm:cxn modelId="{A5E125DF-42F1-4C42-9BBD-B64D9C89CCF6}" type="presParOf" srcId="{D0286F0B-2A3F-4A87-B04A-BD3F819CE0AA}" destId="{6E25A2E6-B498-4D12-B72C-52D7CA4E49C0}" srcOrd="5" destOrd="0" presId="urn:microsoft.com/office/officeart/2008/layout/HorizontalMultiLevelHierarchy"/>
    <dgm:cxn modelId="{94841023-3650-4EDC-B12E-1230A0061356}" type="presParOf" srcId="{6E25A2E6-B498-4D12-B72C-52D7CA4E49C0}" destId="{BF5E2BB4-C98A-43E2-BCB9-41589B3A98C7}" srcOrd="0" destOrd="0" presId="urn:microsoft.com/office/officeart/2008/layout/HorizontalMultiLevelHierarchy"/>
    <dgm:cxn modelId="{FB44659B-1446-4921-A299-BDEB857A28AF}" type="presParOf" srcId="{6E25A2E6-B498-4D12-B72C-52D7CA4E49C0}" destId="{7537B5FE-CCCD-4418-A0D1-7F3B8A7150B0}" srcOrd="1" destOrd="0" presId="urn:microsoft.com/office/officeart/2008/layout/HorizontalMultiLevelHierarchy"/>
    <dgm:cxn modelId="{FF6C24FE-F884-4765-8458-5A214E8EBC4E}" type="presParOf" srcId="{D0286F0B-2A3F-4A87-B04A-BD3F819CE0AA}" destId="{F18D5C62-80EC-47FB-B50E-9819D614FE68}" srcOrd="6" destOrd="0" presId="urn:microsoft.com/office/officeart/2008/layout/HorizontalMultiLevelHierarchy"/>
    <dgm:cxn modelId="{8A9F671D-DAA6-4992-B49A-4A3C97A4EC47}" type="presParOf" srcId="{F18D5C62-80EC-47FB-B50E-9819D614FE68}" destId="{DEEC03A6-02F8-4C08-945A-B869B781751F}" srcOrd="0" destOrd="0" presId="urn:microsoft.com/office/officeart/2008/layout/HorizontalMultiLevelHierarchy"/>
    <dgm:cxn modelId="{7AF9754B-7711-4DD8-AA0E-EC94680109DE}" type="presParOf" srcId="{D0286F0B-2A3F-4A87-B04A-BD3F819CE0AA}" destId="{2F9B0CFC-CAD3-46F1-B702-B577B7C44EA2}" srcOrd="7" destOrd="0" presId="urn:microsoft.com/office/officeart/2008/layout/HorizontalMultiLevelHierarchy"/>
    <dgm:cxn modelId="{68A7B852-61EA-4891-99FF-CC2CEFBBA655}" type="presParOf" srcId="{2F9B0CFC-CAD3-46F1-B702-B577B7C44EA2}" destId="{61FB00F5-040B-4FE3-9CBA-461A2411993D}" srcOrd="0" destOrd="0" presId="urn:microsoft.com/office/officeart/2008/layout/HorizontalMultiLevelHierarchy"/>
    <dgm:cxn modelId="{93F20A0E-D854-4B00-9F2C-C33AEB3AECE5}" type="presParOf" srcId="{2F9B0CFC-CAD3-46F1-B702-B577B7C44EA2}" destId="{A77AC167-82D1-485C-9E44-E6D0686BA0A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EA8C35-4B48-4C04-AA8F-B49FFD572CAB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11DBB5-AE9A-44DD-AC9B-F8A16B094BD4}">
      <dgm:prSet phldrT="[Текст]"/>
      <dgm:spPr/>
      <dgm:t>
        <a:bodyPr/>
        <a:lstStyle/>
        <a:p>
          <a:r>
            <a:rPr lang="uk-UA" dirty="0" smtClean="0"/>
            <a:t>Макети розрізняють в залежності від </a:t>
          </a:r>
          <a:r>
            <a:rPr lang="uk-UA" dirty="0" err="1" smtClean="0"/>
            <a:t>імітуючих</a:t>
          </a:r>
          <a:r>
            <a:rPr lang="uk-UA" dirty="0" smtClean="0"/>
            <a:t> сторін об'єктів</a:t>
          </a:r>
          <a:endParaRPr lang="ru-RU" dirty="0"/>
        </a:p>
      </dgm:t>
    </dgm:pt>
    <dgm:pt modelId="{92A93AB0-D64E-4290-8F0D-DE191E553AC0}" type="parTrans" cxnId="{526B2EF6-6177-4408-ABEC-469BB7A19BE8}">
      <dgm:prSet/>
      <dgm:spPr/>
      <dgm:t>
        <a:bodyPr/>
        <a:lstStyle/>
        <a:p>
          <a:endParaRPr lang="ru-RU"/>
        </a:p>
      </dgm:t>
    </dgm:pt>
    <dgm:pt modelId="{C80068DB-3C92-49CF-ACD4-4503976D48EA}" type="sibTrans" cxnId="{526B2EF6-6177-4408-ABEC-469BB7A19BE8}">
      <dgm:prSet/>
      <dgm:spPr/>
      <dgm:t>
        <a:bodyPr/>
        <a:lstStyle/>
        <a:p>
          <a:endParaRPr lang="ru-RU"/>
        </a:p>
      </dgm:t>
    </dgm:pt>
    <dgm:pt modelId="{185E19AB-C988-4EF4-A1D3-8B030183D5C3}">
      <dgm:prSet phldrT="[Текст]" custT="1"/>
      <dgm:spPr/>
      <dgm:t>
        <a:bodyPr vert="vert270"/>
        <a:lstStyle/>
        <a:p>
          <a:r>
            <a:rPr lang="uk-UA" sz="4000" b="1" dirty="0" smtClean="0"/>
            <a:t>художньо-естетичних</a:t>
          </a:r>
          <a:endParaRPr lang="ru-RU" sz="4000" b="1" dirty="0"/>
        </a:p>
      </dgm:t>
    </dgm:pt>
    <dgm:pt modelId="{12DE7F38-6B47-4B2D-BFF6-92147203C780}" type="parTrans" cxnId="{F341F5A3-A243-46A1-AA15-3A39ED80159A}">
      <dgm:prSet/>
      <dgm:spPr/>
      <dgm:t>
        <a:bodyPr/>
        <a:lstStyle/>
        <a:p>
          <a:endParaRPr lang="ru-RU"/>
        </a:p>
      </dgm:t>
    </dgm:pt>
    <dgm:pt modelId="{1E7B6D3D-B3F6-4A02-B70B-785126CB8201}" type="sibTrans" cxnId="{F341F5A3-A243-46A1-AA15-3A39ED80159A}">
      <dgm:prSet/>
      <dgm:spPr/>
      <dgm:t>
        <a:bodyPr/>
        <a:lstStyle/>
        <a:p>
          <a:endParaRPr lang="ru-RU"/>
        </a:p>
      </dgm:t>
    </dgm:pt>
    <dgm:pt modelId="{9B01F328-6A35-4E76-99EE-68E747A3CB5A}">
      <dgm:prSet phldrT="[Текст]" custT="1"/>
      <dgm:spPr/>
      <dgm:t>
        <a:bodyPr vert="vert270"/>
        <a:lstStyle/>
        <a:p>
          <a:r>
            <a:rPr lang="uk-UA" sz="4000" b="1" dirty="0" smtClean="0"/>
            <a:t>конструктивних</a:t>
          </a:r>
          <a:endParaRPr lang="ru-RU" sz="3200" b="1" dirty="0"/>
        </a:p>
      </dgm:t>
    </dgm:pt>
    <dgm:pt modelId="{3923A35C-E88C-4449-84C9-5054843EA8A0}" type="parTrans" cxnId="{8394AEE8-13B3-4EAD-BA45-ACAC7A71BD0A}">
      <dgm:prSet/>
      <dgm:spPr/>
      <dgm:t>
        <a:bodyPr/>
        <a:lstStyle/>
        <a:p>
          <a:endParaRPr lang="ru-RU"/>
        </a:p>
      </dgm:t>
    </dgm:pt>
    <dgm:pt modelId="{766A1BE6-4D80-40BE-8F0F-AC3723E6C3D1}" type="sibTrans" cxnId="{8394AEE8-13B3-4EAD-BA45-ACAC7A71BD0A}">
      <dgm:prSet/>
      <dgm:spPr/>
      <dgm:t>
        <a:bodyPr/>
        <a:lstStyle/>
        <a:p>
          <a:endParaRPr lang="ru-RU"/>
        </a:p>
      </dgm:t>
    </dgm:pt>
    <dgm:pt modelId="{3B55C188-5725-4FB1-9E61-C9D6DC0293EB}">
      <dgm:prSet phldrT="[Текст]" custT="1"/>
      <dgm:spPr/>
      <dgm:t>
        <a:bodyPr vert="vert270"/>
        <a:lstStyle/>
        <a:p>
          <a:r>
            <a:rPr lang="uk-UA" sz="4000" b="1" dirty="0" smtClean="0"/>
            <a:t>технологічних</a:t>
          </a:r>
          <a:endParaRPr lang="ru-RU" sz="3800" b="1" dirty="0"/>
        </a:p>
      </dgm:t>
    </dgm:pt>
    <dgm:pt modelId="{03A62BF6-9280-49EE-AE85-156E93F19362}" type="parTrans" cxnId="{0A751E65-C83C-48C7-9A50-4FB48098FE18}">
      <dgm:prSet/>
      <dgm:spPr/>
      <dgm:t>
        <a:bodyPr/>
        <a:lstStyle/>
        <a:p>
          <a:endParaRPr lang="ru-RU"/>
        </a:p>
      </dgm:t>
    </dgm:pt>
    <dgm:pt modelId="{0D4EFC5C-E09C-4515-9851-D07F81E82837}" type="sibTrans" cxnId="{0A751E65-C83C-48C7-9A50-4FB48098FE18}">
      <dgm:prSet/>
      <dgm:spPr/>
      <dgm:t>
        <a:bodyPr/>
        <a:lstStyle/>
        <a:p>
          <a:endParaRPr lang="ru-RU"/>
        </a:p>
      </dgm:t>
    </dgm:pt>
    <dgm:pt modelId="{13C37A63-4666-4A63-BBFF-B46B6A59B135}" type="pres">
      <dgm:prSet presAssocID="{BCEA8C35-4B48-4C04-AA8F-B49FFD572CAB}" presName="composite" presStyleCnt="0">
        <dgm:presLayoutVars>
          <dgm:chMax val="1"/>
          <dgm:dir/>
          <dgm:resizeHandles val="exact"/>
        </dgm:presLayoutVars>
      </dgm:prSet>
      <dgm:spPr/>
    </dgm:pt>
    <dgm:pt modelId="{148636CB-0B56-44BD-ABE4-B5319751A40B}" type="pres">
      <dgm:prSet presAssocID="{C111DBB5-AE9A-44DD-AC9B-F8A16B094BD4}" presName="roof" presStyleLbl="dkBgShp" presStyleIdx="0" presStyleCnt="2"/>
      <dgm:spPr/>
      <dgm:t>
        <a:bodyPr/>
        <a:lstStyle/>
        <a:p>
          <a:endParaRPr lang="ru-RU"/>
        </a:p>
      </dgm:t>
    </dgm:pt>
    <dgm:pt modelId="{18EA4404-7BA9-42EC-8783-C159B67A505F}" type="pres">
      <dgm:prSet presAssocID="{C111DBB5-AE9A-44DD-AC9B-F8A16B094BD4}" presName="pillars" presStyleCnt="0"/>
      <dgm:spPr/>
    </dgm:pt>
    <dgm:pt modelId="{89A5512F-CFFD-4B03-A9E9-A23C378CB323}" type="pres">
      <dgm:prSet presAssocID="{C111DBB5-AE9A-44DD-AC9B-F8A16B094BD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9987D-72CF-4807-A1A6-2175D58CCD63}" type="pres">
      <dgm:prSet presAssocID="{9B01F328-6A35-4E76-99EE-68E747A3CB5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7158D-F807-4E65-A810-DD3649BF0034}" type="pres">
      <dgm:prSet presAssocID="{3B55C188-5725-4FB1-9E61-C9D6DC0293E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C7FE6-B8A2-4D9C-AE33-5419F67C9252}" type="pres">
      <dgm:prSet presAssocID="{C111DBB5-AE9A-44DD-AC9B-F8A16B094BD4}" presName="base" presStyleLbl="dkBgShp" presStyleIdx="1" presStyleCnt="2"/>
      <dgm:spPr/>
    </dgm:pt>
  </dgm:ptLst>
  <dgm:cxnLst>
    <dgm:cxn modelId="{F341F5A3-A243-46A1-AA15-3A39ED80159A}" srcId="{C111DBB5-AE9A-44DD-AC9B-F8A16B094BD4}" destId="{185E19AB-C988-4EF4-A1D3-8B030183D5C3}" srcOrd="0" destOrd="0" parTransId="{12DE7F38-6B47-4B2D-BFF6-92147203C780}" sibTransId="{1E7B6D3D-B3F6-4A02-B70B-785126CB8201}"/>
    <dgm:cxn modelId="{0A751E65-C83C-48C7-9A50-4FB48098FE18}" srcId="{C111DBB5-AE9A-44DD-AC9B-F8A16B094BD4}" destId="{3B55C188-5725-4FB1-9E61-C9D6DC0293EB}" srcOrd="2" destOrd="0" parTransId="{03A62BF6-9280-49EE-AE85-156E93F19362}" sibTransId="{0D4EFC5C-E09C-4515-9851-D07F81E82837}"/>
    <dgm:cxn modelId="{526B2EF6-6177-4408-ABEC-469BB7A19BE8}" srcId="{BCEA8C35-4B48-4C04-AA8F-B49FFD572CAB}" destId="{C111DBB5-AE9A-44DD-AC9B-F8A16B094BD4}" srcOrd="0" destOrd="0" parTransId="{92A93AB0-D64E-4290-8F0D-DE191E553AC0}" sibTransId="{C80068DB-3C92-49CF-ACD4-4503976D48EA}"/>
    <dgm:cxn modelId="{0E68905B-7BC3-4218-8066-94E082A178E8}" type="presOf" srcId="{9B01F328-6A35-4E76-99EE-68E747A3CB5A}" destId="{AE19987D-72CF-4807-A1A6-2175D58CCD63}" srcOrd="0" destOrd="0" presId="urn:microsoft.com/office/officeart/2005/8/layout/hList3"/>
    <dgm:cxn modelId="{CEEF9EE2-9006-4743-A229-FFC03029B2C5}" type="presOf" srcId="{3B55C188-5725-4FB1-9E61-C9D6DC0293EB}" destId="{E8F7158D-F807-4E65-A810-DD3649BF0034}" srcOrd="0" destOrd="0" presId="urn:microsoft.com/office/officeart/2005/8/layout/hList3"/>
    <dgm:cxn modelId="{834112F7-7368-447A-B8B5-2EBC5C0523C1}" type="presOf" srcId="{185E19AB-C988-4EF4-A1D3-8B030183D5C3}" destId="{89A5512F-CFFD-4B03-A9E9-A23C378CB323}" srcOrd="0" destOrd="0" presId="urn:microsoft.com/office/officeart/2005/8/layout/hList3"/>
    <dgm:cxn modelId="{9A5074A7-3285-4C73-9BE8-6A256E731CE5}" type="presOf" srcId="{C111DBB5-AE9A-44DD-AC9B-F8A16B094BD4}" destId="{148636CB-0B56-44BD-ABE4-B5319751A40B}" srcOrd="0" destOrd="0" presId="urn:microsoft.com/office/officeart/2005/8/layout/hList3"/>
    <dgm:cxn modelId="{8394AEE8-13B3-4EAD-BA45-ACAC7A71BD0A}" srcId="{C111DBB5-AE9A-44DD-AC9B-F8A16B094BD4}" destId="{9B01F328-6A35-4E76-99EE-68E747A3CB5A}" srcOrd="1" destOrd="0" parTransId="{3923A35C-E88C-4449-84C9-5054843EA8A0}" sibTransId="{766A1BE6-4D80-40BE-8F0F-AC3723E6C3D1}"/>
    <dgm:cxn modelId="{151D9522-EC93-4521-9722-747D6CFE487D}" type="presOf" srcId="{BCEA8C35-4B48-4C04-AA8F-B49FFD572CAB}" destId="{13C37A63-4666-4A63-BBFF-B46B6A59B135}" srcOrd="0" destOrd="0" presId="urn:microsoft.com/office/officeart/2005/8/layout/hList3"/>
    <dgm:cxn modelId="{FB84EA08-C43D-4353-8516-61D2C24D5453}" type="presParOf" srcId="{13C37A63-4666-4A63-BBFF-B46B6A59B135}" destId="{148636CB-0B56-44BD-ABE4-B5319751A40B}" srcOrd="0" destOrd="0" presId="urn:microsoft.com/office/officeart/2005/8/layout/hList3"/>
    <dgm:cxn modelId="{48BC28D2-78F2-4128-A56D-F912EDEF2B85}" type="presParOf" srcId="{13C37A63-4666-4A63-BBFF-B46B6A59B135}" destId="{18EA4404-7BA9-42EC-8783-C159B67A505F}" srcOrd="1" destOrd="0" presId="urn:microsoft.com/office/officeart/2005/8/layout/hList3"/>
    <dgm:cxn modelId="{D3CD9977-AB88-48A9-AA36-3B2D79DBECEE}" type="presParOf" srcId="{18EA4404-7BA9-42EC-8783-C159B67A505F}" destId="{89A5512F-CFFD-4B03-A9E9-A23C378CB323}" srcOrd="0" destOrd="0" presId="urn:microsoft.com/office/officeart/2005/8/layout/hList3"/>
    <dgm:cxn modelId="{28B09173-A756-4E01-B3A6-032D4E8314F2}" type="presParOf" srcId="{18EA4404-7BA9-42EC-8783-C159B67A505F}" destId="{AE19987D-72CF-4807-A1A6-2175D58CCD63}" srcOrd="1" destOrd="0" presId="urn:microsoft.com/office/officeart/2005/8/layout/hList3"/>
    <dgm:cxn modelId="{0EA96985-A191-4092-98CE-B7D4D0277606}" type="presParOf" srcId="{18EA4404-7BA9-42EC-8783-C159B67A505F}" destId="{E8F7158D-F807-4E65-A810-DD3649BF0034}" srcOrd="2" destOrd="0" presId="urn:microsoft.com/office/officeart/2005/8/layout/hList3"/>
    <dgm:cxn modelId="{33FD2C34-ECAB-47D4-833F-45715875FF17}" type="presParOf" srcId="{13C37A63-4666-4A63-BBFF-B46B6A59B135}" destId="{47BC7FE6-B8A2-4D9C-AE33-5419F67C925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CFE5EA-BDF4-483B-B75A-A2EEA11C71C3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51D2CA-6508-4982-A91B-0D3F0773B018}">
      <dgm:prSet phldrT="[Текст]"/>
      <dgm:spPr/>
      <dgm:t>
        <a:bodyPr/>
        <a:lstStyle/>
        <a:p>
          <a:r>
            <a:rPr lang="uk-UA" dirty="0" smtClean="0"/>
            <a:t>Макети розрізняють </a:t>
          </a:r>
          <a:r>
            <a:rPr lang="uk-UA" dirty="0" smtClean="0"/>
            <a:t>в залежності від етапу проектування </a:t>
          </a:r>
          <a:endParaRPr lang="ru-RU" dirty="0"/>
        </a:p>
      </dgm:t>
    </dgm:pt>
    <dgm:pt modelId="{EB27AD43-2D98-47AC-845D-58282C8590A6}" type="parTrans" cxnId="{62DE72E0-9004-4BA6-87BF-FFF3B5236F9C}">
      <dgm:prSet/>
      <dgm:spPr/>
      <dgm:t>
        <a:bodyPr/>
        <a:lstStyle/>
        <a:p>
          <a:endParaRPr lang="ru-RU"/>
        </a:p>
      </dgm:t>
    </dgm:pt>
    <dgm:pt modelId="{A007BC8B-3E4E-4AD1-8C9A-D91693ED6831}" type="sibTrans" cxnId="{62DE72E0-9004-4BA6-87BF-FFF3B5236F9C}">
      <dgm:prSet/>
      <dgm:spPr/>
      <dgm:t>
        <a:bodyPr/>
        <a:lstStyle/>
        <a:p>
          <a:endParaRPr lang="ru-RU"/>
        </a:p>
      </dgm:t>
    </dgm:pt>
    <dgm:pt modelId="{90C5020E-9551-453C-B961-756A872BCCB2}">
      <dgm:prSet phldrT="[Текст]" custT="1"/>
      <dgm:spPr/>
      <dgm:t>
        <a:bodyPr vert="vert270"/>
        <a:lstStyle/>
        <a:p>
          <a:r>
            <a:rPr lang="uk-UA" sz="4000" b="1" dirty="0" smtClean="0"/>
            <a:t>робочі</a:t>
          </a:r>
          <a:endParaRPr lang="ru-RU" sz="4000" b="1" dirty="0"/>
        </a:p>
      </dgm:t>
    </dgm:pt>
    <dgm:pt modelId="{904B2852-AE69-4D26-8391-48385FE03359}" type="parTrans" cxnId="{A26BF69D-C99C-4457-BF76-A401FB8D4BBA}">
      <dgm:prSet/>
      <dgm:spPr/>
      <dgm:t>
        <a:bodyPr/>
        <a:lstStyle/>
        <a:p>
          <a:endParaRPr lang="ru-RU"/>
        </a:p>
      </dgm:t>
    </dgm:pt>
    <dgm:pt modelId="{26F91FA3-56CF-4E90-93E7-8A0746349DA3}" type="sibTrans" cxnId="{A26BF69D-C99C-4457-BF76-A401FB8D4BBA}">
      <dgm:prSet/>
      <dgm:spPr/>
      <dgm:t>
        <a:bodyPr/>
        <a:lstStyle/>
        <a:p>
          <a:endParaRPr lang="ru-RU"/>
        </a:p>
      </dgm:t>
    </dgm:pt>
    <dgm:pt modelId="{5F8ED3F1-1F7C-40A7-96F5-0F86EE212B23}">
      <dgm:prSet phldrT="[Текст]" custT="1"/>
      <dgm:spPr/>
      <dgm:t>
        <a:bodyPr vert="vert270"/>
        <a:lstStyle/>
        <a:p>
          <a:r>
            <a:rPr lang="uk-UA" sz="4000" b="1" dirty="0" smtClean="0"/>
            <a:t>ескізні</a:t>
          </a:r>
          <a:endParaRPr lang="ru-RU" sz="4000" b="1" dirty="0"/>
        </a:p>
      </dgm:t>
    </dgm:pt>
    <dgm:pt modelId="{C16B6362-80CD-418D-8545-585B145BDB11}" type="parTrans" cxnId="{0C7D7145-6FFA-4F71-A761-1900474765F7}">
      <dgm:prSet/>
      <dgm:spPr/>
      <dgm:t>
        <a:bodyPr/>
        <a:lstStyle/>
        <a:p>
          <a:endParaRPr lang="ru-RU"/>
        </a:p>
      </dgm:t>
    </dgm:pt>
    <dgm:pt modelId="{165447FD-354D-4548-A227-4650C7C35390}" type="sibTrans" cxnId="{0C7D7145-6FFA-4F71-A761-1900474765F7}">
      <dgm:prSet/>
      <dgm:spPr/>
      <dgm:t>
        <a:bodyPr/>
        <a:lstStyle/>
        <a:p>
          <a:endParaRPr lang="ru-RU"/>
        </a:p>
      </dgm:t>
    </dgm:pt>
    <dgm:pt modelId="{54948AD6-E1AC-4BAC-87D5-4F17E6EE636A}">
      <dgm:prSet phldrT="[Текст]" custT="1"/>
      <dgm:spPr/>
      <dgm:t>
        <a:bodyPr vert="vert270"/>
        <a:lstStyle/>
        <a:p>
          <a:r>
            <a:rPr lang="uk-UA" sz="3600" b="1" dirty="0" smtClean="0"/>
            <a:t>демонстраційні</a:t>
          </a:r>
          <a:endParaRPr lang="ru-RU" sz="3600" b="1" dirty="0"/>
        </a:p>
      </dgm:t>
    </dgm:pt>
    <dgm:pt modelId="{0AB3490B-054C-4622-9EAF-71FAC06E407A}" type="parTrans" cxnId="{E55959DA-8312-4B1C-9D7D-AA2D30CD3C4F}">
      <dgm:prSet/>
      <dgm:spPr/>
      <dgm:t>
        <a:bodyPr/>
        <a:lstStyle/>
        <a:p>
          <a:endParaRPr lang="ru-RU"/>
        </a:p>
      </dgm:t>
    </dgm:pt>
    <dgm:pt modelId="{407774E9-66BA-4D03-AEB8-2362F2F72622}" type="sibTrans" cxnId="{E55959DA-8312-4B1C-9D7D-AA2D30CD3C4F}">
      <dgm:prSet/>
      <dgm:spPr/>
      <dgm:t>
        <a:bodyPr/>
        <a:lstStyle/>
        <a:p>
          <a:endParaRPr lang="ru-RU"/>
        </a:p>
      </dgm:t>
    </dgm:pt>
    <dgm:pt modelId="{694645FC-3685-4DF5-BD85-4C4A5C094234}">
      <dgm:prSet custT="1"/>
      <dgm:spPr/>
      <dgm:t>
        <a:bodyPr vert="vert270"/>
        <a:lstStyle/>
        <a:p>
          <a:r>
            <a:rPr lang="uk-UA" sz="3600" b="1" dirty="0" smtClean="0"/>
            <a:t>для лабораторних випробувань</a:t>
          </a:r>
          <a:endParaRPr lang="ru-RU" sz="3600" b="1" dirty="0"/>
        </a:p>
      </dgm:t>
    </dgm:pt>
    <dgm:pt modelId="{8D734DC9-D0CA-426C-9FF6-BAB72770DC7C}" type="parTrans" cxnId="{EAA02462-97AD-419D-832D-4ED4D040E12A}">
      <dgm:prSet/>
      <dgm:spPr/>
      <dgm:t>
        <a:bodyPr/>
        <a:lstStyle/>
        <a:p>
          <a:endParaRPr lang="ru-RU"/>
        </a:p>
      </dgm:t>
    </dgm:pt>
    <dgm:pt modelId="{8A4AFEAD-3EE9-4E43-854E-91C2E6D2CE64}" type="sibTrans" cxnId="{EAA02462-97AD-419D-832D-4ED4D040E12A}">
      <dgm:prSet/>
      <dgm:spPr/>
      <dgm:t>
        <a:bodyPr/>
        <a:lstStyle/>
        <a:p>
          <a:endParaRPr lang="ru-RU"/>
        </a:p>
      </dgm:t>
    </dgm:pt>
    <dgm:pt modelId="{B7498678-5973-48E7-B0F1-6C1D87FE283F}" type="pres">
      <dgm:prSet presAssocID="{08CFE5EA-BDF4-483B-B75A-A2EEA11C71C3}" presName="composite" presStyleCnt="0">
        <dgm:presLayoutVars>
          <dgm:chMax val="1"/>
          <dgm:dir/>
          <dgm:resizeHandles val="exact"/>
        </dgm:presLayoutVars>
      </dgm:prSet>
      <dgm:spPr/>
    </dgm:pt>
    <dgm:pt modelId="{AF4C8069-AD07-4E7B-AFEC-AB4A5388AC6F}" type="pres">
      <dgm:prSet presAssocID="{2851D2CA-6508-4982-A91B-0D3F0773B018}" presName="roof" presStyleLbl="dkBgShp" presStyleIdx="0" presStyleCnt="2"/>
      <dgm:spPr/>
      <dgm:t>
        <a:bodyPr/>
        <a:lstStyle/>
        <a:p>
          <a:endParaRPr lang="ru-RU"/>
        </a:p>
      </dgm:t>
    </dgm:pt>
    <dgm:pt modelId="{2A9BD4D6-8100-4078-A959-D559438C05B8}" type="pres">
      <dgm:prSet presAssocID="{2851D2CA-6508-4982-A91B-0D3F0773B018}" presName="pillars" presStyleCnt="0"/>
      <dgm:spPr/>
    </dgm:pt>
    <dgm:pt modelId="{1AA20B97-1363-44E7-9002-CC7B6F5954F8}" type="pres">
      <dgm:prSet presAssocID="{2851D2CA-6508-4982-A91B-0D3F0773B018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61855-1D30-4404-8BEF-01C24600008A}" type="pres">
      <dgm:prSet presAssocID="{5F8ED3F1-1F7C-40A7-96F5-0F86EE212B23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7B8EF-172D-42D0-A0CB-B2DF13EC73DB}" type="pres">
      <dgm:prSet presAssocID="{54948AD6-E1AC-4BAC-87D5-4F17E6EE636A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B9AC5-5609-4C31-9D13-293D42F2BE08}" type="pres">
      <dgm:prSet presAssocID="{694645FC-3685-4DF5-BD85-4C4A5C094234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74843-E287-403C-BB96-E3069DF909D6}" type="pres">
      <dgm:prSet presAssocID="{2851D2CA-6508-4982-A91B-0D3F0773B018}" presName="base" presStyleLbl="dkBgShp" presStyleIdx="1" presStyleCnt="2"/>
      <dgm:spPr/>
    </dgm:pt>
  </dgm:ptLst>
  <dgm:cxnLst>
    <dgm:cxn modelId="{A95CD899-DE36-4899-AF72-0379B95B1E7D}" type="presOf" srcId="{90C5020E-9551-453C-B961-756A872BCCB2}" destId="{1AA20B97-1363-44E7-9002-CC7B6F5954F8}" srcOrd="0" destOrd="0" presId="urn:microsoft.com/office/officeart/2005/8/layout/hList3"/>
    <dgm:cxn modelId="{966345C2-00E2-4002-AE79-6C9B0EB98A8D}" type="presOf" srcId="{5F8ED3F1-1F7C-40A7-96F5-0F86EE212B23}" destId="{FB961855-1D30-4404-8BEF-01C24600008A}" srcOrd="0" destOrd="0" presId="urn:microsoft.com/office/officeart/2005/8/layout/hList3"/>
    <dgm:cxn modelId="{EAA02462-97AD-419D-832D-4ED4D040E12A}" srcId="{2851D2CA-6508-4982-A91B-0D3F0773B018}" destId="{694645FC-3685-4DF5-BD85-4C4A5C094234}" srcOrd="3" destOrd="0" parTransId="{8D734DC9-D0CA-426C-9FF6-BAB72770DC7C}" sibTransId="{8A4AFEAD-3EE9-4E43-854E-91C2E6D2CE64}"/>
    <dgm:cxn modelId="{A7849773-D1E2-43C4-A215-48A0D4FA8213}" type="presOf" srcId="{694645FC-3685-4DF5-BD85-4C4A5C094234}" destId="{091B9AC5-5609-4C31-9D13-293D42F2BE08}" srcOrd="0" destOrd="0" presId="urn:microsoft.com/office/officeart/2005/8/layout/hList3"/>
    <dgm:cxn modelId="{1133BB8F-2CA8-4395-B28E-04B1D8F2BFE2}" type="presOf" srcId="{08CFE5EA-BDF4-483B-B75A-A2EEA11C71C3}" destId="{B7498678-5973-48E7-B0F1-6C1D87FE283F}" srcOrd="0" destOrd="0" presId="urn:microsoft.com/office/officeart/2005/8/layout/hList3"/>
    <dgm:cxn modelId="{62DE72E0-9004-4BA6-87BF-FFF3B5236F9C}" srcId="{08CFE5EA-BDF4-483B-B75A-A2EEA11C71C3}" destId="{2851D2CA-6508-4982-A91B-0D3F0773B018}" srcOrd="0" destOrd="0" parTransId="{EB27AD43-2D98-47AC-845D-58282C8590A6}" sibTransId="{A007BC8B-3E4E-4AD1-8C9A-D91693ED6831}"/>
    <dgm:cxn modelId="{545B0BCF-9F3B-4084-91C2-F3CF7A8825FA}" type="presOf" srcId="{2851D2CA-6508-4982-A91B-0D3F0773B018}" destId="{AF4C8069-AD07-4E7B-AFEC-AB4A5388AC6F}" srcOrd="0" destOrd="0" presId="urn:microsoft.com/office/officeart/2005/8/layout/hList3"/>
    <dgm:cxn modelId="{EF6BFDA6-40A3-4322-8B15-63308B824E8D}" type="presOf" srcId="{54948AD6-E1AC-4BAC-87D5-4F17E6EE636A}" destId="{0587B8EF-172D-42D0-A0CB-B2DF13EC73DB}" srcOrd="0" destOrd="0" presId="urn:microsoft.com/office/officeart/2005/8/layout/hList3"/>
    <dgm:cxn modelId="{0C7D7145-6FFA-4F71-A761-1900474765F7}" srcId="{2851D2CA-6508-4982-A91B-0D3F0773B018}" destId="{5F8ED3F1-1F7C-40A7-96F5-0F86EE212B23}" srcOrd="1" destOrd="0" parTransId="{C16B6362-80CD-418D-8545-585B145BDB11}" sibTransId="{165447FD-354D-4548-A227-4650C7C35390}"/>
    <dgm:cxn modelId="{E55959DA-8312-4B1C-9D7D-AA2D30CD3C4F}" srcId="{2851D2CA-6508-4982-A91B-0D3F0773B018}" destId="{54948AD6-E1AC-4BAC-87D5-4F17E6EE636A}" srcOrd="2" destOrd="0" parTransId="{0AB3490B-054C-4622-9EAF-71FAC06E407A}" sibTransId="{407774E9-66BA-4D03-AEB8-2362F2F72622}"/>
    <dgm:cxn modelId="{A26BF69D-C99C-4457-BF76-A401FB8D4BBA}" srcId="{2851D2CA-6508-4982-A91B-0D3F0773B018}" destId="{90C5020E-9551-453C-B961-756A872BCCB2}" srcOrd="0" destOrd="0" parTransId="{904B2852-AE69-4D26-8391-48385FE03359}" sibTransId="{26F91FA3-56CF-4E90-93E7-8A0746349DA3}"/>
    <dgm:cxn modelId="{D167E803-E99A-42F9-9B1B-118829E4FFA7}" type="presParOf" srcId="{B7498678-5973-48E7-B0F1-6C1D87FE283F}" destId="{AF4C8069-AD07-4E7B-AFEC-AB4A5388AC6F}" srcOrd="0" destOrd="0" presId="urn:microsoft.com/office/officeart/2005/8/layout/hList3"/>
    <dgm:cxn modelId="{270A717A-5143-4A5C-8621-1D5C17E7B414}" type="presParOf" srcId="{B7498678-5973-48E7-B0F1-6C1D87FE283F}" destId="{2A9BD4D6-8100-4078-A959-D559438C05B8}" srcOrd="1" destOrd="0" presId="urn:microsoft.com/office/officeart/2005/8/layout/hList3"/>
    <dgm:cxn modelId="{7306BD9E-8E23-45F7-A3B0-F712089F8111}" type="presParOf" srcId="{2A9BD4D6-8100-4078-A959-D559438C05B8}" destId="{1AA20B97-1363-44E7-9002-CC7B6F5954F8}" srcOrd="0" destOrd="0" presId="urn:microsoft.com/office/officeart/2005/8/layout/hList3"/>
    <dgm:cxn modelId="{972BB5C0-F9BE-4E19-8307-10010B91B81F}" type="presParOf" srcId="{2A9BD4D6-8100-4078-A959-D559438C05B8}" destId="{FB961855-1D30-4404-8BEF-01C24600008A}" srcOrd="1" destOrd="0" presId="urn:microsoft.com/office/officeart/2005/8/layout/hList3"/>
    <dgm:cxn modelId="{0E86293E-0042-4A49-AA31-EFCC6E4A2239}" type="presParOf" srcId="{2A9BD4D6-8100-4078-A959-D559438C05B8}" destId="{0587B8EF-172D-42D0-A0CB-B2DF13EC73DB}" srcOrd="2" destOrd="0" presId="urn:microsoft.com/office/officeart/2005/8/layout/hList3"/>
    <dgm:cxn modelId="{D4FB680F-641D-4237-8AB6-6409C27D074C}" type="presParOf" srcId="{2A9BD4D6-8100-4078-A959-D559438C05B8}" destId="{091B9AC5-5609-4C31-9D13-293D42F2BE08}" srcOrd="3" destOrd="0" presId="urn:microsoft.com/office/officeart/2005/8/layout/hList3"/>
    <dgm:cxn modelId="{9FCF8B79-4E6C-4FEB-BF8F-1C559208D77F}" type="presParOf" srcId="{B7498678-5973-48E7-B0F1-6C1D87FE283F}" destId="{0F474843-E287-403C-BB96-E3069DF909D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7D0C8D-EC45-4B2A-A987-56BD78C8CB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9FAA50-90F9-4162-8530-6C11117E36F2}">
      <dgm:prSet custT="1"/>
      <dgm:spPr/>
      <dgm:t>
        <a:bodyPr/>
        <a:lstStyle/>
        <a:p>
          <a:pPr algn="ctr"/>
          <a:r>
            <a:rPr lang="uk-UA" sz="5400" dirty="0" smtClean="0"/>
            <a:t>Макети розрізняють</a:t>
          </a:r>
          <a:endParaRPr lang="ru-RU" sz="5400" dirty="0" smtClean="0"/>
        </a:p>
        <a:p>
          <a:pPr algn="ctr"/>
          <a:r>
            <a:rPr lang="uk-UA" sz="5400" dirty="0" smtClean="0"/>
            <a:t>за масштабом.</a:t>
          </a:r>
          <a:endParaRPr lang="ru-RU" sz="5400" dirty="0"/>
        </a:p>
      </dgm:t>
    </dgm:pt>
    <dgm:pt modelId="{CC79AEB4-C698-490F-968A-4648698E6677}" type="parTrans" cxnId="{23EA92CE-5FA7-4FD8-B8DC-8704F0846DBE}">
      <dgm:prSet/>
      <dgm:spPr/>
      <dgm:t>
        <a:bodyPr/>
        <a:lstStyle/>
        <a:p>
          <a:endParaRPr lang="ru-RU"/>
        </a:p>
      </dgm:t>
    </dgm:pt>
    <dgm:pt modelId="{591FEA11-6C48-4142-B500-01D7EBF51F99}" type="sibTrans" cxnId="{23EA92CE-5FA7-4FD8-B8DC-8704F0846DBE}">
      <dgm:prSet/>
      <dgm:spPr/>
      <dgm:t>
        <a:bodyPr/>
        <a:lstStyle/>
        <a:p>
          <a:endParaRPr lang="ru-RU"/>
        </a:p>
      </dgm:t>
    </dgm:pt>
    <dgm:pt modelId="{274AFD6D-0CBA-4BFD-80FE-66B21D5D2AA3}" type="pres">
      <dgm:prSet presAssocID="{8E7D0C8D-EC45-4B2A-A987-56BD78C8CB58}" presName="linear" presStyleCnt="0">
        <dgm:presLayoutVars>
          <dgm:animLvl val="lvl"/>
          <dgm:resizeHandles val="exact"/>
        </dgm:presLayoutVars>
      </dgm:prSet>
      <dgm:spPr/>
    </dgm:pt>
    <dgm:pt modelId="{D7E38B26-97A7-4296-93A9-99C44CD3390A}" type="pres">
      <dgm:prSet presAssocID="{8D9FAA50-90F9-4162-8530-6C11117E36F2}" presName="parentText" presStyleLbl="node1" presStyleIdx="0" presStyleCnt="1" custLinFactNeighborX="-423" custLinFactNeighborY="539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2DC843-B5C1-4D2B-A8E5-B57DA64EDFE8}" type="presOf" srcId="{8E7D0C8D-EC45-4B2A-A987-56BD78C8CB58}" destId="{274AFD6D-0CBA-4BFD-80FE-66B21D5D2AA3}" srcOrd="0" destOrd="0" presId="urn:microsoft.com/office/officeart/2005/8/layout/vList2"/>
    <dgm:cxn modelId="{23EA92CE-5FA7-4FD8-B8DC-8704F0846DBE}" srcId="{8E7D0C8D-EC45-4B2A-A987-56BD78C8CB58}" destId="{8D9FAA50-90F9-4162-8530-6C11117E36F2}" srcOrd="0" destOrd="0" parTransId="{CC79AEB4-C698-490F-968A-4648698E6677}" sibTransId="{591FEA11-6C48-4142-B500-01D7EBF51F99}"/>
    <dgm:cxn modelId="{95CBC49A-B82B-4E62-8FEF-DAAB6CA828CC}" type="presOf" srcId="{8D9FAA50-90F9-4162-8530-6C11117E36F2}" destId="{D7E38B26-97A7-4296-93A9-99C44CD3390A}" srcOrd="0" destOrd="0" presId="urn:microsoft.com/office/officeart/2005/8/layout/vList2"/>
    <dgm:cxn modelId="{AB3435C9-A5EB-4082-887E-E7974860FB71}" type="presParOf" srcId="{274AFD6D-0CBA-4BFD-80FE-66B21D5D2AA3}" destId="{D7E38B26-97A7-4296-93A9-99C44CD339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636CB-0B56-44BD-ABE4-B5319751A40B}">
      <dsp:nvSpPr>
        <dsp:cNvPr id="0" name=""/>
        <dsp:cNvSpPr/>
      </dsp:nvSpPr>
      <dsp:spPr>
        <a:xfrm>
          <a:off x="0" y="0"/>
          <a:ext cx="9629774" cy="18902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kern="1200" dirty="0" smtClean="0"/>
            <a:t>Макети розрізняють в залежності від </a:t>
          </a:r>
          <a:r>
            <a:rPr lang="uk-UA" sz="5000" kern="1200" dirty="0" err="1" smtClean="0"/>
            <a:t>імітуючих</a:t>
          </a:r>
          <a:r>
            <a:rPr lang="uk-UA" sz="5000" kern="1200" dirty="0" smtClean="0"/>
            <a:t> сторін об'єктів</a:t>
          </a:r>
          <a:endParaRPr lang="ru-RU" sz="5000" kern="1200" dirty="0"/>
        </a:p>
      </dsp:txBody>
      <dsp:txXfrm>
        <a:off x="0" y="0"/>
        <a:ext cx="9629774" cy="1890236"/>
      </dsp:txXfrm>
    </dsp:sp>
    <dsp:sp modelId="{89A5512F-CFFD-4B03-A9E9-A23C378CB323}">
      <dsp:nvSpPr>
        <dsp:cNvPr id="0" name=""/>
        <dsp:cNvSpPr/>
      </dsp:nvSpPr>
      <dsp:spPr>
        <a:xfrm>
          <a:off x="4702" y="1890236"/>
          <a:ext cx="3206790" cy="39694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художньо-естетичних</a:t>
          </a:r>
          <a:endParaRPr lang="ru-RU" sz="4000" b="1" kern="1200" dirty="0"/>
        </a:p>
      </dsp:txBody>
      <dsp:txXfrm>
        <a:off x="4702" y="1890236"/>
        <a:ext cx="3206790" cy="3969496"/>
      </dsp:txXfrm>
    </dsp:sp>
    <dsp:sp modelId="{AE19987D-72CF-4807-A1A6-2175D58CCD63}">
      <dsp:nvSpPr>
        <dsp:cNvPr id="0" name=""/>
        <dsp:cNvSpPr/>
      </dsp:nvSpPr>
      <dsp:spPr>
        <a:xfrm>
          <a:off x="3211492" y="1890236"/>
          <a:ext cx="3206790" cy="39694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конструктивних</a:t>
          </a:r>
          <a:endParaRPr lang="ru-RU" sz="3200" b="1" kern="1200" dirty="0"/>
        </a:p>
      </dsp:txBody>
      <dsp:txXfrm>
        <a:off x="3211492" y="1890236"/>
        <a:ext cx="3206790" cy="3969496"/>
      </dsp:txXfrm>
    </dsp:sp>
    <dsp:sp modelId="{E8F7158D-F807-4E65-A810-DD3649BF0034}">
      <dsp:nvSpPr>
        <dsp:cNvPr id="0" name=""/>
        <dsp:cNvSpPr/>
      </dsp:nvSpPr>
      <dsp:spPr>
        <a:xfrm>
          <a:off x="6418282" y="1890236"/>
          <a:ext cx="3206790" cy="39694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технологічних</a:t>
          </a:r>
          <a:endParaRPr lang="ru-RU" sz="3800" b="1" kern="1200" dirty="0"/>
        </a:p>
      </dsp:txBody>
      <dsp:txXfrm>
        <a:off x="6418282" y="1890236"/>
        <a:ext cx="3206790" cy="3969496"/>
      </dsp:txXfrm>
    </dsp:sp>
    <dsp:sp modelId="{47BC7FE6-B8A2-4D9C-AE33-5419F67C9252}">
      <dsp:nvSpPr>
        <dsp:cNvPr id="0" name=""/>
        <dsp:cNvSpPr/>
      </dsp:nvSpPr>
      <dsp:spPr>
        <a:xfrm>
          <a:off x="0" y="5859732"/>
          <a:ext cx="9629774" cy="4410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C8069-AD07-4E7B-AFEC-AB4A5388AC6F}">
      <dsp:nvSpPr>
        <dsp:cNvPr id="0" name=""/>
        <dsp:cNvSpPr/>
      </dsp:nvSpPr>
      <dsp:spPr>
        <a:xfrm>
          <a:off x="0" y="0"/>
          <a:ext cx="9515475" cy="189452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kern="1200" dirty="0" smtClean="0"/>
            <a:t>Макети розрізняють </a:t>
          </a:r>
          <a:r>
            <a:rPr lang="uk-UA" sz="5000" kern="1200" dirty="0" smtClean="0"/>
            <a:t>в залежності від етапу проектування </a:t>
          </a:r>
          <a:endParaRPr lang="ru-RU" sz="5000" kern="1200" dirty="0"/>
        </a:p>
      </dsp:txBody>
      <dsp:txXfrm>
        <a:off x="0" y="0"/>
        <a:ext cx="9515475" cy="1894522"/>
      </dsp:txXfrm>
    </dsp:sp>
    <dsp:sp modelId="{1AA20B97-1363-44E7-9002-CC7B6F5954F8}">
      <dsp:nvSpPr>
        <dsp:cNvPr id="0" name=""/>
        <dsp:cNvSpPr/>
      </dsp:nvSpPr>
      <dsp:spPr>
        <a:xfrm>
          <a:off x="0" y="1894522"/>
          <a:ext cx="2378868" cy="39784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робочі</a:t>
          </a:r>
          <a:endParaRPr lang="ru-RU" sz="4000" b="1" kern="1200" dirty="0"/>
        </a:p>
      </dsp:txBody>
      <dsp:txXfrm>
        <a:off x="0" y="1894522"/>
        <a:ext cx="2378868" cy="3978497"/>
      </dsp:txXfrm>
    </dsp:sp>
    <dsp:sp modelId="{FB961855-1D30-4404-8BEF-01C24600008A}">
      <dsp:nvSpPr>
        <dsp:cNvPr id="0" name=""/>
        <dsp:cNvSpPr/>
      </dsp:nvSpPr>
      <dsp:spPr>
        <a:xfrm>
          <a:off x="2378868" y="1894522"/>
          <a:ext cx="2378868" cy="39784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ескізні</a:t>
          </a:r>
          <a:endParaRPr lang="ru-RU" sz="4000" b="1" kern="1200" dirty="0"/>
        </a:p>
      </dsp:txBody>
      <dsp:txXfrm>
        <a:off x="2378868" y="1894522"/>
        <a:ext cx="2378868" cy="3978497"/>
      </dsp:txXfrm>
    </dsp:sp>
    <dsp:sp modelId="{0587B8EF-172D-42D0-A0CB-B2DF13EC73DB}">
      <dsp:nvSpPr>
        <dsp:cNvPr id="0" name=""/>
        <dsp:cNvSpPr/>
      </dsp:nvSpPr>
      <dsp:spPr>
        <a:xfrm>
          <a:off x="4757737" y="1894522"/>
          <a:ext cx="2378868" cy="39784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демонстраційні</a:t>
          </a:r>
          <a:endParaRPr lang="ru-RU" sz="3600" b="1" kern="1200" dirty="0"/>
        </a:p>
      </dsp:txBody>
      <dsp:txXfrm>
        <a:off x="4757737" y="1894522"/>
        <a:ext cx="2378868" cy="3978497"/>
      </dsp:txXfrm>
    </dsp:sp>
    <dsp:sp modelId="{091B9AC5-5609-4C31-9D13-293D42F2BE08}">
      <dsp:nvSpPr>
        <dsp:cNvPr id="0" name=""/>
        <dsp:cNvSpPr/>
      </dsp:nvSpPr>
      <dsp:spPr>
        <a:xfrm>
          <a:off x="7136606" y="1894522"/>
          <a:ext cx="2378868" cy="39784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для лабораторних випробувань</a:t>
          </a:r>
          <a:endParaRPr lang="ru-RU" sz="3600" b="1" kern="1200" dirty="0"/>
        </a:p>
      </dsp:txBody>
      <dsp:txXfrm>
        <a:off x="7136606" y="1894522"/>
        <a:ext cx="2378868" cy="3978497"/>
      </dsp:txXfrm>
    </dsp:sp>
    <dsp:sp modelId="{0F474843-E287-403C-BB96-E3069DF909D6}">
      <dsp:nvSpPr>
        <dsp:cNvPr id="0" name=""/>
        <dsp:cNvSpPr/>
      </dsp:nvSpPr>
      <dsp:spPr>
        <a:xfrm>
          <a:off x="0" y="5873019"/>
          <a:ext cx="9515475" cy="4420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38B26-97A7-4296-93A9-99C44CD3390A}">
      <dsp:nvSpPr>
        <dsp:cNvPr id="0" name=""/>
        <dsp:cNvSpPr/>
      </dsp:nvSpPr>
      <dsp:spPr>
        <a:xfrm>
          <a:off x="0" y="1140011"/>
          <a:ext cx="10131425" cy="2509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Макети розрізняють</a:t>
          </a:r>
          <a:endParaRPr lang="ru-RU" sz="5400" kern="1200" dirty="0" smtClean="0"/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за масштабом.</a:t>
          </a:r>
          <a:endParaRPr lang="ru-RU" sz="5400" kern="1200" dirty="0"/>
        </a:p>
      </dsp:txBody>
      <dsp:txXfrm>
        <a:off x="122511" y="1262522"/>
        <a:ext cx="9886403" cy="2264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6368F39-B13B-43A4-AF14-6D137C2E399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3ACC290-CE63-4D59-BFA5-86E0B266F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10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8F39-B13B-43A4-AF14-6D137C2E399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290-CE63-4D59-BFA5-86E0B266F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4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8F39-B13B-43A4-AF14-6D137C2E399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290-CE63-4D59-BFA5-86E0B266F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1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8F39-B13B-43A4-AF14-6D137C2E399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290-CE63-4D59-BFA5-86E0B266F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0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8F39-B13B-43A4-AF14-6D137C2E399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290-CE63-4D59-BFA5-86E0B266F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6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8F39-B13B-43A4-AF14-6D137C2E399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290-CE63-4D59-BFA5-86E0B266F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44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8F39-B13B-43A4-AF14-6D137C2E399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290-CE63-4D59-BFA5-86E0B266F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6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8F39-B13B-43A4-AF14-6D137C2E399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290-CE63-4D59-BFA5-86E0B266FF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6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8F39-B13B-43A4-AF14-6D137C2E399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290-CE63-4D59-BFA5-86E0B266F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9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8F39-B13B-43A4-AF14-6D137C2E399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290-CE63-4D59-BFA5-86E0B266F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13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8F39-B13B-43A4-AF14-6D137C2E399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290-CE63-4D59-BFA5-86E0B266F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24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8F39-B13B-43A4-AF14-6D137C2E399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290-CE63-4D59-BFA5-86E0B266F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17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8F39-B13B-43A4-AF14-6D137C2E399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290-CE63-4D59-BFA5-86E0B266F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0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8F39-B13B-43A4-AF14-6D137C2E399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290-CE63-4D59-BFA5-86E0B266F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8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8F39-B13B-43A4-AF14-6D137C2E399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290-CE63-4D59-BFA5-86E0B266F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55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8F39-B13B-43A4-AF14-6D137C2E399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290-CE63-4D59-BFA5-86E0B266F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1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8F39-B13B-43A4-AF14-6D137C2E399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290-CE63-4D59-BFA5-86E0B266F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7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368F39-B13B-43A4-AF14-6D137C2E399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ACC290-CE63-4D59-BFA5-86E0B266F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510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3325" y="1907115"/>
            <a:ext cx="7416800" cy="2421464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Об’ємне проектування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399" y="5000100"/>
            <a:ext cx="7197726" cy="1405467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Arial Black" panose="020B0A04020102020204" pitchFamily="34" charset="0"/>
              </a:rPr>
              <a:t>Макетування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21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1813945"/>
              </p:ext>
            </p:extLst>
          </p:nvPr>
        </p:nvGraphicFramePr>
        <p:xfrm>
          <a:off x="1185863" y="285750"/>
          <a:ext cx="9629775" cy="630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242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38409880"/>
              </p:ext>
            </p:extLst>
          </p:nvPr>
        </p:nvGraphicFramePr>
        <p:xfrm>
          <a:off x="1214438" y="285750"/>
          <a:ext cx="9515475" cy="631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614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234957"/>
              </p:ext>
            </p:extLst>
          </p:nvPr>
        </p:nvGraphicFramePr>
        <p:xfrm>
          <a:off x="1014413" y="871537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05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6" y="452437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Приклади макетів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94" y="1908704"/>
            <a:ext cx="6643688" cy="45442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5699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59" y="457200"/>
            <a:ext cx="8001000" cy="6000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0052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4" y="871538"/>
            <a:ext cx="10978815" cy="5214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4608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" y="504824"/>
            <a:ext cx="6175284" cy="3338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37" y="1871663"/>
            <a:ext cx="60960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8189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433387"/>
            <a:ext cx="6096000" cy="601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5343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88" y="1933574"/>
            <a:ext cx="6096000" cy="4562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566737"/>
            <a:ext cx="5084046" cy="3990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6790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" y="357187"/>
            <a:ext cx="5600701" cy="42005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4" y="1771650"/>
            <a:ext cx="6010922" cy="4643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0915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52" y="699031"/>
            <a:ext cx="6486524" cy="5801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Макетування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(від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«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macetto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ескіз, начерк) - умовне або «натуральне» 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об'ємно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-просторове зображення об'єкта в певному масштабі, що дозволяє вести пошук і оцінку естетичних, функціональних,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конструктивно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-технологічних або споживчих якостей нових виробів і форм, в комплексі аналізувати різні аспекти конкретного проектування. 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020" y="1857376"/>
            <a:ext cx="4000496" cy="32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5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00049"/>
            <a:ext cx="9679461" cy="33575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63" y="4029075"/>
            <a:ext cx="6372226" cy="2532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5785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2100" y="400050"/>
            <a:ext cx="6129337" cy="6243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Макет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 просторовий об'єкт, що відтворює візуальні або окремі функціональні характеристики вироби (споруди, комплексу). </a:t>
            </a:r>
            <a:b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винятком демонстраційних макети, метою яких є створення уявлення про зовнішній вигляд як проектованих, так і існуючих виробів, інші види макетів служать переважно проектним цілям.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1" y="1333501"/>
            <a:ext cx="4114801" cy="407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296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156429"/>
              </p:ext>
            </p:extLst>
          </p:nvPr>
        </p:nvGraphicFramePr>
        <p:xfrm>
          <a:off x="685800" y="342901"/>
          <a:ext cx="11058525" cy="614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79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6440" y="1313392"/>
            <a:ext cx="6015036" cy="4358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/>
              <a:t>П</a:t>
            </a:r>
            <a:r>
              <a:rPr lang="uk-UA" sz="3200" b="1" dirty="0" smtClean="0"/>
              <a:t>ошукові – для </a:t>
            </a:r>
            <a:r>
              <a:rPr lang="uk-UA" sz="3200" b="1" dirty="0"/>
              <a:t>визначення основних </a:t>
            </a:r>
            <a:r>
              <a:rPr lang="uk-UA" sz="3200" b="1" dirty="0" err="1"/>
              <a:t>об'ємно</a:t>
            </a:r>
            <a:r>
              <a:rPr lang="uk-UA" sz="3200" b="1" dirty="0"/>
              <a:t>-просторових або компонувальних характеристик проектованого виробу, зіставлення альтернативних проектних </a:t>
            </a:r>
            <a:r>
              <a:rPr lang="uk-UA" sz="3200" b="1" dirty="0" smtClean="0"/>
              <a:t>пропозицій</a:t>
            </a:r>
            <a:r>
              <a:rPr lang="uk-UA" sz="3200" b="1" dirty="0"/>
              <a:t>.</a:t>
            </a:r>
            <a:r>
              <a:rPr lang="uk-UA" sz="3200" b="1" dirty="0" smtClean="0"/>
              <a:t> 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7" y="1525895"/>
            <a:ext cx="5092220" cy="3933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326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2200" y="1584855"/>
            <a:ext cx="5602288" cy="3649133"/>
          </a:xfrm>
        </p:spPr>
        <p:txBody>
          <a:bodyPr/>
          <a:lstStyle/>
          <a:p>
            <a:pPr marL="0" indent="0">
              <a:buNone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Доводочні – для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 детального опрацювання окремих елементів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виробу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2050" name="Picture 2" descr="http://www.longdrive.ru/wp-content/uploads/2010/07/lada-renault-lo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" y="1995627"/>
            <a:ext cx="5545138" cy="3238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66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9405" y="1228722"/>
            <a:ext cx="5000625" cy="4291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осадочні – різновид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доводочних макетів, створювана в натуральну величину з метою відпрацювання ергономічних якостей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виробу.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sapr.ru/Archive/SG/2010/2/21/pic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" y="1228722"/>
            <a:ext cx="5421601" cy="4250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54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5100" y="1770592"/>
            <a:ext cx="4845051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іючі – для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порівняння з існуючими аналогами, для перевірки функціонування окремих елементів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виробу.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3" y="1652587"/>
            <a:ext cx="5715000" cy="366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273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663" y="1627717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/>
              <a:t>Макетування дає можливість відтворювати і вивчати різні явища в лабораторних умовах, сприяє механізації процесу проектування, дозволяє </a:t>
            </a:r>
            <a:r>
              <a:rPr lang="uk-UA" sz="3200" b="1" dirty="0" err="1"/>
              <a:t>оперативно</a:t>
            </a:r>
            <a:r>
              <a:rPr lang="uk-UA" sz="3200" b="1" dirty="0"/>
              <a:t> отримувати наближені до натури матеріали випробувань дизайнерських об'єктів.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1455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Небесный</Template>
  <TotalTime>59</TotalTime>
  <Words>135</Words>
  <Application>Microsoft Office PowerPoint</Application>
  <PresentationFormat>Широкоэкранный</PresentationFormat>
  <Paragraphs>26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Небеса</vt:lpstr>
      <vt:lpstr>Об’ємне проектування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Приклади макетів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Об’ємне проектування</dc:title>
  <dc:creator>юра</dc:creator>
  <cp:lastModifiedBy>юра</cp:lastModifiedBy>
  <cp:revision>7</cp:revision>
  <dcterms:created xsi:type="dcterms:W3CDTF">2014-03-17T20:38:07Z</dcterms:created>
  <dcterms:modified xsi:type="dcterms:W3CDTF">2014-03-17T21:41:11Z</dcterms:modified>
</cp:coreProperties>
</file>