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F412D5-1F5A-4019-997F-B8A7674DE4EB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9BE82C2-7059-4EB8-A6C6-B25CD9E142C2}">
      <dgm:prSet phldrT="[Текст]"/>
      <dgm:spPr/>
      <dgm:t>
        <a:bodyPr/>
        <a:lstStyle/>
        <a:p>
          <a:r>
            <a:rPr lang="uk-UA" b="0" i="0" noProof="0" dirty="0" smtClean="0"/>
            <a:t>якість, фінансова спроможність, конкурентоспроможність товарів (послуг);</a:t>
          </a:r>
          <a:endParaRPr lang="uk-UA" noProof="0" dirty="0"/>
        </a:p>
      </dgm:t>
    </dgm:pt>
    <dgm:pt modelId="{3884F8F3-470A-43CB-B192-59E996970648}" type="parTrans" cxnId="{BC1A8587-F56A-4333-82E5-C1DF6AE864CC}">
      <dgm:prSet/>
      <dgm:spPr/>
      <dgm:t>
        <a:bodyPr/>
        <a:lstStyle/>
        <a:p>
          <a:endParaRPr lang="ru-RU"/>
        </a:p>
      </dgm:t>
    </dgm:pt>
    <dgm:pt modelId="{D6093727-7747-4495-A460-BC6AAFA27E5A}" type="sibTrans" cxnId="{BC1A8587-F56A-4333-82E5-C1DF6AE864CC}">
      <dgm:prSet/>
      <dgm:spPr/>
      <dgm:t>
        <a:bodyPr/>
        <a:lstStyle/>
        <a:p>
          <a:endParaRPr lang="ru-RU"/>
        </a:p>
      </dgm:t>
    </dgm:pt>
    <dgm:pt modelId="{28B0ADF8-DD37-4D45-BEA8-336ED3E42BB8}">
      <dgm:prSet phldrT="[Текст]"/>
      <dgm:spPr/>
      <dgm:t>
        <a:bodyPr/>
        <a:lstStyle/>
        <a:p>
          <a:r>
            <a:rPr lang="uk-UA" b="0" i="0" noProof="0" dirty="0" smtClean="0"/>
            <a:t>організаційна</a:t>
          </a:r>
          <a:r>
            <a:rPr lang="ru-RU" b="0" i="0" dirty="0" smtClean="0"/>
            <a:t> культура та </a:t>
          </a:r>
          <a:r>
            <a:rPr lang="uk-UA" b="0" i="0" noProof="0" dirty="0" smtClean="0"/>
            <a:t>екологічна безпека;</a:t>
          </a:r>
          <a:endParaRPr lang="uk-UA" noProof="0" dirty="0"/>
        </a:p>
      </dgm:t>
    </dgm:pt>
    <dgm:pt modelId="{89A829D8-3DCB-4EB5-B522-15901B92BC4D}" type="parTrans" cxnId="{B1FFC1B8-4B6D-43B4-84A9-5D4AE152A003}">
      <dgm:prSet/>
      <dgm:spPr/>
      <dgm:t>
        <a:bodyPr/>
        <a:lstStyle/>
        <a:p>
          <a:endParaRPr lang="ru-RU"/>
        </a:p>
      </dgm:t>
    </dgm:pt>
    <dgm:pt modelId="{6F4D740E-EF09-4054-8377-51BC1462848C}" type="sibTrans" cxnId="{B1FFC1B8-4B6D-43B4-84A9-5D4AE152A003}">
      <dgm:prSet/>
      <dgm:spPr/>
      <dgm:t>
        <a:bodyPr/>
        <a:lstStyle/>
        <a:p>
          <a:endParaRPr lang="ru-RU"/>
        </a:p>
      </dgm:t>
    </dgm:pt>
    <dgm:pt modelId="{15F754C7-F393-43DE-B8F6-DB02B0B8A7C3}">
      <dgm:prSet phldrT="[Текст]"/>
      <dgm:spPr/>
      <dgm:t>
        <a:bodyPr/>
        <a:lstStyle/>
        <a:p>
          <a:r>
            <a:rPr lang="uk-UA" b="0" i="0" noProof="0" dirty="0" smtClean="0"/>
            <a:t>тиражування імені організації через засоби масової інформації.</a:t>
          </a:r>
          <a:endParaRPr lang="uk-UA" noProof="0" dirty="0"/>
        </a:p>
      </dgm:t>
    </dgm:pt>
    <dgm:pt modelId="{B6141C13-3030-4405-B3D2-93F639490F88}" type="parTrans" cxnId="{244DE1A0-8998-4ED2-A08F-3BD50F727EAB}">
      <dgm:prSet/>
      <dgm:spPr/>
      <dgm:t>
        <a:bodyPr/>
        <a:lstStyle/>
        <a:p>
          <a:endParaRPr lang="ru-RU"/>
        </a:p>
      </dgm:t>
    </dgm:pt>
    <dgm:pt modelId="{305E1E3B-1DA9-47CB-B2B1-65A57C550B91}" type="sibTrans" cxnId="{244DE1A0-8998-4ED2-A08F-3BD50F727EAB}">
      <dgm:prSet/>
      <dgm:spPr/>
      <dgm:t>
        <a:bodyPr/>
        <a:lstStyle/>
        <a:p>
          <a:endParaRPr lang="ru-RU"/>
        </a:p>
      </dgm:t>
    </dgm:pt>
    <dgm:pt modelId="{5A4ADC76-8B61-4565-9239-C259D6FF5F3D}">
      <dgm:prSet phldrT="[Текст]"/>
      <dgm:spPr/>
      <dgm:t>
        <a:bodyPr/>
        <a:lstStyle/>
        <a:p>
          <a:r>
            <a:rPr lang="uk-UA" b="0" i="0" noProof="0" dirty="0" smtClean="0"/>
            <a:t>ефективність управління</a:t>
          </a:r>
          <a:r>
            <a:rPr lang="ru-RU" b="0" i="0" dirty="0" smtClean="0"/>
            <a:t>;</a:t>
          </a:r>
          <a:endParaRPr lang="ru-RU" dirty="0"/>
        </a:p>
      </dgm:t>
    </dgm:pt>
    <dgm:pt modelId="{616CDE56-5A3A-41DF-84CE-B9ABDDD9E3F8}" type="parTrans" cxnId="{8566CD5B-1D77-42D7-A78B-0BA6254D10F7}">
      <dgm:prSet/>
      <dgm:spPr/>
      <dgm:t>
        <a:bodyPr/>
        <a:lstStyle/>
        <a:p>
          <a:endParaRPr lang="ru-RU"/>
        </a:p>
      </dgm:t>
    </dgm:pt>
    <dgm:pt modelId="{E63FA05A-E18A-4ED3-BCF4-3B78DD6F5955}" type="sibTrans" cxnId="{8566CD5B-1D77-42D7-A78B-0BA6254D10F7}">
      <dgm:prSet/>
      <dgm:spPr/>
      <dgm:t>
        <a:bodyPr/>
        <a:lstStyle/>
        <a:p>
          <a:endParaRPr lang="ru-RU"/>
        </a:p>
      </dgm:t>
    </dgm:pt>
    <dgm:pt modelId="{63CDF7CC-F705-47A6-95CE-A2A7985A0875}" type="pres">
      <dgm:prSet presAssocID="{7DF412D5-1F5A-4019-997F-B8A7674DE4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9B0C06F-2445-4DE4-A776-A8AD33773614}" type="pres">
      <dgm:prSet presAssocID="{99BE82C2-7059-4EB8-A6C6-B25CD9E142C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83276D-A41E-4E5B-8301-E14F9C0D0280}" type="pres">
      <dgm:prSet presAssocID="{D6093727-7747-4495-A460-BC6AAFA27E5A}" presName="spacer" presStyleCnt="0"/>
      <dgm:spPr/>
    </dgm:pt>
    <dgm:pt modelId="{8AC0185E-8B82-4A15-AEBC-06C52D9AB5AF}" type="pres">
      <dgm:prSet presAssocID="{5A4ADC76-8B61-4565-9239-C259D6FF5F3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68C130-E039-4A8E-80EE-AEBC9CBECF76}" type="pres">
      <dgm:prSet presAssocID="{E63FA05A-E18A-4ED3-BCF4-3B78DD6F5955}" presName="spacer" presStyleCnt="0"/>
      <dgm:spPr/>
    </dgm:pt>
    <dgm:pt modelId="{53EF1359-EC21-4B12-8E3D-C58043109162}" type="pres">
      <dgm:prSet presAssocID="{28B0ADF8-DD37-4D45-BEA8-336ED3E42BB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2F1A6AA-A059-4AD4-A0FF-512AD7E8DC00}" type="pres">
      <dgm:prSet presAssocID="{6F4D740E-EF09-4054-8377-51BC1462848C}" presName="spacer" presStyleCnt="0"/>
      <dgm:spPr/>
    </dgm:pt>
    <dgm:pt modelId="{33B4D233-2C18-4BB7-9C56-7D0DE48F87B4}" type="pres">
      <dgm:prSet presAssocID="{15F754C7-F393-43DE-B8F6-DB02B0B8A7C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1A978C-04FD-40F2-8035-1C97E4943BCF}" type="presOf" srcId="{5A4ADC76-8B61-4565-9239-C259D6FF5F3D}" destId="{8AC0185E-8B82-4A15-AEBC-06C52D9AB5AF}" srcOrd="0" destOrd="0" presId="urn:microsoft.com/office/officeart/2005/8/layout/vList2"/>
    <dgm:cxn modelId="{84A0CDB3-357F-4C06-9110-B93B51374C99}" type="presOf" srcId="{99BE82C2-7059-4EB8-A6C6-B25CD9E142C2}" destId="{69B0C06F-2445-4DE4-A776-A8AD33773614}" srcOrd="0" destOrd="0" presId="urn:microsoft.com/office/officeart/2005/8/layout/vList2"/>
    <dgm:cxn modelId="{BC1A8587-F56A-4333-82E5-C1DF6AE864CC}" srcId="{7DF412D5-1F5A-4019-997F-B8A7674DE4EB}" destId="{99BE82C2-7059-4EB8-A6C6-B25CD9E142C2}" srcOrd="0" destOrd="0" parTransId="{3884F8F3-470A-43CB-B192-59E996970648}" sibTransId="{D6093727-7747-4495-A460-BC6AAFA27E5A}"/>
    <dgm:cxn modelId="{AF7EF01A-E6E7-44AF-94BF-DC83D69A88D5}" type="presOf" srcId="{15F754C7-F393-43DE-B8F6-DB02B0B8A7C3}" destId="{33B4D233-2C18-4BB7-9C56-7D0DE48F87B4}" srcOrd="0" destOrd="0" presId="urn:microsoft.com/office/officeart/2005/8/layout/vList2"/>
    <dgm:cxn modelId="{5A40BEF8-1382-4775-A453-59D2E0117445}" type="presOf" srcId="{7DF412D5-1F5A-4019-997F-B8A7674DE4EB}" destId="{63CDF7CC-F705-47A6-95CE-A2A7985A0875}" srcOrd="0" destOrd="0" presId="urn:microsoft.com/office/officeart/2005/8/layout/vList2"/>
    <dgm:cxn modelId="{244DE1A0-8998-4ED2-A08F-3BD50F727EAB}" srcId="{7DF412D5-1F5A-4019-997F-B8A7674DE4EB}" destId="{15F754C7-F393-43DE-B8F6-DB02B0B8A7C3}" srcOrd="3" destOrd="0" parTransId="{B6141C13-3030-4405-B3D2-93F639490F88}" sibTransId="{305E1E3B-1DA9-47CB-B2B1-65A57C550B91}"/>
    <dgm:cxn modelId="{8566CD5B-1D77-42D7-A78B-0BA6254D10F7}" srcId="{7DF412D5-1F5A-4019-997F-B8A7674DE4EB}" destId="{5A4ADC76-8B61-4565-9239-C259D6FF5F3D}" srcOrd="1" destOrd="0" parTransId="{616CDE56-5A3A-41DF-84CE-B9ABDDD9E3F8}" sibTransId="{E63FA05A-E18A-4ED3-BCF4-3B78DD6F5955}"/>
    <dgm:cxn modelId="{B1FFC1B8-4B6D-43B4-84A9-5D4AE152A003}" srcId="{7DF412D5-1F5A-4019-997F-B8A7674DE4EB}" destId="{28B0ADF8-DD37-4D45-BEA8-336ED3E42BB8}" srcOrd="2" destOrd="0" parTransId="{89A829D8-3DCB-4EB5-B522-15901B92BC4D}" sibTransId="{6F4D740E-EF09-4054-8377-51BC1462848C}"/>
    <dgm:cxn modelId="{588094D4-CD6D-43C2-8480-4BA5534DD07C}" type="presOf" srcId="{28B0ADF8-DD37-4D45-BEA8-336ED3E42BB8}" destId="{53EF1359-EC21-4B12-8E3D-C58043109162}" srcOrd="0" destOrd="0" presId="urn:microsoft.com/office/officeart/2005/8/layout/vList2"/>
    <dgm:cxn modelId="{64910E3F-F033-46CC-B828-6244DDA41137}" type="presParOf" srcId="{63CDF7CC-F705-47A6-95CE-A2A7985A0875}" destId="{69B0C06F-2445-4DE4-A776-A8AD33773614}" srcOrd="0" destOrd="0" presId="urn:microsoft.com/office/officeart/2005/8/layout/vList2"/>
    <dgm:cxn modelId="{B99F9413-2D9A-49E3-B074-73B8E4B080B0}" type="presParOf" srcId="{63CDF7CC-F705-47A6-95CE-A2A7985A0875}" destId="{BE83276D-A41E-4E5B-8301-E14F9C0D0280}" srcOrd="1" destOrd="0" presId="urn:microsoft.com/office/officeart/2005/8/layout/vList2"/>
    <dgm:cxn modelId="{7DA2DA8D-3BD2-4DE1-AAB6-6CB7E055EA9C}" type="presParOf" srcId="{63CDF7CC-F705-47A6-95CE-A2A7985A0875}" destId="{8AC0185E-8B82-4A15-AEBC-06C52D9AB5AF}" srcOrd="2" destOrd="0" presId="urn:microsoft.com/office/officeart/2005/8/layout/vList2"/>
    <dgm:cxn modelId="{1A3E3AF6-0742-4D6D-80DB-16788BEB40DE}" type="presParOf" srcId="{63CDF7CC-F705-47A6-95CE-A2A7985A0875}" destId="{0968C130-E039-4A8E-80EE-AEBC9CBECF76}" srcOrd="3" destOrd="0" presId="urn:microsoft.com/office/officeart/2005/8/layout/vList2"/>
    <dgm:cxn modelId="{FB327471-389B-4304-9EC1-D7B35FB627D3}" type="presParOf" srcId="{63CDF7CC-F705-47A6-95CE-A2A7985A0875}" destId="{53EF1359-EC21-4B12-8E3D-C58043109162}" srcOrd="4" destOrd="0" presId="urn:microsoft.com/office/officeart/2005/8/layout/vList2"/>
    <dgm:cxn modelId="{C275E027-ED07-470A-8AB3-1F10C761A869}" type="presParOf" srcId="{63CDF7CC-F705-47A6-95CE-A2A7985A0875}" destId="{12F1A6AA-A059-4AD4-A0FF-512AD7E8DC00}" srcOrd="5" destOrd="0" presId="urn:microsoft.com/office/officeart/2005/8/layout/vList2"/>
    <dgm:cxn modelId="{1F3514E9-0C70-44DD-9DF9-8CCF955CD705}" type="presParOf" srcId="{63CDF7CC-F705-47A6-95CE-A2A7985A0875}" destId="{33B4D233-2C18-4BB7-9C56-7D0DE48F87B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EFDF0E-5EF4-4485-BB5F-AD271856E4E9}" type="doc">
      <dgm:prSet loTypeId="urn:microsoft.com/office/officeart/2005/8/layout/vList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4F6583A5-3E16-4350-9572-DA09A1D3BF03}">
      <dgm:prSet phldrT="[Текст]"/>
      <dgm:spPr/>
      <dgm:t>
        <a:bodyPr/>
        <a:lstStyle/>
        <a:p>
          <a:pPr algn="ctr"/>
          <a:r>
            <a:rPr lang="ru-RU" b="0" i="0" smtClean="0"/>
            <a:t>самооцінка особистості;</a:t>
          </a:r>
          <a:endParaRPr lang="ru-RU"/>
        </a:p>
      </dgm:t>
    </dgm:pt>
    <dgm:pt modelId="{E044F621-E54F-48D3-A74A-4EF44AFA37FB}" type="parTrans" cxnId="{A8811515-1EF1-4AD2-96BC-59A808982960}">
      <dgm:prSet/>
      <dgm:spPr/>
      <dgm:t>
        <a:bodyPr/>
        <a:lstStyle/>
        <a:p>
          <a:pPr algn="ctr"/>
          <a:endParaRPr lang="ru-RU"/>
        </a:p>
      </dgm:t>
    </dgm:pt>
    <dgm:pt modelId="{8F6BA981-4E61-403C-99AC-AEF6D09D9EC0}" type="sibTrans" cxnId="{A8811515-1EF1-4AD2-96BC-59A808982960}">
      <dgm:prSet/>
      <dgm:spPr/>
      <dgm:t>
        <a:bodyPr/>
        <a:lstStyle/>
        <a:p>
          <a:pPr algn="ctr"/>
          <a:endParaRPr lang="ru-RU"/>
        </a:p>
      </dgm:t>
    </dgm:pt>
    <dgm:pt modelId="{40BCC883-3A80-4BBC-A1D4-F27489B7E1F7}">
      <dgm:prSet/>
      <dgm:spPr/>
      <dgm:t>
        <a:bodyPr/>
        <a:lstStyle/>
        <a:p>
          <a:pPr algn="ctr"/>
          <a:r>
            <a:rPr lang="ru-RU" b="0" i="0" smtClean="0"/>
            <a:t>моральні цінності особистості;</a:t>
          </a:r>
          <a:endParaRPr lang="ru-RU" b="0" i="0"/>
        </a:p>
      </dgm:t>
    </dgm:pt>
    <dgm:pt modelId="{6DD8DACB-AA10-475A-B246-BBDA0DAA195F}" type="parTrans" cxnId="{938F6EF1-DEA2-4CF9-BF64-0ECE1850D8F6}">
      <dgm:prSet/>
      <dgm:spPr/>
      <dgm:t>
        <a:bodyPr/>
        <a:lstStyle/>
        <a:p>
          <a:pPr algn="ctr"/>
          <a:endParaRPr lang="ru-RU"/>
        </a:p>
      </dgm:t>
    </dgm:pt>
    <dgm:pt modelId="{AE96668C-1250-4643-B12B-680F46CDCE3F}" type="sibTrans" cxnId="{938F6EF1-DEA2-4CF9-BF64-0ECE1850D8F6}">
      <dgm:prSet/>
      <dgm:spPr/>
      <dgm:t>
        <a:bodyPr/>
        <a:lstStyle/>
        <a:p>
          <a:pPr algn="ctr"/>
          <a:endParaRPr lang="ru-RU"/>
        </a:p>
      </dgm:t>
    </dgm:pt>
    <dgm:pt modelId="{C79DC820-E544-4062-92DD-82857ADADC1C}">
      <dgm:prSet/>
      <dgm:spPr/>
      <dgm:t>
        <a:bodyPr/>
        <a:lstStyle/>
        <a:p>
          <a:pPr algn="ctr"/>
          <a:r>
            <a:rPr lang="ru-RU" b="0" i="0" smtClean="0"/>
            <a:t>етика ділового спілкування;</a:t>
          </a:r>
          <a:endParaRPr lang="ru-RU" b="0" i="0"/>
        </a:p>
      </dgm:t>
    </dgm:pt>
    <dgm:pt modelId="{589E080C-A255-4B9D-AF61-6578A651BA1B}" type="parTrans" cxnId="{0A72EBF1-AE41-4286-AD72-E617FC4CDC77}">
      <dgm:prSet/>
      <dgm:spPr/>
      <dgm:t>
        <a:bodyPr/>
        <a:lstStyle/>
        <a:p>
          <a:pPr algn="ctr"/>
          <a:endParaRPr lang="ru-RU"/>
        </a:p>
      </dgm:t>
    </dgm:pt>
    <dgm:pt modelId="{FCB7CA7C-924F-49ED-9AF6-8B130AE2F301}" type="sibTrans" cxnId="{0A72EBF1-AE41-4286-AD72-E617FC4CDC77}">
      <dgm:prSet/>
      <dgm:spPr/>
      <dgm:t>
        <a:bodyPr/>
        <a:lstStyle/>
        <a:p>
          <a:pPr algn="ctr"/>
          <a:endParaRPr lang="ru-RU"/>
        </a:p>
      </dgm:t>
    </dgm:pt>
    <dgm:pt modelId="{E84D6EB3-6DAE-4F1D-99E6-8CD501E9A926}">
      <dgm:prSet/>
      <dgm:spPr/>
      <dgm:t>
        <a:bodyPr/>
        <a:lstStyle/>
        <a:p>
          <a:pPr algn="ctr"/>
          <a:r>
            <a:rPr lang="ru-RU" b="0" i="0" smtClean="0"/>
            <a:t>діловий етикет і протокол;</a:t>
          </a:r>
          <a:endParaRPr lang="ru-RU" b="0" i="0"/>
        </a:p>
      </dgm:t>
    </dgm:pt>
    <dgm:pt modelId="{4B5DFA5C-336E-4501-A77A-52651EB89262}" type="parTrans" cxnId="{4D89D0B6-C30A-4CD9-BA5E-9738254A49BB}">
      <dgm:prSet/>
      <dgm:spPr/>
      <dgm:t>
        <a:bodyPr/>
        <a:lstStyle/>
        <a:p>
          <a:pPr algn="ctr"/>
          <a:endParaRPr lang="ru-RU"/>
        </a:p>
      </dgm:t>
    </dgm:pt>
    <dgm:pt modelId="{2DD8B694-E382-48D2-9145-0DD704556631}" type="sibTrans" cxnId="{4D89D0B6-C30A-4CD9-BA5E-9738254A49BB}">
      <dgm:prSet/>
      <dgm:spPr/>
      <dgm:t>
        <a:bodyPr/>
        <a:lstStyle/>
        <a:p>
          <a:pPr algn="ctr"/>
          <a:endParaRPr lang="ru-RU"/>
        </a:p>
      </dgm:t>
    </dgm:pt>
    <dgm:pt modelId="{D69BBF69-D6F4-4403-B519-DDA7DDE035B4}">
      <dgm:prSet/>
      <dgm:spPr/>
      <dgm:t>
        <a:bodyPr/>
        <a:lstStyle/>
        <a:p>
          <a:pPr algn="ctr"/>
          <a:r>
            <a:rPr lang="ru-RU" b="0" i="0" smtClean="0"/>
            <a:t>тактика спілкування (уміла орієнтація в конкретній ситуації, володіння механізмами психологічної дії і т. д.);</a:t>
          </a:r>
          <a:endParaRPr lang="ru-RU" b="0" i="0"/>
        </a:p>
      </dgm:t>
    </dgm:pt>
    <dgm:pt modelId="{DAF5EB74-465D-41BE-96EB-D9E3D5AA0A86}" type="parTrans" cxnId="{0DBFB2A9-022B-4C6F-9096-A45E524E80FE}">
      <dgm:prSet/>
      <dgm:spPr/>
      <dgm:t>
        <a:bodyPr/>
        <a:lstStyle/>
        <a:p>
          <a:pPr algn="ctr"/>
          <a:endParaRPr lang="ru-RU"/>
        </a:p>
      </dgm:t>
    </dgm:pt>
    <dgm:pt modelId="{69CCC17F-6035-4AAD-91DE-F141B8FB3FE5}" type="sibTrans" cxnId="{0DBFB2A9-022B-4C6F-9096-A45E524E80FE}">
      <dgm:prSet/>
      <dgm:spPr/>
      <dgm:t>
        <a:bodyPr/>
        <a:lstStyle/>
        <a:p>
          <a:pPr algn="ctr"/>
          <a:endParaRPr lang="ru-RU"/>
        </a:p>
      </dgm:t>
    </dgm:pt>
    <dgm:pt modelId="{A59F5453-1A19-4D3E-8B69-65141A4F3CC3}">
      <dgm:prSet/>
      <dgm:spPr/>
      <dgm:t>
        <a:bodyPr/>
        <a:lstStyle/>
        <a:p>
          <a:pPr algn="ctr"/>
          <a:r>
            <a:rPr lang="ru-RU" b="0" i="0" smtClean="0"/>
            <a:t>зовнішній вигляд (одяг, аксесуари до одягу; постава і хода).</a:t>
          </a:r>
          <a:endParaRPr lang="ru-RU" b="0" i="0"/>
        </a:p>
      </dgm:t>
    </dgm:pt>
    <dgm:pt modelId="{B8D0862F-AB38-4B5C-B1E5-5DF5ABC1F6A8}" type="parTrans" cxnId="{C37104BE-0EE0-4664-A295-B33CC3871415}">
      <dgm:prSet/>
      <dgm:spPr/>
      <dgm:t>
        <a:bodyPr/>
        <a:lstStyle/>
        <a:p>
          <a:pPr algn="ctr"/>
          <a:endParaRPr lang="ru-RU"/>
        </a:p>
      </dgm:t>
    </dgm:pt>
    <dgm:pt modelId="{634BED48-311B-4402-A7A2-8B40C1FB35C9}" type="sibTrans" cxnId="{C37104BE-0EE0-4664-A295-B33CC3871415}">
      <dgm:prSet/>
      <dgm:spPr/>
      <dgm:t>
        <a:bodyPr/>
        <a:lstStyle/>
        <a:p>
          <a:pPr algn="ctr"/>
          <a:endParaRPr lang="ru-RU"/>
        </a:p>
      </dgm:t>
    </dgm:pt>
    <dgm:pt modelId="{4AC8433E-5253-483C-9C74-180DE91F89C5}" type="pres">
      <dgm:prSet presAssocID="{A2EFDF0E-5EF4-4485-BB5F-AD271856E4E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4E6E91C-ED40-4674-BF3C-6B96FC062E4E}" type="pres">
      <dgm:prSet presAssocID="{4F6583A5-3E16-4350-9572-DA09A1D3BF03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1960B1-56C4-4593-9D25-CC7BD56D8AE3}" type="pres">
      <dgm:prSet presAssocID="{8F6BA981-4E61-403C-99AC-AEF6D09D9EC0}" presName="spacer" presStyleCnt="0"/>
      <dgm:spPr/>
    </dgm:pt>
    <dgm:pt modelId="{4798EBFB-7B67-4C67-9FEF-5F3947750BE5}" type="pres">
      <dgm:prSet presAssocID="{40BCC883-3A80-4BBC-A1D4-F27489B7E1F7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72E6604-306C-47BE-BC77-FDF90DA85DCE}" type="pres">
      <dgm:prSet presAssocID="{AE96668C-1250-4643-B12B-680F46CDCE3F}" presName="spacer" presStyleCnt="0"/>
      <dgm:spPr/>
    </dgm:pt>
    <dgm:pt modelId="{42C67DC0-DF00-447F-B5D4-257BB64A2FD0}" type="pres">
      <dgm:prSet presAssocID="{C79DC820-E544-4062-92DD-82857ADADC1C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24B64F4-9D32-468F-91CD-068FF871EEAF}" type="pres">
      <dgm:prSet presAssocID="{FCB7CA7C-924F-49ED-9AF6-8B130AE2F301}" presName="spacer" presStyleCnt="0"/>
      <dgm:spPr/>
    </dgm:pt>
    <dgm:pt modelId="{7F2D1E42-4198-4FBA-8324-566DCDBD1810}" type="pres">
      <dgm:prSet presAssocID="{E84D6EB3-6DAE-4F1D-99E6-8CD501E9A926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7CDF1B7-18B7-43EF-B137-C31DB60BF33B}" type="pres">
      <dgm:prSet presAssocID="{2DD8B694-E382-48D2-9145-0DD704556631}" presName="spacer" presStyleCnt="0"/>
      <dgm:spPr/>
    </dgm:pt>
    <dgm:pt modelId="{919880C5-3E50-431D-94EA-9E8183D86A62}" type="pres">
      <dgm:prSet presAssocID="{D69BBF69-D6F4-4403-B519-DDA7DDE035B4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CDEDC21-DA12-4524-9DA5-62BECCCF7CB9}" type="pres">
      <dgm:prSet presAssocID="{69CCC17F-6035-4AAD-91DE-F141B8FB3FE5}" presName="spacer" presStyleCnt="0"/>
      <dgm:spPr/>
    </dgm:pt>
    <dgm:pt modelId="{9D88E18A-0DD2-4108-AFC1-6162AA464F8A}" type="pres">
      <dgm:prSet presAssocID="{A59F5453-1A19-4D3E-8B69-65141A4F3CC3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7AF1DC4-B525-4FB8-8622-E3DD7E4AC483}" type="presOf" srcId="{C79DC820-E544-4062-92DD-82857ADADC1C}" destId="{42C67DC0-DF00-447F-B5D4-257BB64A2FD0}" srcOrd="0" destOrd="0" presId="urn:microsoft.com/office/officeart/2005/8/layout/vList2"/>
    <dgm:cxn modelId="{4D89D0B6-C30A-4CD9-BA5E-9738254A49BB}" srcId="{A2EFDF0E-5EF4-4485-BB5F-AD271856E4E9}" destId="{E84D6EB3-6DAE-4F1D-99E6-8CD501E9A926}" srcOrd="3" destOrd="0" parTransId="{4B5DFA5C-336E-4501-A77A-52651EB89262}" sibTransId="{2DD8B694-E382-48D2-9145-0DD704556631}"/>
    <dgm:cxn modelId="{DDB178F8-4C42-4394-AE41-E3EEB0308B60}" type="presOf" srcId="{4F6583A5-3E16-4350-9572-DA09A1D3BF03}" destId="{D4E6E91C-ED40-4674-BF3C-6B96FC062E4E}" srcOrd="0" destOrd="0" presId="urn:microsoft.com/office/officeart/2005/8/layout/vList2"/>
    <dgm:cxn modelId="{34E45DE4-A7B7-436B-B08D-BA730FEE79C7}" type="presOf" srcId="{A2EFDF0E-5EF4-4485-BB5F-AD271856E4E9}" destId="{4AC8433E-5253-483C-9C74-180DE91F89C5}" srcOrd="0" destOrd="0" presId="urn:microsoft.com/office/officeart/2005/8/layout/vList2"/>
    <dgm:cxn modelId="{938F6EF1-DEA2-4CF9-BF64-0ECE1850D8F6}" srcId="{A2EFDF0E-5EF4-4485-BB5F-AD271856E4E9}" destId="{40BCC883-3A80-4BBC-A1D4-F27489B7E1F7}" srcOrd="1" destOrd="0" parTransId="{6DD8DACB-AA10-475A-B246-BBDA0DAA195F}" sibTransId="{AE96668C-1250-4643-B12B-680F46CDCE3F}"/>
    <dgm:cxn modelId="{A8811515-1EF1-4AD2-96BC-59A808982960}" srcId="{A2EFDF0E-5EF4-4485-BB5F-AD271856E4E9}" destId="{4F6583A5-3E16-4350-9572-DA09A1D3BF03}" srcOrd="0" destOrd="0" parTransId="{E044F621-E54F-48D3-A74A-4EF44AFA37FB}" sibTransId="{8F6BA981-4E61-403C-99AC-AEF6D09D9EC0}"/>
    <dgm:cxn modelId="{34055141-A48F-4B3D-AB74-F3B192B3A3C1}" type="presOf" srcId="{D69BBF69-D6F4-4403-B519-DDA7DDE035B4}" destId="{919880C5-3E50-431D-94EA-9E8183D86A62}" srcOrd="0" destOrd="0" presId="urn:microsoft.com/office/officeart/2005/8/layout/vList2"/>
    <dgm:cxn modelId="{0A72EBF1-AE41-4286-AD72-E617FC4CDC77}" srcId="{A2EFDF0E-5EF4-4485-BB5F-AD271856E4E9}" destId="{C79DC820-E544-4062-92DD-82857ADADC1C}" srcOrd="2" destOrd="0" parTransId="{589E080C-A255-4B9D-AF61-6578A651BA1B}" sibTransId="{FCB7CA7C-924F-49ED-9AF6-8B130AE2F301}"/>
    <dgm:cxn modelId="{53D68ECA-F3D9-4C2B-99E9-81BFC19ABB2F}" type="presOf" srcId="{40BCC883-3A80-4BBC-A1D4-F27489B7E1F7}" destId="{4798EBFB-7B67-4C67-9FEF-5F3947750BE5}" srcOrd="0" destOrd="0" presId="urn:microsoft.com/office/officeart/2005/8/layout/vList2"/>
    <dgm:cxn modelId="{0DBFB2A9-022B-4C6F-9096-A45E524E80FE}" srcId="{A2EFDF0E-5EF4-4485-BB5F-AD271856E4E9}" destId="{D69BBF69-D6F4-4403-B519-DDA7DDE035B4}" srcOrd="4" destOrd="0" parTransId="{DAF5EB74-465D-41BE-96EB-D9E3D5AA0A86}" sibTransId="{69CCC17F-6035-4AAD-91DE-F141B8FB3FE5}"/>
    <dgm:cxn modelId="{DA568510-7941-47BD-AE06-6F5C7FE76CEC}" type="presOf" srcId="{E84D6EB3-6DAE-4F1D-99E6-8CD501E9A926}" destId="{7F2D1E42-4198-4FBA-8324-566DCDBD1810}" srcOrd="0" destOrd="0" presId="urn:microsoft.com/office/officeart/2005/8/layout/vList2"/>
    <dgm:cxn modelId="{0F81D4E6-A3B2-4594-9DC1-A736210CDCD4}" type="presOf" srcId="{A59F5453-1A19-4D3E-8B69-65141A4F3CC3}" destId="{9D88E18A-0DD2-4108-AFC1-6162AA464F8A}" srcOrd="0" destOrd="0" presId="urn:microsoft.com/office/officeart/2005/8/layout/vList2"/>
    <dgm:cxn modelId="{C37104BE-0EE0-4664-A295-B33CC3871415}" srcId="{A2EFDF0E-5EF4-4485-BB5F-AD271856E4E9}" destId="{A59F5453-1A19-4D3E-8B69-65141A4F3CC3}" srcOrd="5" destOrd="0" parTransId="{B8D0862F-AB38-4B5C-B1E5-5DF5ABC1F6A8}" sibTransId="{634BED48-311B-4402-A7A2-8B40C1FB35C9}"/>
    <dgm:cxn modelId="{24DBB070-DA90-4B0B-992A-530D95F1618B}" type="presParOf" srcId="{4AC8433E-5253-483C-9C74-180DE91F89C5}" destId="{D4E6E91C-ED40-4674-BF3C-6B96FC062E4E}" srcOrd="0" destOrd="0" presId="urn:microsoft.com/office/officeart/2005/8/layout/vList2"/>
    <dgm:cxn modelId="{043A3789-2D1E-45C1-B915-C97A1ACC7BD6}" type="presParOf" srcId="{4AC8433E-5253-483C-9C74-180DE91F89C5}" destId="{5D1960B1-56C4-4593-9D25-CC7BD56D8AE3}" srcOrd="1" destOrd="0" presId="urn:microsoft.com/office/officeart/2005/8/layout/vList2"/>
    <dgm:cxn modelId="{9B61CB88-AA2B-4AD9-8D1E-EF6955CF6788}" type="presParOf" srcId="{4AC8433E-5253-483C-9C74-180DE91F89C5}" destId="{4798EBFB-7B67-4C67-9FEF-5F3947750BE5}" srcOrd="2" destOrd="0" presId="urn:microsoft.com/office/officeart/2005/8/layout/vList2"/>
    <dgm:cxn modelId="{ECF6E68E-8500-4974-B602-116B2B2D063A}" type="presParOf" srcId="{4AC8433E-5253-483C-9C74-180DE91F89C5}" destId="{372E6604-306C-47BE-BC77-FDF90DA85DCE}" srcOrd="3" destOrd="0" presId="urn:microsoft.com/office/officeart/2005/8/layout/vList2"/>
    <dgm:cxn modelId="{2347DFB6-465C-44E7-9EC3-F1B1C3BFD1C2}" type="presParOf" srcId="{4AC8433E-5253-483C-9C74-180DE91F89C5}" destId="{42C67DC0-DF00-447F-B5D4-257BB64A2FD0}" srcOrd="4" destOrd="0" presId="urn:microsoft.com/office/officeart/2005/8/layout/vList2"/>
    <dgm:cxn modelId="{580BF956-E5FC-47FF-8B5A-35042988F0B7}" type="presParOf" srcId="{4AC8433E-5253-483C-9C74-180DE91F89C5}" destId="{C24B64F4-9D32-468F-91CD-068FF871EEAF}" srcOrd="5" destOrd="0" presId="urn:microsoft.com/office/officeart/2005/8/layout/vList2"/>
    <dgm:cxn modelId="{FC13BACD-C2A7-4067-9004-25D742CEC2BA}" type="presParOf" srcId="{4AC8433E-5253-483C-9C74-180DE91F89C5}" destId="{7F2D1E42-4198-4FBA-8324-566DCDBD1810}" srcOrd="6" destOrd="0" presId="urn:microsoft.com/office/officeart/2005/8/layout/vList2"/>
    <dgm:cxn modelId="{B86F4C6B-D600-4782-BC81-B4D3CBE7DC71}" type="presParOf" srcId="{4AC8433E-5253-483C-9C74-180DE91F89C5}" destId="{C7CDF1B7-18B7-43EF-B137-C31DB60BF33B}" srcOrd="7" destOrd="0" presId="urn:microsoft.com/office/officeart/2005/8/layout/vList2"/>
    <dgm:cxn modelId="{EFDD88B6-6A81-4DAF-9806-B8630D8F0F36}" type="presParOf" srcId="{4AC8433E-5253-483C-9C74-180DE91F89C5}" destId="{919880C5-3E50-431D-94EA-9E8183D86A62}" srcOrd="8" destOrd="0" presId="urn:microsoft.com/office/officeart/2005/8/layout/vList2"/>
    <dgm:cxn modelId="{C8E73A93-AECA-43EF-966F-583FB40F0224}" type="presParOf" srcId="{4AC8433E-5253-483C-9C74-180DE91F89C5}" destId="{FCDEDC21-DA12-4524-9DA5-62BECCCF7CB9}" srcOrd="9" destOrd="0" presId="urn:microsoft.com/office/officeart/2005/8/layout/vList2"/>
    <dgm:cxn modelId="{E15844C1-0F37-4A86-9413-A7EC98B78558}" type="presParOf" srcId="{4AC8433E-5253-483C-9C74-180DE91F89C5}" destId="{9D88E18A-0DD2-4108-AFC1-6162AA464F8A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0C1868-01A4-4714-ACDA-219660B97AF7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E73F04C-EDF9-4DEC-ADC2-3809ED7A7EB9}">
      <dgm:prSet phldrT="[Текст]" custT="1"/>
      <dgm:spPr/>
      <dgm:t>
        <a:bodyPr/>
        <a:lstStyle/>
        <a:p>
          <a:pPr algn="ctr"/>
          <a:r>
            <a:rPr lang="ru-RU" sz="1400" b="0" i="0" dirty="0" err="1" smtClean="0"/>
            <a:t>зовнішній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вигляд</a:t>
          </a:r>
          <a:r>
            <a:rPr lang="ru-RU" sz="1400" b="0" i="0" dirty="0" smtClean="0"/>
            <a:t>: </a:t>
          </a:r>
          <a:r>
            <a:rPr lang="ru-RU" sz="1400" b="0" i="0" dirty="0" err="1" smtClean="0"/>
            <a:t>одяг</a:t>
          </a:r>
          <a:r>
            <a:rPr lang="ru-RU" sz="1400" b="0" i="0" dirty="0" smtClean="0"/>
            <a:t>, </a:t>
          </a:r>
          <a:r>
            <a:rPr lang="ru-RU" sz="1400" b="0" i="0" dirty="0" err="1" smtClean="0"/>
            <a:t>аксесуари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одягу</a:t>
          </a:r>
          <a:r>
            <a:rPr lang="ru-RU" sz="1400" b="0" i="0" dirty="0" smtClean="0"/>
            <a:t>, </a:t>
          </a:r>
          <a:r>
            <a:rPr lang="ru-RU" sz="1400" b="0" i="0" dirty="0" err="1" smtClean="0"/>
            <a:t>зачіска</a:t>
          </a:r>
          <a:r>
            <a:rPr lang="ru-RU" sz="1400" b="0" i="0" dirty="0" smtClean="0"/>
            <a:t>, </a:t>
          </a:r>
          <a:r>
            <a:rPr lang="ru-RU" sz="1400" b="0" i="0" dirty="0" err="1" smtClean="0"/>
            <a:t>макіяж</a:t>
          </a:r>
          <a:r>
            <a:rPr lang="ru-RU" sz="1400" b="0" i="0" dirty="0" smtClean="0"/>
            <a:t>;</a:t>
          </a:r>
          <a:endParaRPr lang="ru-RU" sz="1400" dirty="0"/>
        </a:p>
      </dgm:t>
    </dgm:pt>
    <dgm:pt modelId="{E6581CD9-D51F-431E-AD34-EF282882840C}" type="parTrans" cxnId="{99EF1F23-B305-4F6C-BEDD-C64AD95D7786}">
      <dgm:prSet/>
      <dgm:spPr/>
      <dgm:t>
        <a:bodyPr/>
        <a:lstStyle/>
        <a:p>
          <a:pPr algn="ctr"/>
          <a:endParaRPr lang="ru-RU" sz="4400"/>
        </a:p>
      </dgm:t>
    </dgm:pt>
    <dgm:pt modelId="{0177F23F-8A49-4067-9171-708FDE99F6E0}" type="sibTrans" cxnId="{99EF1F23-B305-4F6C-BEDD-C64AD95D7786}">
      <dgm:prSet/>
      <dgm:spPr/>
      <dgm:t>
        <a:bodyPr/>
        <a:lstStyle/>
        <a:p>
          <a:pPr algn="ctr"/>
          <a:endParaRPr lang="ru-RU" sz="4400"/>
        </a:p>
      </dgm:t>
    </dgm:pt>
    <dgm:pt modelId="{F539C28B-BAEE-46D7-9ABA-4EE8E128A706}">
      <dgm:prSet custT="1"/>
      <dgm:spPr/>
      <dgm:t>
        <a:bodyPr/>
        <a:lstStyle/>
        <a:p>
          <a:pPr algn="ctr"/>
          <a:r>
            <a:rPr lang="ru-RU" sz="1400" b="0" i="0" smtClean="0"/>
            <a:t>гарні манери: належні жести, пози, постава, хода;</a:t>
          </a:r>
          <a:endParaRPr lang="ru-RU" sz="1400" b="0" i="0"/>
        </a:p>
      </dgm:t>
    </dgm:pt>
    <dgm:pt modelId="{AFF55910-AD50-47FC-812B-32EF11323D5F}" type="parTrans" cxnId="{A2F9AEE8-6A76-4D77-A247-09A47931982F}">
      <dgm:prSet/>
      <dgm:spPr/>
      <dgm:t>
        <a:bodyPr/>
        <a:lstStyle/>
        <a:p>
          <a:pPr algn="ctr"/>
          <a:endParaRPr lang="ru-RU" sz="4400"/>
        </a:p>
      </dgm:t>
    </dgm:pt>
    <dgm:pt modelId="{07BB02B3-01C9-4997-9083-721168AD0E0E}" type="sibTrans" cxnId="{A2F9AEE8-6A76-4D77-A247-09A47931982F}">
      <dgm:prSet/>
      <dgm:spPr/>
      <dgm:t>
        <a:bodyPr/>
        <a:lstStyle/>
        <a:p>
          <a:pPr algn="ctr"/>
          <a:endParaRPr lang="ru-RU" sz="4400"/>
        </a:p>
      </dgm:t>
    </dgm:pt>
    <dgm:pt modelId="{8E6843A8-21A5-4BB1-87DF-1744EA254941}">
      <dgm:prSet custT="1"/>
      <dgm:spPr/>
      <dgm:t>
        <a:bodyPr/>
        <a:lstStyle/>
        <a:p>
          <a:pPr algn="ctr"/>
          <a:r>
            <a:rPr lang="ru-RU" sz="1400" b="0" i="0" smtClean="0"/>
            <a:t>виразність міміки та вміння нею керувати;</a:t>
          </a:r>
          <a:endParaRPr lang="ru-RU" sz="1400" b="0" i="0"/>
        </a:p>
      </dgm:t>
    </dgm:pt>
    <dgm:pt modelId="{DC67D770-DB5C-4EF9-A04B-34AD39D5D3DE}" type="parTrans" cxnId="{74F7AF72-3B68-4235-81AF-D7F57974F196}">
      <dgm:prSet/>
      <dgm:spPr/>
      <dgm:t>
        <a:bodyPr/>
        <a:lstStyle/>
        <a:p>
          <a:pPr algn="ctr"/>
          <a:endParaRPr lang="ru-RU" sz="4400"/>
        </a:p>
      </dgm:t>
    </dgm:pt>
    <dgm:pt modelId="{8488492E-E3F7-41D7-B256-69F51F2DD3D5}" type="sibTrans" cxnId="{74F7AF72-3B68-4235-81AF-D7F57974F196}">
      <dgm:prSet/>
      <dgm:spPr/>
      <dgm:t>
        <a:bodyPr/>
        <a:lstStyle/>
        <a:p>
          <a:pPr algn="ctr"/>
          <a:endParaRPr lang="ru-RU" sz="4400"/>
        </a:p>
      </dgm:t>
    </dgm:pt>
    <dgm:pt modelId="{E7F7B9B2-34F4-4C80-8253-0CA6BADD188E}">
      <dgm:prSet custT="1"/>
      <dgm:spPr/>
      <dgm:t>
        <a:bodyPr/>
        <a:lstStyle/>
        <a:p>
          <a:pPr algn="ctr"/>
          <a:r>
            <a:rPr lang="ru-RU" sz="1400" b="0" i="0" smtClean="0"/>
            <a:t>вміння використовувати простір для спілкування тощо</a:t>
          </a:r>
          <a:endParaRPr lang="ru-RU" sz="1400" b="0" i="0"/>
        </a:p>
      </dgm:t>
    </dgm:pt>
    <dgm:pt modelId="{A71B6F48-9452-4781-A14B-9757A1395B95}" type="parTrans" cxnId="{07DCDE54-FD31-4BB1-B726-7AA8ACA9C8FF}">
      <dgm:prSet/>
      <dgm:spPr/>
      <dgm:t>
        <a:bodyPr/>
        <a:lstStyle/>
        <a:p>
          <a:pPr algn="ctr"/>
          <a:endParaRPr lang="ru-RU" sz="4400"/>
        </a:p>
      </dgm:t>
    </dgm:pt>
    <dgm:pt modelId="{D1851507-63DE-4BCF-A691-B108B3F65C85}" type="sibTrans" cxnId="{07DCDE54-FD31-4BB1-B726-7AA8ACA9C8FF}">
      <dgm:prSet/>
      <dgm:spPr/>
      <dgm:t>
        <a:bodyPr/>
        <a:lstStyle/>
        <a:p>
          <a:pPr algn="ctr"/>
          <a:endParaRPr lang="ru-RU" sz="4400"/>
        </a:p>
      </dgm:t>
    </dgm:pt>
    <dgm:pt modelId="{34FACAA2-1CA0-4361-B12B-B81AF93537A2}" type="pres">
      <dgm:prSet presAssocID="{E70C1868-01A4-4714-ACDA-219660B97AF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06C1AA3-114F-4154-AD49-9BCC378462D0}" type="pres">
      <dgm:prSet presAssocID="{1E73F04C-EDF9-4DEC-ADC2-3809ED7A7EB9}" presName="parentLin" presStyleCnt="0"/>
      <dgm:spPr/>
    </dgm:pt>
    <dgm:pt modelId="{D8398B77-E1FF-43CD-9F5E-79FB0D48CE34}" type="pres">
      <dgm:prSet presAssocID="{1E73F04C-EDF9-4DEC-ADC2-3809ED7A7EB9}" presName="parentLeftMargin" presStyleLbl="node1" presStyleIdx="0" presStyleCnt="4"/>
      <dgm:spPr/>
      <dgm:t>
        <a:bodyPr/>
        <a:lstStyle/>
        <a:p>
          <a:endParaRPr lang="uk-UA"/>
        </a:p>
      </dgm:t>
    </dgm:pt>
    <dgm:pt modelId="{F0B3F5D1-98D2-484B-8405-F97F263F4CA4}" type="pres">
      <dgm:prSet presAssocID="{1E73F04C-EDF9-4DEC-ADC2-3809ED7A7EB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2C8318-880B-4BBE-A2E2-985EAE01FC4E}" type="pres">
      <dgm:prSet presAssocID="{1E73F04C-EDF9-4DEC-ADC2-3809ED7A7EB9}" presName="negativeSpace" presStyleCnt="0"/>
      <dgm:spPr/>
    </dgm:pt>
    <dgm:pt modelId="{120B9E1B-E457-4F40-BDEE-F1F9A038CADA}" type="pres">
      <dgm:prSet presAssocID="{1E73F04C-EDF9-4DEC-ADC2-3809ED7A7EB9}" presName="childText" presStyleLbl="conFgAcc1" presStyleIdx="0" presStyleCnt="4">
        <dgm:presLayoutVars>
          <dgm:bulletEnabled val="1"/>
        </dgm:presLayoutVars>
      </dgm:prSet>
      <dgm:spPr/>
    </dgm:pt>
    <dgm:pt modelId="{7923299D-7A4F-4AB5-84D4-54D2FE05378E}" type="pres">
      <dgm:prSet presAssocID="{0177F23F-8A49-4067-9171-708FDE99F6E0}" presName="spaceBetweenRectangles" presStyleCnt="0"/>
      <dgm:spPr/>
    </dgm:pt>
    <dgm:pt modelId="{926CD994-B9A3-409E-B204-ECC44A22191D}" type="pres">
      <dgm:prSet presAssocID="{F539C28B-BAEE-46D7-9ABA-4EE8E128A706}" presName="parentLin" presStyleCnt="0"/>
      <dgm:spPr/>
    </dgm:pt>
    <dgm:pt modelId="{2CE0DA4E-35B9-4CCE-B447-BA7AFE3E0990}" type="pres">
      <dgm:prSet presAssocID="{F539C28B-BAEE-46D7-9ABA-4EE8E128A706}" presName="parentLeftMargin" presStyleLbl="node1" presStyleIdx="0" presStyleCnt="4"/>
      <dgm:spPr/>
      <dgm:t>
        <a:bodyPr/>
        <a:lstStyle/>
        <a:p>
          <a:endParaRPr lang="uk-UA"/>
        </a:p>
      </dgm:t>
    </dgm:pt>
    <dgm:pt modelId="{2B7324C0-E325-4711-9D34-B7DF05E4D748}" type="pres">
      <dgm:prSet presAssocID="{F539C28B-BAEE-46D7-9ABA-4EE8E128A70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19DAB85-B0DA-4160-9122-26D1C0C3D329}" type="pres">
      <dgm:prSet presAssocID="{F539C28B-BAEE-46D7-9ABA-4EE8E128A706}" presName="negativeSpace" presStyleCnt="0"/>
      <dgm:spPr/>
    </dgm:pt>
    <dgm:pt modelId="{3C71F1AE-FF5B-4814-92DD-52F137742F3F}" type="pres">
      <dgm:prSet presAssocID="{F539C28B-BAEE-46D7-9ABA-4EE8E128A706}" presName="childText" presStyleLbl="conFgAcc1" presStyleIdx="1" presStyleCnt="4">
        <dgm:presLayoutVars>
          <dgm:bulletEnabled val="1"/>
        </dgm:presLayoutVars>
      </dgm:prSet>
      <dgm:spPr/>
    </dgm:pt>
    <dgm:pt modelId="{5F9BB5CE-6DB9-4098-913E-AFC7666D766F}" type="pres">
      <dgm:prSet presAssocID="{07BB02B3-01C9-4997-9083-721168AD0E0E}" presName="spaceBetweenRectangles" presStyleCnt="0"/>
      <dgm:spPr/>
    </dgm:pt>
    <dgm:pt modelId="{A669A00B-217B-4AE1-AA4C-DD848C3C8CC0}" type="pres">
      <dgm:prSet presAssocID="{8E6843A8-21A5-4BB1-87DF-1744EA254941}" presName="parentLin" presStyleCnt="0"/>
      <dgm:spPr/>
    </dgm:pt>
    <dgm:pt modelId="{57D21D4D-720E-4564-9AFD-E955D8EEA24A}" type="pres">
      <dgm:prSet presAssocID="{8E6843A8-21A5-4BB1-87DF-1744EA254941}" presName="parentLeftMargin" presStyleLbl="node1" presStyleIdx="1" presStyleCnt="4"/>
      <dgm:spPr/>
      <dgm:t>
        <a:bodyPr/>
        <a:lstStyle/>
        <a:p>
          <a:endParaRPr lang="uk-UA"/>
        </a:p>
      </dgm:t>
    </dgm:pt>
    <dgm:pt modelId="{2833A3E1-42A0-452B-9A83-B41A51AA1C81}" type="pres">
      <dgm:prSet presAssocID="{8E6843A8-21A5-4BB1-87DF-1744EA25494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3F263EF-057E-44C6-8B88-E7ACDA08A770}" type="pres">
      <dgm:prSet presAssocID="{8E6843A8-21A5-4BB1-87DF-1744EA254941}" presName="negativeSpace" presStyleCnt="0"/>
      <dgm:spPr/>
    </dgm:pt>
    <dgm:pt modelId="{F67D3B8D-41CB-4463-AAF9-58ACF562E494}" type="pres">
      <dgm:prSet presAssocID="{8E6843A8-21A5-4BB1-87DF-1744EA254941}" presName="childText" presStyleLbl="conFgAcc1" presStyleIdx="2" presStyleCnt="4">
        <dgm:presLayoutVars>
          <dgm:bulletEnabled val="1"/>
        </dgm:presLayoutVars>
      </dgm:prSet>
      <dgm:spPr/>
    </dgm:pt>
    <dgm:pt modelId="{33B2CF09-A185-4B9A-8858-FEADA40CF8BE}" type="pres">
      <dgm:prSet presAssocID="{8488492E-E3F7-41D7-B256-69F51F2DD3D5}" presName="spaceBetweenRectangles" presStyleCnt="0"/>
      <dgm:spPr/>
    </dgm:pt>
    <dgm:pt modelId="{6CF9DFA0-164C-4DFE-8E9F-DA8F932A7DED}" type="pres">
      <dgm:prSet presAssocID="{E7F7B9B2-34F4-4C80-8253-0CA6BADD188E}" presName="parentLin" presStyleCnt="0"/>
      <dgm:spPr/>
    </dgm:pt>
    <dgm:pt modelId="{1EF1AFDF-DD20-4452-8B59-AE5334B22078}" type="pres">
      <dgm:prSet presAssocID="{E7F7B9B2-34F4-4C80-8253-0CA6BADD188E}" presName="parentLeftMargin" presStyleLbl="node1" presStyleIdx="2" presStyleCnt="4"/>
      <dgm:spPr/>
      <dgm:t>
        <a:bodyPr/>
        <a:lstStyle/>
        <a:p>
          <a:endParaRPr lang="uk-UA"/>
        </a:p>
      </dgm:t>
    </dgm:pt>
    <dgm:pt modelId="{6FC703AE-D892-4BF5-AF0D-C18CDEADFEAA}" type="pres">
      <dgm:prSet presAssocID="{E7F7B9B2-34F4-4C80-8253-0CA6BADD188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0336FA3-94BB-4AAD-BF19-8EBB0C5B6E55}" type="pres">
      <dgm:prSet presAssocID="{E7F7B9B2-34F4-4C80-8253-0CA6BADD188E}" presName="negativeSpace" presStyleCnt="0"/>
      <dgm:spPr/>
    </dgm:pt>
    <dgm:pt modelId="{A0A449E9-EF17-400D-A3AD-6CCC65C686D0}" type="pres">
      <dgm:prSet presAssocID="{E7F7B9B2-34F4-4C80-8253-0CA6BADD188E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EE2601C-C427-403E-9A14-8A8CB10BFB97}" type="presOf" srcId="{1E73F04C-EDF9-4DEC-ADC2-3809ED7A7EB9}" destId="{F0B3F5D1-98D2-484B-8405-F97F263F4CA4}" srcOrd="1" destOrd="0" presId="urn:microsoft.com/office/officeart/2005/8/layout/list1"/>
    <dgm:cxn modelId="{99EF1F23-B305-4F6C-BEDD-C64AD95D7786}" srcId="{E70C1868-01A4-4714-ACDA-219660B97AF7}" destId="{1E73F04C-EDF9-4DEC-ADC2-3809ED7A7EB9}" srcOrd="0" destOrd="0" parTransId="{E6581CD9-D51F-431E-AD34-EF282882840C}" sibTransId="{0177F23F-8A49-4067-9171-708FDE99F6E0}"/>
    <dgm:cxn modelId="{36A65538-8B88-4D24-A66E-D96BCF6D7074}" type="presOf" srcId="{8E6843A8-21A5-4BB1-87DF-1744EA254941}" destId="{57D21D4D-720E-4564-9AFD-E955D8EEA24A}" srcOrd="0" destOrd="0" presId="urn:microsoft.com/office/officeart/2005/8/layout/list1"/>
    <dgm:cxn modelId="{BF8EB17F-A4D2-46C6-BE7E-AFC4CCB3B8E3}" type="presOf" srcId="{8E6843A8-21A5-4BB1-87DF-1744EA254941}" destId="{2833A3E1-42A0-452B-9A83-B41A51AA1C81}" srcOrd="1" destOrd="0" presId="urn:microsoft.com/office/officeart/2005/8/layout/list1"/>
    <dgm:cxn modelId="{74F7AF72-3B68-4235-81AF-D7F57974F196}" srcId="{E70C1868-01A4-4714-ACDA-219660B97AF7}" destId="{8E6843A8-21A5-4BB1-87DF-1744EA254941}" srcOrd="2" destOrd="0" parTransId="{DC67D770-DB5C-4EF9-A04B-34AD39D5D3DE}" sibTransId="{8488492E-E3F7-41D7-B256-69F51F2DD3D5}"/>
    <dgm:cxn modelId="{8C569B01-03A1-4B4B-AE85-00BD4EFAA399}" type="presOf" srcId="{E7F7B9B2-34F4-4C80-8253-0CA6BADD188E}" destId="{1EF1AFDF-DD20-4452-8B59-AE5334B22078}" srcOrd="0" destOrd="0" presId="urn:microsoft.com/office/officeart/2005/8/layout/list1"/>
    <dgm:cxn modelId="{49C3136B-8130-4449-B79F-B8BF551AA49D}" type="presOf" srcId="{E7F7B9B2-34F4-4C80-8253-0CA6BADD188E}" destId="{6FC703AE-D892-4BF5-AF0D-C18CDEADFEAA}" srcOrd="1" destOrd="0" presId="urn:microsoft.com/office/officeart/2005/8/layout/list1"/>
    <dgm:cxn modelId="{BE3EBEEE-DD26-4D2C-BABB-593D1485E086}" type="presOf" srcId="{F539C28B-BAEE-46D7-9ABA-4EE8E128A706}" destId="{2B7324C0-E325-4711-9D34-B7DF05E4D748}" srcOrd="1" destOrd="0" presId="urn:microsoft.com/office/officeart/2005/8/layout/list1"/>
    <dgm:cxn modelId="{07DCDE54-FD31-4BB1-B726-7AA8ACA9C8FF}" srcId="{E70C1868-01A4-4714-ACDA-219660B97AF7}" destId="{E7F7B9B2-34F4-4C80-8253-0CA6BADD188E}" srcOrd="3" destOrd="0" parTransId="{A71B6F48-9452-4781-A14B-9757A1395B95}" sibTransId="{D1851507-63DE-4BCF-A691-B108B3F65C85}"/>
    <dgm:cxn modelId="{4267C1E0-8A4D-4DBE-B846-78A0CCA7C571}" type="presOf" srcId="{E70C1868-01A4-4714-ACDA-219660B97AF7}" destId="{34FACAA2-1CA0-4361-B12B-B81AF93537A2}" srcOrd="0" destOrd="0" presId="urn:microsoft.com/office/officeart/2005/8/layout/list1"/>
    <dgm:cxn modelId="{A2F9AEE8-6A76-4D77-A247-09A47931982F}" srcId="{E70C1868-01A4-4714-ACDA-219660B97AF7}" destId="{F539C28B-BAEE-46D7-9ABA-4EE8E128A706}" srcOrd="1" destOrd="0" parTransId="{AFF55910-AD50-47FC-812B-32EF11323D5F}" sibTransId="{07BB02B3-01C9-4997-9083-721168AD0E0E}"/>
    <dgm:cxn modelId="{09833DC6-DE58-4BA2-8FA4-5E44BFEEA2F1}" type="presOf" srcId="{F539C28B-BAEE-46D7-9ABA-4EE8E128A706}" destId="{2CE0DA4E-35B9-4CCE-B447-BA7AFE3E0990}" srcOrd="0" destOrd="0" presId="urn:microsoft.com/office/officeart/2005/8/layout/list1"/>
    <dgm:cxn modelId="{6C1CA7BC-89BF-49D9-A447-92097890B297}" type="presOf" srcId="{1E73F04C-EDF9-4DEC-ADC2-3809ED7A7EB9}" destId="{D8398B77-E1FF-43CD-9F5E-79FB0D48CE34}" srcOrd="0" destOrd="0" presId="urn:microsoft.com/office/officeart/2005/8/layout/list1"/>
    <dgm:cxn modelId="{AB2489D0-15C6-408B-8E44-55BBD1504940}" type="presParOf" srcId="{34FACAA2-1CA0-4361-B12B-B81AF93537A2}" destId="{C06C1AA3-114F-4154-AD49-9BCC378462D0}" srcOrd="0" destOrd="0" presId="urn:microsoft.com/office/officeart/2005/8/layout/list1"/>
    <dgm:cxn modelId="{7093D1B3-B24D-4142-B503-2D79794614BE}" type="presParOf" srcId="{C06C1AA3-114F-4154-AD49-9BCC378462D0}" destId="{D8398B77-E1FF-43CD-9F5E-79FB0D48CE34}" srcOrd="0" destOrd="0" presId="urn:microsoft.com/office/officeart/2005/8/layout/list1"/>
    <dgm:cxn modelId="{EB854103-4F53-444D-B8CF-3E0C13992176}" type="presParOf" srcId="{C06C1AA3-114F-4154-AD49-9BCC378462D0}" destId="{F0B3F5D1-98D2-484B-8405-F97F263F4CA4}" srcOrd="1" destOrd="0" presId="urn:microsoft.com/office/officeart/2005/8/layout/list1"/>
    <dgm:cxn modelId="{7BC96094-505D-4390-A132-648BF69BFDE4}" type="presParOf" srcId="{34FACAA2-1CA0-4361-B12B-B81AF93537A2}" destId="{7C2C8318-880B-4BBE-A2E2-985EAE01FC4E}" srcOrd="1" destOrd="0" presId="urn:microsoft.com/office/officeart/2005/8/layout/list1"/>
    <dgm:cxn modelId="{2B4B91F4-4112-46E1-B147-58E08CDD8B82}" type="presParOf" srcId="{34FACAA2-1CA0-4361-B12B-B81AF93537A2}" destId="{120B9E1B-E457-4F40-BDEE-F1F9A038CADA}" srcOrd="2" destOrd="0" presId="urn:microsoft.com/office/officeart/2005/8/layout/list1"/>
    <dgm:cxn modelId="{A90BDCE4-CF53-4FD1-B271-F9D5EFB8A4EF}" type="presParOf" srcId="{34FACAA2-1CA0-4361-B12B-B81AF93537A2}" destId="{7923299D-7A4F-4AB5-84D4-54D2FE05378E}" srcOrd="3" destOrd="0" presId="urn:microsoft.com/office/officeart/2005/8/layout/list1"/>
    <dgm:cxn modelId="{5D8D9649-7BEC-41D0-8E28-190CA3D42D16}" type="presParOf" srcId="{34FACAA2-1CA0-4361-B12B-B81AF93537A2}" destId="{926CD994-B9A3-409E-B204-ECC44A22191D}" srcOrd="4" destOrd="0" presId="urn:microsoft.com/office/officeart/2005/8/layout/list1"/>
    <dgm:cxn modelId="{3BEA0A51-FCD3-469C-802C-1E9F304D95D8}" type="presParOf" srcId="{926CD994-B9A3-409E-B204-ECC44A22191D}" destId="{2CE0DA4E-35B9-4CCE-B447-BA7AFE3E0990}" srcOrd="0" destOrd="0" presId="urn:microsoft.com/office/officeart/2005/8/layout/list1"/>
    <dgm:cxn modelId="{14D47761-8392-47FF-90A8-FD96A18F1E62}" type="presParOf" srcId="{926CD994-B9A3-409E-B204-ECC44A22191D}" destId="{2B7324C0-E325-4711-9D34-B7DF05E4D748}" srcOrd="1" destOrd="0" presId="urn:microsoft.com/office/officeart/2005/8/layout/list1"/>
    <dgm:cxn modelId="{553DD632-5B56-4D80-8DEB-95D735478FA8}" type="presParOf" srcId="{34FACAA2-1CA0-4361-B12B-B81AF93537A2}" destId="{A19DAB85-B0DA-4160-9122-26D1C0C3D329}" srcOrd="5" destOrd="0" presId="urn:microsoft.com/office/officeart/2005/8/layout/list1"/>
    <dgm:cxn modelId="{FEEC88AC-C34B-4738-9484-EA7BA5BC8DFE}" type="presParOf" srcId="{34FACAA2-1CA0-4361-B12B-B81AF93537A2}" destId="{3C71F1AE-FF5B-4814-92DD-52F137742F3F}" srcOrd="6" destOrd="0" presId="urn:microsoft.com/office/officeart/2005/8/layout/list1"/>
    <dgm:cxn modelId="{A074DB04-3B4C-4513-AF47-FE3AF22AEC52}" type="presParOf" srcId="{34FACAA2-1CA0-4361-B12B-B81AF93537A2}" destId="{5F9BB5CE-6DB9-4098-913E-AFC7666D766F}" srcOrd="7" destOrd="0" presId="urn:microsoft.com/office/officeart/2005/8/layout/list1"/>
    <dgm:cxn modelId="{39D3A8D8-0A21-4766-9556-CE8D66DFC385}" type="presParOf" srcId="{34FACAA2-1CA0-4361-B12B-B81AF93537A2}" destId="{A669A00B-217B-4AE1-AA4C-DD848C3C8CC0}" srcOrd="8" destOrd="0" presId="urn:microsoft.com/office/officeart/2005/8/layout/list1"/>
    <dgm:cxn modelId="{312F368D-CAE5-4ED6-A814-E59E11C0F06A}" type="presParOf" srcId="{A669A00B-217B-4AE1-AA4C-DD848C3C8CC0}" destId="{57D21D4D-720E-4564-9AFD-E955D8EEA24A}" srcOrd="0" destOrd="0" presId="urn:microsoft.com/office/officeart/2005/8/layout/list1"/>
    <dgm:cxn modelId="{3512A26A-DA0B-4487-AEBF-E32C69842E62}" type="presParOf" srcId="{A669A00B-217B-4AE1-AA4C-DD848C3C8CC0}" destId="{2833A3E1-42A0-452B-9A83-B41A51AA1C81}" srcOrd="1" destOrd="0" presId="urn:microsoft.com/office/officeart/2005/8/layout/list1"/>
    <dgm:cxn modelId="{02825593-A1CD-401C-9432-7239837D4220}" type="presParOf" srcId="{34FACAA2-1CA0-4361-B12B-B81AF93537A2}" destId="{73F263EF-057E-44C6-8B88-E7ACDA08A770}" srcOrd="9" destOrd="0" presId="urn:microsoft.com/office/officeart/2005/8/layout/list1"/>
    <dgm:cxn modelId="{89801F1C-308A-4E3F-AA00-1E1FED282B6E}" type="presParOf" srcId="{34FACAA2-1CA0-4361-B12B-B81AF93537A2}" destId="{F67D3B8D-41CB-4463-AAF9-58ACF562E494}" srcOrd="10" destOrd="0" presId="urn:microsoft.com/office/officeart/2005/8/layout/list1"/>
    <dgm:cxn modelId="{8FC29CCA-8A27-4AD5-9A62-2E01EA58FBFC}" type="presParOf" srcId="{34FACAA2-1CA0-4361-B12B-B81AF93537A2}" destId="{33B2CF09-A185-4B9A-8858-FEADA40CF8BE}" srcOrd="11" destOrd="0" presId="urn:microsoft.com/office/officeart/2005/8/layout/list1"/>
    <dgm:cxn modelId="{0E36AA3A-9E56-4748-83CF-56CE29CE2DE7}" type="presParOf" srcId="{34FACAA2-1CA0-4361-B12B-B81AF93537A2}" destId="{6CF9DFA0-164C-4DFE-8E9F-DA8F932A7DED}" srcOrd="12" destOrd="0" presId="urn:microsoft.com/office/officeart/2005/8/layout/list1"/>
    <dgm:cxn modelId="{29F3A8B6-FCCC-448C-94E7-543697F30F56}" type="presParOf" srcId="{6CF9DFA0-164C-4DFE-8E9F-DA8F932A7DED}" destId="{1EF1AFDF-DD20-4452-8B59-AE5334B22078}" srcOrd="0" destOrd="0" presId="urn:microsoft.com/office/officeart/2005/8/layout/list1"/>
    <dgm:cxn modelId="{88B3FFE0-B722-4431-BDDF-69C575C0F054}" type="presParOf" srcId="{6CF9DFA0-164C-4DFE-8E9F-DA8F932A7DED}" destId="{6FC703AE-D892-4BF5-AF0D-C18CDEADFEAA}" srcOrd="1" destOrd="0" presId="urn:microsoft.com/office/officeart/2005/8/layout/list1"/>
    <dgm:cxn modelId="{36B69E25-BE1C-463C-AA20-8D76DD91B2A1}" type="presParOf" srcId="{34FACAA2-1CA0-4361-B12B-B81AF93537A2}" destId="{C0336FA3-94BB-4AAD-BF19-8EBB0C5B6E55}" srcOrd="13" destOrd="0" presId="urn:microsoft.com/office/officeart/2005/8/layout/list1"/>
    <dgm:cxn modelId="{154761F0-BB71-4C0D-B61E-9D9F1CB51C71}" type="presParOf" srcId="{34FACAA2-1CA0-4361-B12B-B81AF93537A2}" destId="{A0A449E9-EF17-400D-A3AD-6CCC65C686D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362F96-A9B7-487D-AF0A-EF74EC93E55A}" type="doc">
      <dgm:prSet loTypeId="urn:microsoft.com/office/officeart/2005/8/layout/default#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C596459-2A77-4754-B224-5D602BBB0BD0}">
      <dgm:prSet phldrT="[Текст]" custT="1"/>
      <dgm:spPr/>
      <dgm:t>
        <a:bodyPr/>
        <a:lstStyle/>
        <a:p>
          <a:r>
            <a:rPr lang="ru-RU" sz="1600" b="0" i="0" dirty="0" err="1" smtClean="0"/>
            <a:t>мистецтво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подобатися</a:t>
          </a:r>
          <a:r>
            <a:rPr lang="ru-RU" sz="1600" b="0" i="0" dirty="0" smtClean="0"/>
            <a:t> людям;</a:t>
          </a:r>
          <a:endParaRPr lang="ru-RU" sz="1600" dirty="0"/>
        </a:p>
      </dgm:t>
    </dgm:pt>
    <dgm:pt modelId="{C8BC2064-6242-424A-B9B6-F1534B0A50A0}" type="parTrans" cxnId="{7590BBD1-D307-4CE6-AEC9-72EE8A9781CB}">
      <dgm:prSet/>
      <dgm:spPr/>
      <dgm:t>
        <a:bodyPr/>
        <a:lstStyle/>
        <a:p>
          <a:endParaRPr lang="ru-RU" sz="2400"/>
        </a:p>
      </dgm:t>
    </dgm:pt>
    <dgm:pt modelId="{EB886681-BA61-4494-8475-55067F9A7CF3}" type="sibTrans" cxnId="{7590BBD1-D307-4CE6-AEC9-72EE8A9781CB}">
      <dgm:prSet/>
      <dgm:spPr/>
      <dgm:t>
        <a:bodyPr/>
        <a:lstStyle/>
        <a:p>
          <a:endParaRPr lang="ru-RU" sz="2400"/>
        </a:p>
      </dgm:t>
    </dgm:pt>
    <dgm:pt modelId="{3EDA1D52-3239-40AA-BA8F-C10327C04132}">
      <dgm:prSet custT="1"/>
      <dgm:spPr/>
      <dgm:t>
        <a:bodyPr/>
        <a:lstStyle/>
        <a:p>
          <a:r>
            <a:rPr lang="ru-RU" sz="1600" b="0" i="0" smtClean="0"/>
            <a:t>вміння правильно спілкуватися;</a:t>
          </a:r>
          <a:endParaRPr lang="ru-RU" sz="1600" b="0" i="0"/>
        </a:p>
      </dgm:t>
    </dgm:pt>
    <dgm:pt modelId="{EEA399CD-F212-409A-A2DA-5D4198D22916}" type="parTrans" cxnId="{62FC43CE-9347-4A50-82DD-EA724F0B32BF}">
      <dgm:prSet/>
      <dgm:spPr/>
      <dgm:t>
        <a:bodyPr/>
        <a:lstStyle/>
        <a:p>
          <a:endParaRPr lang="ru-RU" sz="2400"/>
        </a:p>
      </dgm:t>
    </dgm:pt>
    <dgm:pt modelId="{F91CE1B4-9D99-49B2-87D4-D72644F4FB66}" type="sibTrans" cxnId="{62FC43CE-9347-4A50-82DD-EA724F0B32BF}">
      <dgm:prSet/>
      <dgm:spPr/>
      <dgm:t>
        <a:bodyPr/>
        <a:lstStyle/>
        <a:p>
          <a:endParaRPr lang="ru-RU" sz="2400"/>
        </a:p>
      </dgm:t>
    </dgm:pt>
    <dgm:pt modelId="{BE21095F-D82A-4B58-90F8-DC49668E1D4A}">
      <dgm:prSet custT="1"/>
      <dgm:spPr/>
      <dgm:t>
        <a:bodyPr/>
        <a:lstStyle/>
        <a:p>
          <a:r>
            <a:rPr lang="ru-RU" sz="1600" b="0" i="0" smtClean="0"/>
            <a:t>наявність необхідних для позитивного іміджу якостей особистості;</a:t>
          </a:r>
          <a:endParaRPr lang="ru-RU" sz="1600" b="0" i="0"/>
        </a:p>
      </dgm:t>
    </dgm:pt>
    <dgm:pt modelId="{A63D5221-F8A3-4B88-AA75-091039CE27CC}" type="parTrans" cxnId="{A80B54ED-0E0F-4218-BD8E-F074AEF65573}">
      <dgm:prSet/>
      <dgm:spPr/>
      <dgm:t>
        <a:bodyPr/>
        <a:lstStyle/>
        <a:p>
          <a:endParaRPr lang="ru-RU" sz="2400"/>
        </a:p>
      </dgm:t>
    </dgm:pt>
    <dgm:pt modelId="{2AEC2D1A-D52E-4612-A19D-3F4758F9175C}" type="sibTrans" cxnId="{A80B54ED-0E0F-4218-BD8E-F074AEF65573}">
      <dgm:prSet/>
      <dgm:spPr/>
      <dgm:t>
        <a:bodyPr/>
        <a:lstStyle/>
        <a:p>
          <a:endParaRPr lang="ru-RU" sz="2400"/>
        </a:p>
      </dgm:t>
    </dgm:pt>
    <dgm:pt modelId="{4FD7F18B-A477-4FBD-9491-82DD9C3B83E1}">
      <dgm:prSet custT="1"/>
      <dgm:spPr/>
      <dgm:t>
        <a:bodyPr/>
        <a:lstStyle/>
        <a:p>
          <a:r>
            <a:rPr lang="ru-RU" sz="1600" b="0" i="0" smtClean="0"/>
            <a:t>вміння розуміти людей та впливати на них тощо.</a:t>
          </a:r>
          <a:endParaRPr lang="ru-RU" sz="1600" b="0" i="0"/>
        </a:p>
      </dgm:t>
    </dgm:pt>
    <dgm:pt modelId="{1D8B8B67-C615-4FC7-B715-1E9E9B7F82F3}" type="parTrans" cxnId="{C76C249B-03D9-400B-B30D-88D2B8B3126B}">
      <dgm:prSet/>
      <dgm:spPr/>
      <dgm:t>
        <a:bodyPr/>
        <a:lstStyle/>
        <a:p>
          <a:endParaRPr lang="ru-RU" sz="2400"/>
        </a:p>
      </dgm:t>
    </dgm:pt>
    <dgm:pt modelId="{D9082A2E-8526-4D52-B3A5-3CF346370C2C}" type="sibTrans" cxnId="{C76C249B-03D9-400B-B30D-88D2B8B3126B}">
      <dgm:prSet/>
      <dgm:spPr/>
      <dgm:t>
        <a:bodyPr/>
        <a:lstStyle/>
        <a:p>
          <a:endParaRPr lang="ru-RU" sz="2400"/>
        </a:p>
      </dgm:t>
    </dgm:pt>
    <dgm:pt modelId="{3D3998D8-3844-4218-A1CF-13C50DA1B2D9}" type="pres">
      <dgm:prSet presAssocID="{70362F96-A9B7-487D-AF0A-EF74EC93E55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C668F85-DF1F-4997-8B08-FDE11E2C5BDF}" type="pres">
      <dgm:prSet presAssocID="{5C596459-2A77-4754-B224-5D602BBB0BD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FFECD4-2F3A-4104-A0BC-1C20AE5817DD}" type="pres">
      <dgm:prSet presAssocID="{EB886681-BA61-4494-8475-55067F9A7CF3}" presName="sibTrans" presStyleCnt="0"/>
      <dgm:spPr/>
    </dgm:pt>
    <dgm:pt modelId="{7C41766C-6DA2-4B01-B83A-9D76EAA7D4CB}" type="pres">
      <dgm:prSet presAssocID="{3EDA1D52-3239-40AA-BA8F-C10327C0413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DE1BD3F-F4CC-4F13-9A31-04B8E6159FEC}" type="pres">
      <dgm:prSet presAssocID="{F91CE1B4-9D99-49B2-87D4-D72644F4FB66}" presName="sibTrans" presStyleCnt="0"/>
      <dgm:spPr/>
    </dgm:pt>
    <dgm:pt modelId="{8B6B883C-7277-483B-A53F-3131D6B8D732}" type="pres">
      <dgm:prSet presAssocID="{BE21095F-D82A-4B58-90F8-DC49668E1D4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3C566F8-0FF4-41BC-B785-7D76803F93A3}" type="pres">
      <dgm:prSet presAssocID="{2AEC2D1A-D52E-4612-A19D-3F4758F9175C}" presName="sibTrans" presStyleCnt="0"/>
      <dgm:spPr/>
    </dgm:pt>
    <dgm:pt modelId="{668ED707-A638-492E-B9EB-0A0306482CDF}" type="pres">
      <dgm:prSet presAssocID="{4FD7F18B-A477-4FBD-9491-82DD9C3B83E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63ED21C-317F-4407-B128-D6E0126B9B5E}" type="presOf" srcId="{70362F96-A9B7-487D-AF0A-EF74EC93E55A}" destId="{3D3998D8-3844-4218-A1CF-13C50DA1B2D9}" srcOrd="0" destOrd="0" presId="urn:microsoft.com/office/officeart/2005/8/layout/default#1"/>
    <dgm:cxn modelId="{7590BBD1-D307-4CE6-AEC9-72EE8A9781CB}" srcId="{70362F96-A9B7-487D-AF0A-EF74EC93E55A}" destId="{5C596459-2A77-4754-B224-5D602BBB0BD0}" srcOrd="0" destOrd="0" parTransId="{C8BC2064-6242-424A-B9B6-F1534B0A50A0}" sibTransId="{EB886681-BA61-4494-8475-55067F9A7CF3}"/>
    <dgm:cxn modelId="{C76C249B-03D9-400B-B30D-88D2B8B3126B}" srcId="{70362F96-A9B7-487D-AF0A-EF74EC93E55A}" destId="{4FD7F18B-A477-4FBD-9491-82DD9C3B83E1}" srcOrd="3" destOrd="0" parTransId="{1D8B8B67-C615-4FC7-B715-1E9E9B7F82F3}" sibTransId="{D9082A2E-8526-4D52-B3A5-3CF346370C2C}"/>
    <dgm:cxn modelId="{62FC43CE-9347-4A50-82DD-EA724F0B32BF}" srcId="{70362F96-A9B7-487D-AF0A-EF74EC93E55A}" destId="{3EDA1D52-3239-40AA-BA8F-C10327C04132}" srcOrd="1" destOrd="0" parTransId="{EEA399CD-F212-409A-A2DA-5D4198D22916}" sibTransId="{F91CE1B4-9D99-49B2-87D4-D72644F4FB66}"/>
    <dgm:cxn modelId="{DBF8C0A7-35E3-40D2-A7F3-5148A374A945}" type="presOf" srcId="{4FD7F18B-A477-4FBD-9491-82DD9C3B83E1}" destId="{668ED707-A638-492E-B9EB-0A0306482CDF}" srcOrd="0" destOrd="0" presId="urn:microsoft.com/office/officeart/2005/8/layout/default#1"/>
    <dgm:cxn modelId="{8036431F-B97B-40A8-BA96-3EBE21DB994E}" type="presOf" srcId="{5C596459-2A77-4754-B224-5D602BBB0BD0}" destId="{5C668F85-DF1F-4997-8B08-FDE11E2C5BDF}" srcOrd="0" destOrd="0" presId="urn:microsoft.com/office/officeart/2005/8/layout/default#1"/>
    <dgm:cxn modelId="{025C918F-E247-4DB3-99C9-586DCB62194B}" type="presOf" srcId="{3EDA1D52-3239-40AA-BA8F-C10327C04132}" destId="{7C41766C-6DA2-4B01-B83A-9D76EAA7D4CB}" srcOrd="0" destOrd="0" presId="urn:microsoft.com/office/officeart/2005/8/layout/default#1"/>
    <dgm:cxn modelId="{A80B54ED-0E0F-4218-BD8E-F074AEF65573}" srcId="{70362F96-A9B7-487D-AF0A-EF74EC93E55A}" destId="{BE21095F-D82A-4B58-90F8-DC49668E1D4A}" srcOrd="2" destOrd="0" parTransId="{A63D5221-F8A3-4B88-AA75-091039CE27CC}" sibTransId="{2AEC2D1A-D52E-4612-A19D-3F4758F9175C}"/>
    <dgm:cxn modelId="{34AD1E8D-8C70-434F-B8C9-700D00E1D512}" type="presOf" srcId="{BE21095F-D82A-4B58-90F8-DC49668E1D4A}" destId="{8B6B883C-7277-483B-A53F-3131D6B8D732}" srcOrd="0" destOrd="0" presId="urn:microsoft.com/office/officeart/2005/8/layout/default#1"/>
    <dgm:cxn modelId="{95E0A61D-A676-4C56-A1D2-F5FB733ADCA5}" type="presParOf" srcId="{3D3998D8-3844-4218-A1CF-13C50DA1B2D9}" destId="{5C668F85-DF1F-4997-8B08-FDE11E2C5BDF}" srcOrd="0" destOrd="0" presId="urn:microsoft.com/office/officeart/2005/8/layout/default#1"/>
    <dgm:cxn modelId="{F7134B15-FD56-45A6-BD8C-823B8CA25FBC}" type="presParOf" srcId="{3D3998D8-3844-4218-A1CF-13C50DA1B2D9}" destId="{83FFECD4-2F3A-4104-A0BC-1C20AE5817DD}" srcOrd="1" destOrd="0" presId="urn:microsoft.com/office/officeart/2005/8/layout/default#1"/>
    <dgm:cxn modelId="{481DC81B-23F4-42BF-8377-BF6CC2585F60}" type="presParOf" srcId="{3D3998D8-3844-4218-A1CF-13C50DA1B2D9}" destId="{7C41766C-6DA2-4B01-B83A-9D76EAA7D4CB}" srcOrd="2" destOrd="0" presId="urn:microsoft.com/office/officeart/2005/8/layout/default#1"/>
    <dgm:cxn modelId="{D74D83CB-8903-4E6A-A0AF-194539D2426E}" type="presParOf" srcId="{3D3998D8-3844-4218-A1CF-13C50DA1B2D9}" destId="{5DE1BD3F-F4CC-4F13-9A31-04B8E6159FEC}" srcOrd="3" destOrd="0" presId="urn:microsoft.com/office/officeart/2005/8/layout/default#1"/>
    <dgm:cxn modelId="{4871F323-ABDC-47B2-BD54-160310B74381}" type="presParOf" srcId="{3D3998D8-3844-4218-A1CF-13C50DA1B2D9}" destId="{8B6B883C-7277-483B-A53F-3131D6B8D732}" srcOrd="4" destOrd="0" presId="urn:microsoft.com/office/officeart/2005/8/layout/default#1"/>
    <dgm:cxn modelId="{A63E72E3-D2A2-4DD2-A0FC-5F743AA5F51D}" type="presParOf" srcId="{3D3998D8-3844-4218-A1CF-13C50DA1B2D9}" destId="{23C566F8-0FF4-41BC-B785-7D76803F93A3}" srcOrd="5" destOrd="0" presId="urn:microsoft.com/office/officeart/2005/8/layout/default#1"/>
    <dgm:cxn modelId="{A21B119C-5B7F-4A64-9C4B-8E0563C22149}" type="presParOf" srcId="{3D3998D8-3844-4218-A1CF-13C50DA1B2D9}" destId="{668ED707-A638-492E-B9EB-0A0306482CDF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24AFD04-41C7-4AC7-A79D-745ABDFB9EB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6A7832A-A4F2-491E-A931-F6029F05F750}">
      <dgm:prSet phldrT="[Текст]"/>
      <dgm:spPr/>
      <dgm:t>
        <a:bodyPr/>
        <a:lstStyle/>
        <a:p>
          <a:pPr algn="ctr"/>
          <a:r>
            <a:rPr lang="uk-UA" b="1" i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Внутрішні (етичні) чинники іміджу:</a:t>
          </a:r>
          <a:endParaRPr lang="uk-UA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3FA7ADF-1F6B-40B9-8AAA-A27D34D5D963}" type="parTrans" cxnId="{73D47698-4599-4547-95D1-F12AD2457775}">
      <dgm:prSet/>
      <dgm:spPr/>
      <dgm:t>
        <a:bodyPr/>
        <a:lstStyle/>
        <a:p>
          <a:pPr algn="ctr"/>
          <a:endParaRPr lang="ru-RU"/>
        </a:p>
      </dgm:t>
    </dgm:pt>
    <dgm:pt modelId="{72C7CE2D-80F6-46B6-917E-A6BAB7CAF9D1}" type="sibTrans" cxnId="{73D47698-4599-4547-95D1-F12AD2457775}">
      <dgm:prSet/>
      <dgm:spPr/>
      <dgm:t>
        <a:bodyPr/>
        <a:lstStyle/>
        <a:p>
          <a:pPr algn="ctr"/>
          <a:endParaRPr lang="ru-RU"/>
        </a:p>
      </dgm:t>
    </dgm:pt>
    <dgm:pt modelId="{0E1258F8-965C-41A5-8566-6CAF82D9F076}">
      <dgm:prSet/>
      <dgm:spPr/>
      <dgm:t>
        <a:bodyPr/>
        <a:lstStyle/>
        <a:p>
          <a:pPr algn="ctr"/>
          <a:r>
            <a:rPr lang="ru-RU" b="0" i="0" smtClean="0"/>
            <a:t>чесність;</a:t>
          </a:r>
          <a:endParaRPr lang="ru-RU" b="0" i="0"/>
        </a:p>
      </dgm:t>
    </dgm:pt>
    <dgm:pt modelId="{4E2EEE29-C7A7-479A-973A-36097C71D6ED}" type="parTrans" cxnId="{F9BCFF2C-2AB9-49C4-A633-A5F9746C7B6E}">
      <dgm:prSet/>
      <dgm:spPr/>
      <dgm:t>
        <a:bodyPr/>
        <a:lstStyle/>
        <a:p>
          <a:pPr algn="ctr"/>
          <a:endParaRPr lang="ru-RU"/>
        </a:p>
      </dgm:t>
    </dgm:pt>
    <dgm:pt modelId="{61AAB140-68C2-4962-8D8E-0B8FAB0E7ECF}" type="sibTrans" cxnId="{F9BCFF2C-2AB9-49C4-A633-A5F9746C7B6E}">
      <dgm:prSet/>
      <dgm:spPr/>
      <dgm:t>
        <a:bodyPr/>
        <a:lstStyle/>
        <a:p>
          <a:pPr algn="ctr"/>
          <a:endParaRPr lang="ru-RU"/>
        </a:p>
      </dgm:t>
    </dgm:pt>
    <dgm:pt modelId="{F7DF7409-75CC-4AE0-8116-CFA78C994AEC}">
      <dgm:prSet/>
      <dgm:spPr/>
      <dgm:t>
        <a:bodyPr/>
        <a:lstStyle/>
        <a:p>
          <a:pPr algn="ctr"/>
          <a:r>
            <a:rPr lang="ru-RU" b="0" i="0" smtClean="0"/>
            <a:t>порядність;</a:t>
          </a:r>
          <a:endParaRPr lang="ru-RU" b="0" i="0"/>
        </a:p>
      </dgm:t>
    </dgm:pt>
    <dgm:pt modelId="{B39BA4EE-0E65-4E74-88EE-D2A6978AB0FF}" type="parTrans" cxnId="{652EFA18-2B65-4F8E-BF95-5E4175574899}">
      <dgm:prSet/>
      <dgm:spPr/>
      <dgm:t>
        <a:bodyPr/>
        <a:lstStyle/>
        <a:p>
          <a:pPr algn="ctr"/>
          <a:endParaRPr lang="ru-RU"/>
        </a:p>
      </dgm:t>
    </dgm:pt>
    <dgm:pt modelId="{E1A241D9-0F72-4893-B493-FD7C22CD8B58}" type="sibTrans" cxnId="{652EFA18-2B65-4F8E-BF95-5E4175574899}">
      <dgm:prSet/>
      <dgm:spPr/>
      <dgm:t>
        <a:bodyPr/>
        <a:lstStyle/>
        <a:p>
          <a:pPr algn="ctr"/>
          <a:endParaRPr lang="ru-RU"/>
        </a:p>
      </dgm:t>
    </dgm:pt>
    <dgm:pt modelId="{EE908828-AD7E-4DCD-9941-4FB0DA48CB68}">
      <dgm:prSet/>
      <dgm:spPr/>
      <dgm:t>
        <a:bodyPr/>
        <a:lstStyle/>
        <a:p>
          <a:pPr algn="ctr"/>
          <a:r>
            <a:rPr lang="ru-RU" b="0" i="0" smtClean="0"/>
            <a:t>повага до підлеглих, партнерів;</a:t>
          </a:r>
          <a:endParaRPr lang="ru-RU" b="0" i="0"/>
        </a:p>
      </dgm:t>
    </dgm:pt>
    <dgm:pt modelId="{2C3A0F33-CA38-4073-9EA3-C44EE7A8D6A7}" type="parTrans" cxnId="{9520D066-AED5-47CF-94F5-BA6859A84D57}">
      <dgm:prSet/>
      <dgm:spPr/>
      <dgm:t>
        <a:bodyPr/>
        <a:lstStyle/>
        <a:p>
          <a:pPr algn="ctr"/>
          <a:endParaRPr lang="ru-RU"/>
        </a:p>
      </dgm:t>
    </dgm:pt>
    <dgm:pt modelId="{6D29C9CB-72D6-470A-899F-CDD88192F80D}" type="sibTrans" cxnId="{9520D066-AED5-47CF-94F5-BA6859A84D57}">
      <dgm:prSet/>
      <dgm:spPr/>
      <dgm:t>
        <a:bodyPr/>
        <a:lstStyle/>
        <a:p>
          <a:pPr algn="ctr"/>
          <a:endParaRPr lang="ru-RU"/>
        </a:p>
      </dgm:t>
    </dgm:pt>
    <dgm:pt modelId="{2739F0D4-2D15-4CC4-8850-9104AA89A7C1}">
      <dgm:prSet/>
      <dgm:spPr/>
      <dgm:t>
        <a:bodyPr/>
        <a:lstStyle/>
        <a:p>
          <a:pPr algn="ctr"/>
          <a:r>
            <a:rPr lang="ru-RU" b="0" i="0" smtClean="0"/>
            <a:t>вірність даному слову;</a:t>
          </a:r>
          <a:endParaRPr lang="ru-RU" b="0" i="0"/>
        </a:p>
      </dgm:t>
    </dgm:pt>
    <dgm:pt modelId="{164A5AA2-1F7C-4EF6-8B9A-52697608F362}" type="parTrans" cxnId="{5C529526-1D92-49C4-8E25-46899482A4AD}">
      <dgm:prSet/>
      <dgm:spPr/>
      <dgm:t>
        <a:bodyPr/>
        <a:lstStyle/>
        <a:p>
          <a:pPr algn="ctr"/>
          <a:endParaRPr lang="ru-RU"/>
        </a:p>
      </dgm:t>
    </dgm:pt>
    <dgm:pt modelId="{313FAEDE-D4D4-4D30-940F-18A29FE10731}" type="sibTrans" cxnId="{5C529526-1D92-49C4-8E25-46899482A4AD}">
      <dgm:prSet/>
      <dgm:spPr/>
      <dgm:t>
        <a:bodyPr/>
        <a:lstStyle/>
        <a:p>
          <a:pPr algn="ctr"/>
          <a:endParaRPr lang="ru-RU"/>
        </a:p>
      </dgm:t>
    </dgm:pt>
    <dgm:pt modelId="{2F074B74-F9A3-45D2-9D4B-01D35B2EF297}" type="pres">
      <dgm:prSet presAssocID="{324AFD04-41C7-4AC7-A79D-745ABDFB9EB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F9E57E4-A53D-4683-9284-0B8BE2EB812E}" type="pres">
      <dgm:prSet presAssocID="{46A7832A-A4F2-491E-A931-F6029F05F750}" presName="parentText" presStyleLbl="node1" presStyleIdx="0" presStyleCnt="5" custLinFactNeighborX="-4337" custLinFactNeighborY="-330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DD3F11-26AF-4F6C-99A8-BE77052723FD}" type="pres">
      <dgm:prSet presAssocID="{72C7CE2D-80F6-46B6-917E-A6BAB7CAF9D1}" presName="spacer" presStyleCnt="0"/>
      <dgm:spPr/>
    </dgm:pt>
    <dgm:pt modelId="{9C69C144-89C2-4933-B143-4A05D7232577}" type="pres">
      <dgm:prSet presAssocID="{0E1258F8-965C-41A5-8566-6CAF82D9F076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A130D28-F0B3-4F08-9CE8-7CC2E5A827E6}" type="pres">
      <dgm:prSet presAssocID="{61AAB140-68C2-4962-8D8E-0B8FAB0E7ECF}" presName="spacer" presStyleCnt="0"/>
      <dgm:spPr/>
    </dgm:pt>
    <dgm:pt modelId="{94899F82-BD8B-4A66-80B3-6AB13091193B}" type="pres">
      <dgm:prSet presAssocID="{F7DF7409-75CC-4AE0-8116-CFA78C994AE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D94551F-3D6A-49D6-A72B-65120376B727}" type="pres">
      <dgm:prSet presAssocID="{E1A241D9-0F72-4893-B493-FD7C22CD8B58}" presName="spacer" presStyleCnt="0"/>
      <dgm:spPr/>
    </dgm:pt>
    <dgm:pt modelId="{08BEDB13-7E19-440D-9D97-0DDB55F25214}" type="pres">
      <dgm:prSet presAssocID="{EE908828-AD7E-4DCD-9941-4FB0DA48CB68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15F78BF-00F7-404B-B9D5-3D5B59B3481F}" type="pres">
      <dgm:prSet presAssocID="{6D29C9CB-72D6-470A-899F-CDD88192F80D}" presName="spacer" presStyleCnt="0"/>
      <dgm:spPr/>
    </dgm:pt>
    <dgm:pt modelId="{ADFE5F0A-FD69-4FD3-BF2C-4407855F1045}" type="pres">
      <dgm:prSet presAssocID="{2739F0D4-2D15-4CC4-8850-9104AA89A7C1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34CD050-7C9B-4356-B43D-7289A497F69C}" type="presOf" srcId="{0E1258F8-965C-41A5-8566-6CAF82D9F076}" destId="{9C69C144-89C2-4933-B143-4A05D7232577}" srcOrd="0" destOrd="0" presId="urn:microsoft.com/office/officeart/2005/8/layout/vList2"/>
    <dgm:cxn modelId="{9520D066-AED5-47CF-94F5-BA6859A84D57}" srcId="{324AFD04-41C7-4AC7-A79D-745ABDFB9EBF}" destId="{EE908828-AD7E-4DCD-9941-4FB0DA48CB68}" srcOrd="3" destOrd="0" parTransId="{2C3A0F33-CA38-4073-9EA3-C44EE7A8D6A7}" sibTransId="{6D29C9CB-72D6-470A-899F-CDD88192F80D}"/>
    <dgm:cxn modelId="{F9BCFF2C-2AB9-49C4-A633-A5F9746C7B6E}" srcId="{324AFD04-41C7-4AC7-A79D-745ABDFB9EBF}" destId="{0E1258F8-965C-41A5-8566-6CAF82D9F076}" srcOrd="1" destOrd="0" parTransId="{4E2EEE29-C7A7-479A-973A-36097C71D6ED}" sibTransId="{61AAB140-68C2-4962-8D8E-0B8FAB0E7ECF}"/>
    <dgm:cxn modelId="{5C529526-1D92-49C4-8E25-46899482A4AD}" srcId="{324AFD04-41C7-4AC7-A79D-745ABDFB9EBF}" destId="{2739F0D4-2D15-4CC4-8850-9104AA89A7C1}" srcOrd="4" destOrd="0" parTransId="{164A5AA2-1F7C-4EF6-8B9A-52697608F362}" sibTransId="{313FAEDE-D4D4-4D30-940F-18A29FE10731}"/>
    <dgm:cxn modelId="{652EFA18-2B65-4F8E-BF95-5E4175574899}" srcId="{324AFD04-41C7-4AC7-A79D-745ABDFB9EBF}" destId="{F7DF7409-75CC-4AE0-8116-CFA78C994AEC}" srcOrd="2" destOrd="0" parTransId="{B39BA4EE-0E65-4E74-88EE-D2A6978AB0FF}" sibTransId="{E1A241D9-0F72-4893-B493-FD7C22CD8B58}"/>
    <dgm:cxn modelId="{B3CF4717-9E91-43F8-A2E5-4A09DC6BB464}" type="presOf" srcId="{46A7832A-A4F2-491E-A931-F6029F05F750}" destId="{8F9E57E4-A53D-4683-9284-0B8BE2EB812E}" srcOrd="0" destOrd="0" presId="urn:microsoft.com/office/officeart/2005/8/layout/vList2"/>
    <dgm:cxn modelId="{DFB0D857-88F1-441F-A9EB-34FF6F9A8AFF}" type="presOf" srcId="{EE908828-AD7E-4DCD-9941-4FB0DA48CB68}" destId="{08BEDB13-7E19-440D-9D97-0DDB55F25214}" srcOrd="0" destOrd="0" presId="urn:microsoft.com/office/officeart/2005/8/layout/vList2"/>
    <dgm:cxn modelId="{D50AD69D-09F9-4051-A1CB-F48EA4684168}" type="presOf" srcId="{2739F0D4-2D15-4CC4-8850-9104AA89A7C1}" destId="{ADFE5F0A-FD69-4FD3-BF2C-4407855F1045}" srcOrd="0" destOrd="0" presId="urn:microsoft.com/office/officeart/2005/8/layout/vList2"/>
    <dgm:cxn modelId="{6B8E1798-5C51-43AE-8213-057A54A14B58}" type="presOf" srcId="{F7DF7409-75CC-4AE0-8116-CFA78C994AEC}" destId="{94899F82-BD8B-4A66-80B3-6AB13091193B}" srcOrd="0" destOrd="0" presId="urn:microsoft.com/office/officeart/2005/8/layout/vList2"/>
    <dgm:cxn modelId="{AA50B354-5039-48B9-8F1E-8A30CCD95F33}" type="presOf" srcId="{324AFD04-41C7-4AC7-A79D-745ABDFB9EBF}" destId="{2F074B74-F9A3-45D2-9D4B-01D35B2EF297}" srcOrd="0" destOrd="0" presId="urn:microsoft.com/office/officeart/2005/8/layout/vList2"/>
    <dgm:cxn modelId="{73D47698-4599-4547-95D1-F12AD2457775}" srcId="{324AFD04-41C7-4AC7-A79D-745ABDFB9EBF}" destId="{46A7832A-A4F2-491E-A931-F6029F05F750}" srcOrd="0" destOrd="0" parTransId="{E3FA7ADF-1F6B-40B9-8AAA-A27D34D5D963}" sibTransId="{72C7CE2D-80F6-46B6-917E-A6BAB7CAF9D1}"/>
    <dgm:cxn modelId="{4111FCA6-5A01-463E-895C-0CA1965B10FE}" type="presParOf" srcId="{2F074B74-F9A3-45D2-9D4B-01D35B2EF297}" destId="{8F9E57E4-A53D-4683-9284-0B8BE2EB812E}" srcOrd="0" destOrd="0" presId="urn:microsoft.com/office/officeart/2005/8/layout/vList2"/>
    <dgm:cxn modelId="{DD9879FD-2566-44B5-86EE-4DAFEF7D1A3E}" type="presParOf" srcId="{2F074B74-F9A3-45D2-9D4B-01D35B2EF297}" destId="{5DDD3F11-26AF-4F6C-99A8-BE77052723FD}" srcOrd="1" destOrd="0" presId="urn:microsoft.com/office/officeart/2005/8/layout/vList2"/>
    <dgm:cxn modelId="{0D1F95F3-3161-4AAA-A286-7457A5E9DE0A}" type="presParOf" srcId="{2F074B74-F9A3-45D2-9D4B-01D35B2EF297}" destId="{9C69C144-89C2-4933-B143-4A05D7232577}" srcOrd="2" destOrd="0" presId="urn:microsoft.com/office/officeart/2005/8/layout/vList2"/>
    <dgm:cxn modelId="{82197215-30D3-4C83-A1C6-60B66A2B6FE1}" type="presParOf" srcId="{2F074B74-F9A3-45D2-9D4B-01D35B2EF297}" destId="{BA130D28-F0B3-4F08-9CE8-7CC2E5A827E6}" srcOrd="3" destOrd="0" presId="urn:microsoft.com/office/officeart/2005/8/layout/vList2"/>
    <dgm:cxn modelId="{B1DFB65A-E38F-4A71-B193-3E9FA78CE321}" type="presParOf" srcId="{2F074B74-F9A3-45D2-9D4B-01D35B2EF297}" destId="{94899F82-BD8B-4A66-80B3-6AB13091193B}" srcOrd="4" destOrd="0" presId="urn:microsoft.com/office/officeart/2005/8/layout/vList2"/>
    <dgm:cxn modelId="{32E9078F-0497-4BCE-B2FB-F2383721EF76}" type="presParOf" srcId="{2F074B74-F9A3-45D2-9D4B-01D35B2EF297}" destId="{7D94551F-3D6A-49D6-A72B-65120376B727}" srcOrd="5" destOrd="0" presId="urn:microsoft.com/office/officeart/2005/8/layout/vList2"/>
    <dgm:cxn modelId="{372A761F-3330-4216-BEB4-8C16C02B0C89}" type="presParOf" srcId="{2F074B74-F9A3-45D2-9D4B-01D35B2EF297}" destId="{08BEDB13-7E19-440D-9D97-0DDB55F25214}" srcOrd="6" destOrd="0" presId="urn:microsoft.com/office/officeart/2005/8/layout/vList2"/>
    <dgm:cxn modelId="{E4E55F38-4653-4312-B084-975C2EB4D5CF}" type="presParOf" srcId="{2F074B74-F9A3-45D2-9D4B-01D35B2EF297}" destId="{915F78BF-00F7-404B-B9D5-3D5B59B3481F}" srcOrd="7" destOrd="0" presId="urn:microsoft.com/office/officeart/2005/8/layout/vList2"/>
    <dgm:cxn modelId="{17C4A6BE-5023-4321-9100-1482A5A44904}" type="presParOf" srcId="{2F074B74-F9A3-45D2-9D4B-01D35B2EF297}" destId="{ADFE5F0A-FD69-4FD3-BF2C-4407855F104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E265F07-953B-4F0D-820E-1D23C5A97CF4}" type="doc">
      <dgm:prSet loTypeId="urn:microsoft.com/office/officeart/2005/8/layout/vList2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FE20C2F1-0649-4F3B-937A-5BB9E554D47E}">
      <dgm:prSet custT="1"/>
      <dgm:spPr/>
      <dgm:t>
        <a:bodyPr/>
        <a:lstStyle/>
        <a:p>
          <a:pPr algn="ctr"/>
          <a:r>
            <a:rPr lang="uk-UA" sz="1200" b="0" i="1" noProof="0" dirty="0" smtClean="0"/>
            <a:t>Професіоналізм і компетентність.</a:t>
          </a:r>
          <a:r>
            <a:rPr lang="uk-UA" sz="1200" b="0" i="0" noProof="0" dirty="0" smtClean="0"/>
            <a:t> Кожен керівник повинен мати знання, володіти методами реалізації своїх обов'язків.</a:t>
          </a:r>
          <a:endParaRPr lang="uk-UA" sz="1200" b="0" i="0" noProof="0" dirty="0"/>
        </a:p>
      </dgm:t>
    </dgm:pt>
    <dgm:pt modelId="{3B3B55CE-CF44-43E0-A867-3B6BDE86662B}" type="parTrans" cxnId="{FD1A7833-7295-4308-AD38-A33113D6E8F2}">
      <dgm:prSet/>
      <dgm:spPr/>
      <dgm:t>
        <a:bodyPr/>
        <a:lstStyle/>
        <a:p>
          <a:pPr algn="ctr"/>
          <a:endParaRPr lang="ru-RU" sz="3200"/>
        </a:p>
      </dgm:t>
    </dgm:pt>
    <dgm:pt modelId="{93C39E78-0293-4B19-BD95-0615194A7B42}" type="sibTrans" cxnId="{FD1A7833-7295-4308-AD38-A33113D6E8F2}">
      <dgm:prSet/>
      <dgm:spPr/>
      <dgm:t>
        <a:bodyPr/>
        <a:lstStyle/>
        <a:p>
          <a:pPr algn="ctr"/>
          <a:endParaRPr lang="ru-RU" sz="3200"/>
        </a:p>
      </dgm:t>
    </dgm:pt>
    <dgm:pt modelId="{8912AEC7-1F24-4364-8D9F-B1A829EF9B34}">
      <dgm:prSet custT="1"/>
      <dgm:spPr/>
      <dgm:t>
        <a:bodyPr/>
        <a:lstStyle/>
        <a:p>
          <a:pPr algn="ctr"/>
          <a:r>
            <a:rPr lang="ru-RU" sz="1200" b="0" i="1" smtClean="0"/>
            <a:t>Динамізм, швидка реакція на ситуацію, активність.</a:t>
          </a:r>
          <a:r>
            <a:rPr lang="ru-RU" sz="1200" b="0" i="0" smtClean="0"/>
            <a:t> Керівник повинен уміти вчасно відреагувати на подію і прийняти відповідне рішення.</a:t>
          </a:r>
          <a:endParaRPr lang="ru-RU" sz="1200" b="0" i="0"/>
        </a:p>
      </dgm:t>
    </dgm:pt>
    <dgm:pt modelId="{1E5BC980-DC56-47CD-9905-B9FE0A27035D}" type="parTrans" cxnId="{D2121C1F-6A11-4EAD-96CC-D78A03144F83}">
      <dgm:prSet/>
      <dgm:spPr/>
      <dgm:t>
        <a:bodyPr/>
        <a:lstStyle/>
        <a:p>
          <a:pPr algn="ctr"/>
          <a:endParaRPr lang="ru-RU" sz="3200"/>
        </a:p>
      </dgm:t>
    </dgm:pt>
    <dgm:pt modelId="{F1828D65-ACAE-4115-8395-1C4B320709A1}" type="sibTrans" cxnId="{D2121C1F-6A11-4EAD-96CC-D78A03144F83}">
      <dgm:prSet/>
      <dgm:spPr/>
      <dgm:t>
        <a:bodyPr/>
        <a:lstStyle/>
        <a:p>
          <a:pPr algn="ctr"/>
          <a:endParaRPr lang="ru-RU" sz="3200"/>
        </a:p>
      </dgm:t>
    </dgm:pt>
    <dgm:pt modelId="{1F3F4391-4FE1-473C-BC0D-1CB7EF3CE53A}">
      <dgm:prSet custT="1"/>
      <dgm:spPr/>
      <dgm:t>
        <a:bodyPr/>
        <a:lstStyle/>
        <a:p>
          <a:pPr algn="ctr"/>
          <a:r>
            <a:rPr lang="ru-RU" sz="1200" b="0" i="1" smtClean="0"/>
            <a:t>Моральна надійність керівника.</a:t>
          </a:r>
          <a:r>
            <a:rPr lang="ru-RU" sz="1200" b="0" i="0" smtClean="0"/>
            <a:t> Це є необхідною умовою для того, щоб співробітники організації могли довіряти керівникові і водночас відчувати його підтримку.</a:t>
          </a:r>
          <a:endParaRPr lang="ru-RU" sz="1200" b="0" i="0"/>
        </a:p>
      </dgm:t>
    </dgm:pt>
    <dgm:pt modelId="{19DA664B-0D38-4360-810A-6DF467D3A2DA}" type="parTrans" cxnId="{8CEA4314-9627-41E5-BB67-16A2C092383A}">
      <dgm:prSet/>
      <dgm:spPr/>
      <dgm:t>
        <a:bodyPr/>
        <a:lstStyle/>
        <a:p>
          <a:pPr algn="ctr"/>
          <a:endParaRPr lang="ru-RU" sz="3200"/>
        </a:p>
      </dgm:t>
    </dgm:pt>
    <dgm:pt modelId="{EFD17085-2C99-4172-9051-EFDBE98319A1}" type="sibTrans" cxnId="{8CEA4314-9627-41E5-BB67-16A2C092383A}">
      <dgm:prSet/>
      <dgm:spPr/>
      <dgm:t>
        <a:bodyPr/>
        <a:lstStyle/>
        <a:p>
          <a:pPr algn="ctr"/>
          <a:endParaRPr lang="ru-RU" sz="3200"/>
        </a:p>
      </dgm:t>
    </dgm:pt>
    <dgm:pt modelId="{405531B2-51A0-42E7-A6A0-119360B517C8}">
      <dgm:prSet custT="1"/>
      <dgm:spPr/>
      <dgm:t>
        <a:bodyPr/>
        <a:lstStyle/>
        <a:p>
          <a:pPr algn="ctr"/>
          <a:r>
            <a:rPr lang="ru-RU" sz="1200" b="0" i="1" smtClean="0"/>
            <a:t>Уміння впливати на людей справою, словом і зовнішнім виглядом.</a:t>
          </a:r>
          <a:r>
            <a:rPr lang="ru-RU" sz="1200" b="0" i="0" smtClean="0"/>
            <a:t> Виховний вплив справою реалізується у формі особистого прикладу, активного залучення людей до трудової діяльності, вплив словом – завдяки вмілому користуванню засобами ділової риторики. Вплив зовнішнім виглядом передбачає ефективну самопрезентацію (етика спілкування, естетика одягу, приваблива манера поведінки тощо).</a:t>
          </a:r>
          <a:endParaRPr lang="ru-RU" sz="1200" b="0" i="0"/>
        </a:p>
      </dgm:t>
    </dgm:pt>
    <dgm:pt modelId="{E035BC24-2F8A-4E03-A840-1148E8EB82A1}" type="parTrans" cxnId="{5DD2ABEF-BFD8-463B-B5F5-323425ADF3C1}">
      <dgm:prSet/>
      <dgm:spPr/>
      <dgm:t>
        <a:bodyPr/>
        <a:lstStyle/>
        <a:p>
          <a:pPr algn="ctr"/>
          <a:endParaRPr lang="ru-RU" sz="3200"/>
        </a:p>
      </dgm:t>
    </dgm:pt>
    <dgm:pt modelId="{269787A0-4AA1-4C0C-9155-CE5095F0870F}" type="sibTrans" cxnId="{5DD2ABEF-BFD8-463B-B5F5-323425ADF3C1}">
      <dgm:prSet/>
      <dgm:spPr/>
      <dgm:t>
        <a:bodyPr/>
        <a:lstStyle/>
        <a:p>
          <a:pPr algn="ctr"/>
          <a:endParaRPr lang="ru-RU" sz="3200"/>
        </a:p>
      </dgm:t>
    </dgm:pt>
    <dgm:pt modelId="{81B7A7A9-F2F3-4F26-B415-A4106FFDB74F}">
      <dgm:prSet custT="1"/>
      <dgm:spPr/>
      <dgm:t>
        <a:bodyPr/>
        <a:lstStyle/>
        <a:p>
          <a:pPr algn="ctr"/>
          <a:r>
            <a:rPr lang="ru-RU" sz="1200" b="0" i="1" smtClean="0"/>
            <a:t>Гуманітарна освіченість.</a:t>
          </a:r>
          <a:r>
            <a:rPr lang="ru-RU" sz="1200" b="0" i="0" smtClean="0"/>
            <a:t> Основу світоглядних засад керівника можуть становити такі гуманітарні цінності: соціальна захищеність, здоров'я, духовне багатство, екологічна безпека людей. Отже, позитивний імідж керівника створюють турбота про процвітання організації, інтереси підлеглих, належні умови праці, відкритість для співробітників, широке коло спілкування та ін.</a:t>
          </a:r>
          <a:endParaRPr lang="ru-RU" sz="1200" b="0" i="0"/>
        </a:p>
      </dgm:t>
    </dgm:pt>
    <dgm:pt modelId="{9A2FD432-9307-43C8-9CEC-4C1E6F90FAF3}" type="parTrans" cxnId="{DF9BD1E8-6979-406C-BCBC-451D4C56160A}">
      <dgm:prSet/>
      <dgm:spPr/>
      <dgm:t>
        <a:bodyPr/>
        <a:lstStyle/>
        <a:p>
          <a:pPr algn="ctr"/>
          <a:endParaRPr lang="ru-RU" sz="3200"/>
        </a:p>
      </dgm:t>
    </dgm:pt>
    <dgm:pt modelId="{01D158FB-00C7-4C3A-837D-4C13927769A7}" type="sibTrans" cxnId="{DF9BD1E8-6979-406C-BCBC-451D4C56160A}">
      <dgm:prSet/>
      <dgm:spPr/>
      <dgm:t>
        <a:bodyPr/>
        <a:lstStyle/>
        <a:p>
          <a:pPr algn="ctr"/>
          <a:endParaRPr lang="ru-RU" sz="3200"/>
        </a:p>
      </dgm:t>
    </dgm:pt>
    <dgm:pt modelId="{9B82CC11-81AD-4E78-AE52-0303226A4268}">
      <dgm:prSet custT="1"/>
      <dgm:spPr/>
      <dgm:t>
        <a:bodyPr/>
        <a:lstStyle/>
        <a:p>
          <a:pPr algn="ctr"/>
          <a:r>
            <a:rPr lang="ru-RU" sz="1200" b="0" i="1" smtClean="0"/>
            <a:t>Психологічна культура керівника.</a:t>
          </a:r>
          <a:r>
            <a:rPr lang="ru-RU" sz="1200" b="0" i="0" smtClean="0"/>
            <a:t> Знання керівником психології працівника, уміння підбирати собі команду згідно з вимогами організації та індивідуальними особливостями кадрів є передумовами успішної діяльності організації.</a:t>
          </a:r>
          <a:endParaRPr lang="ru-RU" sz="1200" b="0" i="0"/>
        </a:p>
      </dgm:t>
    </dgm:pt>
    <dgm:pt modelId="{AD9A8E1A-2B9C-4DA3-9FCF-D13053635113}" type="parTrans" cxnId="{B6CB5132-0322-41A1-9521-A8FF808CD195}">
      <dgm:prSet/>
      <dgm:spPr/>
      <dgm:t>
        <a:bodyPr/>
        <a:lstStyle/>
        <a:p>
          <a:pPr algn="ctr"/>
          <a:endParaRPr lang="ru-RU" sz="3200"/>
        </a:p>
      </dgm:t>
    </dgm:pt>
    <dgm:pt modelId="{939978E8-2EB2-4289-BCE8-460E4F2E29CE}" type="sibTrans" cxnId="{B6CB5132-0322-41A1-9521-A8FF808CD195}">
      <dgm:prSet/>
      <dgm:spPr/>
      <dgm:t>
        <a:bodyPr/>
        <a:lstStyle/>
        <a:p>
          <a:pPr algn="ctr"/>
          <a:endParaRPr lang="ru-RU" sz="3200"/>
        </a:p>
      </dgm:t>
    </dgm:pt>
    <dgm:pt modelId="{656FB7CE-1183-4377-9067-DBAB3C66A365}" type="pres">
      <dgm:prSet presAssocID="{4E265F07-953B-4F0D-820E-1D23C5A97CF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94A2B37-AD47-4F48-BBFE-8787C00B5AD4}" type="pres">
      <dgm:prSet presAssocID="{FE20C2F1-0649-4F3B-937A-5BB9E554D47E}" presName="parentText" presStyleLbl="node1" presStyleIdx="0" presStyleCnt="6" custLinFactNeighborX="-4425" custLinFactNeighborY="1890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89903B4-351A-44C4-B46E-43DAA23FDA7C}" type="pres">
      <dgm:prSet presAssocID="{93C39E78-0293-4B19-BD95-0615194A7B42}" presName="spacer" presStyleCnt="0"/>
      <dgm:spPr/>
    </dgm:pt>
    <dgm:pt modelId="{C8F442EB-93E2-4C63-A641-0B415A35721E}" type="pres">
      <dgm:prSet presAssocID="{8912AEC7-1F24-4364-8D9F-B1A829EF9B34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B9C7F9E-4C3C-4002-B81D-74B0D375411F}" type="pres">
      <dgm:prSet presAssocID="{F1828D65-ACAE-4115-8395-1C4B320709A1}" presName="spacer" presStyleCnt="0"/>
      <dgm:spPr/>
    </dgm:pt>
    <dgm:pt modelId="{9DD20641-1199-4161-8992-2419EC50070F}" type="pres">
      <dgm:prSet presAssocID="{1F3F4391-4FE1-473C-BC0D-1CB7EF3CE53A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9F0C053-CFFD-4D47-A531-509BD1F6A68F}" type="pres">
      <dgm:prSet presAssocID="{EFD17085-2C99-4172-9051-EFDBE98319A1}" presName="spacer" presStyleCnt="0"/>
      <dgm:spPr/>
    </dgm:pt>
    <dgm:pt modelId="{66472823-F74E-4153-A4BE-F5F316723B76}" type="pres">
      <dgm:prSet presAssocID="{405531B2-51A0-42E7-A6A0-119360B517C8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ABB1E5A-89D9-4ADB-8EA4-51133BA30027}" type="pres">
      <dgm:prSet presAssocID="{269787A0-4AA1-4C0C-9155-CE5095F0870F}" presName="spacer" presStyleCnt="0"/>
      <dgm:spPr/>
    </dgm:pt>
    <dgm:pt modelId="{67EC7859-1CE8-440E-9A87-E537DD7E74FE}" type="pres">
      <dgm:prSet presAssocID="{81B7A7A9-F2F3-4F26-B415-A4106FFDB74F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09C4D6D-128E-47E7-9C8F-49BBD99AB4D0}" type="pres">
      <dgm:prSet presAssocID="{01D158FB-00C7-4C3A-837D-4C13927769A7}" presName="spacer" presStyleCnt="0"/>
      <dgm:spPr/>
    </dgm:pt>
    <dgm:pt modelId="{F88F1DF1-BE44-459D-AB2D-BCEB4192B34D}" type="pres">
      <dgm:prSet presAssocID="{9B82CC11-81AD-4E78-AE52-0303226A4268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DD2ABEF-BFD8-463B-B5F5-323425ADF3C1}" srcId="{4E265F07-953B-4F0D-820E-1D23C5A97CF4}" destId="{405531B2-51A0-42E7-A6A0-119360B517C8}" srcOrd="3" destOrd="0" parTransId="{E035BC24-2F8A-4E03-A840-1148E8EB82A1}" sibTransId="{269787A0-4AA1-4C0C-9155-CE5095F0870F}"/>
    <dgm:cxn modelId="{FD1A7833-7295-4308-AD38-A33113D6E8F2}" srcId="{4E265F07-953B-4F0D-820E-1D23C5A97CF4}" destId="{FE20C2F1-0649-4F3B-937A-5BB9E554D47E}" srcOrd="0" destOrd="0" parTransId="{3B3B55CE-CF44-43E0-A867-3B6BDE86662B}" sibTransId="{93C39E78-0293-4B19-BD95-0615194A7B42}"/>
    <dgm:cxn modelId="{6CE10A9F-EBA3-40F3-ADFA-290BAC95E9FF}" type="presOf" srcId="{8912AEC7-1F24-4364-8D9F-B1A829EF9B34}" destId="{C8F442EB-93E2-4C63-A641-0B415A35721E}" srcOrd="0" destOrd="0" presId="urn:microsoft.com/office/officeart/2005/8/layout/vList2"/>
    <dgm:cxn modelId="{F38C0593-EA39-4B5A-A941-3308D978D587}" type="presOf" srcId="{4E265F07-953B-4F0D-820E-1D23C5A97CF4}" destId="{656FB7CE-1183-4377-9067-DBAB3C66A365}" srcOrd="0" destOrd="0" presId="urn:microsoft.com/office/officeart/2005/8/layout/vList2"/>
    <dgm:cxn modelId="{54716434-F186-4602-A581-B6A1863EF606}" type="presOf" srcId="{81B7A7A9-F2F3-4F26-B415-A4106FFDB74F}" destId="{67EC7859-1CE8-440E-9A87-E537DD7E74FE}" srcOrd="0" destOrd="0" presId="urn:microsoft.com/office/officeart/2005/8/layout/vList2"/>
    <dgm:cxn modelId="{8CEA4314-9627-41E5-BB67-16A2C092383A}" srcId="{4E265F07-953B-4F0D-820E-1D23C5A97CF4}" destId="{1F3F4391-4FE1-473C-BC0D-1CB7EF3CE53A}" srcOrd="2" destOrd="0" parTransId="{19DA664B-0D38-4360-810A-6DF467D3A2DA}" sibTransId="{EFD17085-2C99-4172-9051-EFDBE98319A1}"/>
    <dgm:cxn modelId="{D2121C1F-6A11-4EAD-96CC-D78A03144F83}" srcId="{4E265F07-953B-4F0D-820E-1D23C5A97CF4}" destId="{8912AEC7-1F24-4364-8D9F-B1A829EF9B34}" srcOrd="1" destOrd="0" parTransId="{1E5BC980-DC56-47CD-9905-B9FE0A27035D}" sibTransId="{F1828D65-ACAE-4115-8395-1C4B320709A1}"/>
    <dgm:cxn modelId="{E8D32403-333F-4800-A18B-B3AB4ED4BD99}" type="presOf" srcId="{9B82CC11-81AD-4E78-AE52-0303226A4268}" destId="{F88F1DF1-BE44-459D-AB2D-BCEB4192B34D}" srcOrd="0" destOrd="0" presId="urn:microsoft.com/office/officeart/2005/8/layout/vList2"/>
    <dgm:cxn modelId="{DD09370E-3167-4433-942F-6019F2362A87}" type="presOf" srcId="{405531B2-51A0-42E7-A6A0-119360B517C8}" destId="{66472823-F74E-4153-A4BE-F5F316723B76}" srcOrd="0" destOrd="0" presId="urn:microsoft.com/office/officeart/2005/8/layout/vList2"/>
    <dgm:cxn modelId="{DF9BD1E8-6979-406C-BCBC-451D4C56160A}" srcId="{4E265F07-953B-4F0D-820E-1D23C5A97CF4}" destId="{81B7A7A9-F2F3-4F26-B415-A4106FFDB74F}" srcOrd="4" destOrd="0" parTransId="{9A2FD432-9307-43C8-9CEC-4C1E6F90FAF3}" sibTransId="{01D158FB-00C7-4C3A-837D-4C13927769A7}"/>
    <dgm:cxn modelId="{B6CB5132-0322-41A1-9521-A8FF808CD195}" srcId="{4E265F07-953B-4F0D-820E-1D23C5A97CF4}" destId="{9B82CC11-81AD-4E78-AE52-0303226A4268}" srcOrd="5" destOrd="0" parTransId="{AD9A8E1A-2B9C-4DA3-9FCF-D13053635113}" sibTransId="{939978E8-2EB2-4289-BCE8-460E4F2E29CE}"/>
    <dgm:cxn modelId="{BDF1A437-25B9-4135-898B-48F31614226A}" type="presOf" srcId="{FE20C2F1-0649-4F3B-937A-5BB9E554D47E}" destId="{B94A2B37-AD47-4F48-BBFE-8787C00B5AD4}" srcOrd="0" destOrd="0" presId="urn:microsoft.com/office/officeart/2005/8/layout/vList2"/>
    <dgm:cxn modelId="{1FA2FF9F-C183-413B-96C2-0F2B63103F0E}" type="presOf" srcId="{1F3F4391-4FE1-473C-BC0D-1CB7EF3CE53A}" destId="{9DD20641-1199-4161-8992-2419EC50070F}" srcOrd="0" destOrd="0" presId="urn:microsoft.com/office/officeart/2005/8/layout/vList2"/>
    <dgm:cxn modelId="{B4F20196-F999-41E0-BC72-6C7ACE434EB7}" type="presParOf" srcId="{656FB7CE-1183-4377-9067-DBAB3C66A365}" destId="{B94A2B37-AD47-4F48-BBFE-8787C00B5AD4}" srcOrd="0" destOrd="0" presId="urn:microsoft.com/office/officeart/2005/8/layout/vList2"/>
    <dgm:cxn modelId="{1FCD2A32-EC78-43D3-AD47-F8A1EC03E696}" type="presParOf" srcId="{656FB7CE-1183-4377-9067-DBAB3C66A365}" destId="{689903B4-351A-44C4-B46E-43DAA23FDA7C}" srcOrd="1" destOrd="0" presId="urn:microsoft.com/office/officeart/2005/8/layout/vList2"/>
    <dgm:cxn modelId="{81D672D7-B08F-4C03-8997-A68DCC6416E4}" type="presParOf" srcId="{656FB7CE-1183-4377-9067-DBAB3C66A365}" destId="{C8F442EB-93E2-4C63-A641-0B415A35721E}" srcOrd="2" destOrd="0" presId="urn:microsoft.com/office/officeart/2005/8/layout/vList2"/>
    <dgm:cxn modelId="{61C8CAD3-A467-4790-8694-2120270025BC}" type="presParOf" srcId="{656FB7CE-1183-4377-9067-DBAB3C66A365}" destId="{1B9C7F9E-4C3C-4002-B81D-74B0D375411F}" srcOrd="3" destOrd="0" presId="urn:microsoft.com/office/officeart/2005/8/layout/vList2"/>
    <dgm:cxn modelId="{BE0AA731-8C40-4604-8488-E437E7A19206}" type="presParOf" srcId="{656FB7CE-1183-4377-9067-DBAB3C66A365}" destId="{9DD20641-1199-4161-8992-2419EC50070F}" srcOrd="4" destOrd="0" presId="urn:microsoft.com/office/officeart/2005/8/layout/vList2"/>
    <dgm:cxn modelId="{2213B0F1-E258-4CE0-B070-364D57218B8E}" type="presParOf" srcId="{656FB7CE-1183-4377-9067-DBAB3C66A365}" destId="{89F0C053-CFFD-4D47-A531-509BD1F6A68F}" srcOrd="5" destOrd="0" presId="urn:microsoft.com/office/officeart/2005/8/layout/vList2"/>
    <dgm:cxn modelId="{A586E60E-0ED9-489B-BCF1-B84C40212E93}" type="presParOf" srcId="{656FB7CE-1183-4377-9067-DBAB3C66A365}" destId="{66472823-F74E-4153-A4BE-F5F316723B76}" srcOrd="6" destOrd="0" presId="urn:microsoft.com/office/officeart/2005/8/layout/vList2"/>
    <dgm:cxn modelId="{C0BF0C29-5ECD-4729-9727-8437751AEE31}" type="presParOf" srcId="{656FB7CE-1183-4377-9067-DBAB3C66A365}" destId="{6ABB1E5A-89D9-4ADB-8EA4-51133BA30027}" srcOrd="7" destOrd="0" presId="urn:microsoft.com/office/officeart/2005/8/layout/vList2"/>
    <dgm:cxn modelId="{1610CC97-2929-47B7-A6AD-F9B842DAA3E3}" type="presParOf" srcId="{656FB7CE-1183-4377-9067-DBAB3C66A365}" destId="{67EC7859-1CE8-440E-9A87-E537DD7E74FE}" srcOrd="8" destOrd="0" presId="urn:microsoft.com/office/officeart/2005/8/layout/vList2"/>
    <dgm:cxn modelId="{505BBC76-5DF6-4320-A40F-A767058CBAC9}" type="presParOf" srcId="{656FB7CE-1183-4377-9067-DBAB3C66A365}" destId="{C09C4D6D-128E-47E7-9C8F-49BBD99AB4D0}" srcOrd="9" destOrd="0" presId="urn:microsoft.com/office/officeart/2005/8/layout/vList2"/>
    <dgm:cxn modelId="{0D145204-8E8C-4F5F-85F2-87D673529F71}" type="presParOf" srcId="{656FB7CE-1183-4377-9067-DBAB3C66A365}" destId="{F88F1DF1-BE44-459D-AB2D-BCEB4192B34D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88C58D5-B073-40C7-ACB7-69055C9F669A}" type="doc">
      <dgm:prSet loTypeId="urn:microsoft.com/office/officeart/2005/8/layout/default#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B2262F4-FCFD-4E98-AA1D-EF98E4BC87EB}">
      <dgm:prSet custT="1"/>
      <dgm:spPr/>
      <dgm:t>
        <a:bodyPr/>
        <a:lstStyle/>
        <a:p>
          <a:r>
            <a:rPr lang="uk-UA" sz="1050" b="1" i="0" noProof="0" dirty="0" smtClean="0"/>
            <a:t>- підтримка доброзичливого ставлення громадськості до діяльності організації з метою забезпечення її нормального функціонування та розширення сфери впливу;</a:t>
          </a:r>
          <a:endParaRPr lang="uk-UA" sz="1050" b="1" i="0" noProof="0" dirty="0"/>
        </a:p>
      </dgm:t>
    </dgm:pt>
    <dgm:pt modelId="{F45BD191-37FA-4145-AE43-A7AFDA1E0C4E}" type="parTrans" cxnId="{AF96DFF6-9BD0-4569-93DD-880029DCCE0B}">
      <dgm:prSet/>
      <dgm:spPr/>
      <dgm:t>
        <a:bodyPr/>
        <a:lstStyle/>
        <a:p>
          <a:endParaRPr lang="ru-RU" sz="2800" b="1"/>
        </a:p>
      </dgm:t>
    </dgm:pt>
    <dgm:pt modelId="{04E5ACAC-8E20-4125-B42D-628AFC452155}" type="sibTrans" cxnId="{AF96DFF6-9BD0-4569-93DD-880029DCCE0B}">
      <dgm:prSet/>
      <dgm:spPr/>
      <dgm:t>
        <a:bodyPr/>
        <a:lstStyle/>
        <a:p>
          <a:endParaRPr lang="ru-RU" sz="2800" b="1"/>
        </a:p>
      </dgm:t>
    </dgm:pt>
    <dgm:pt modelId="{1DC409B0-EFDC-4B72-B2F4-B0A1E670FA0C}">
      <dgm:prSet custT="1"/>
      <dgm:spPr/>
      <dgm:t>
        <a:bodyPr/>
        <a:lstStyle/>
        <a:p>
          <a:r>
            <a:rPr lang="ru-RU" sz="1050" b="1" i="0" smtClean="0"/>
            <a:t>- поліпшення взаєморозуміння організації з усіма суб'єктами взаємодії;</a:t>
          </a:r>
          <a:endParaRPr lang="ru-RU" sz="1050" b="1" i="0"/>
        </a:p>
      </dgm:t>
    </dgm:pt>
    <dgm:pt modelId="{72F6672E-8023-448A-B6E4-FDBD06C920D8}" type="parTrans" cxnId="{83574504-3FA1-44BC-BE32-778A1A138083}">
      <dgm:prSet/>
      <dgm:spPr/>
      <dgm:t>
        <a:bodyPr/>
        <a:lstStyle/>
        <a:p>
          <a:endParaRPr lang="ru-RU" sz="2800" b="1"/>
        </a:p>
      </dgm:t>
    </dgm:pt>
    <dgm:pt modelId="{CD374E2B-E4B9-4005-85ED-7AA5561E2F04}" type="sibTrans" cxnId="{83574504-3FA1-44BC-BE32-778A1A138083}">
      <dgm:prSet/>
      <dgm:spPr/>
      <dgm:t>
        <a:bodyPr/>
        <a:lstStyle/>
        <a:p>
          <a:endParaRPr lang="ru-RU" sz="2800" b="1"/>
        </a:p>
      </dgm:t>
    </dgm:pt>
    <dgm:pt modelId="{3BB73588-FFCB-44F4-BFA7-838AF668712B}">
      <dgm:prSet custT="1"/>
      <dgm:spPr/>
      <dgm:t>
        <a:bodyPr/>
        <a:lstStyle/>
        <a:p>
          <a:r>
            <a:rPr lang="ru-RU" sz="1050" b="1" i="0" smtClean="0"/>
            <a:t>- створення “громадського обличчя” організації, збереження її репутації;</a:t>
          </a:r>
          <a:endParaRPr lang="ru-RU" sz="1050" b="1" i="0"/>
        </a:p>
      </dgm:t>
    </dgm:pt>
    <dgm:pt modelId="{4DA1837F-67A6-4C9D-84EB-2333D793AC49}" type="parTrans" cxnId="{141BEEEF-000B-4E49-BFFE-C868D872486B}">
      <dgm:prSet/>
      <dgm:spPr/>
      <dgm:t>
        <a:bodyPr/>
        <a:lstStyle/>
        <a:p>
          <a:endParaRPr lang="ru-RU" sz="2800" b="1"/>
        </a:p>
      </dgm:t>
    </dgm:pt>
    <dgm:pt modelId="{CFEB3220-2C6D-422B-936D-1E5FDAC2B2E9}" type="sibTrans" cxnId="{141BEEEF-000B-4E49-BFFE-C868D872486B}">
      <dgm:prSet/>
      <dgm:spPr/>
      <dgm:t>
        <a:bodyPr/>
        <a:lstStyle/>
        <a:p>
          <a:endParaRPr lang="ru-RU" sz="2800" b="1"/>
        </a:p>
      </dgm:t>
    </dgm:pt>
    <dgm:pt modelId="{2ED868D1-1CD8-483A-9B21-8BBBE754D085}">
      <dgm:prSet custT="1"/>
      <dgm:spPr/>
      <dgm:t>
        <a:bodyPr/>
        <a:lstStyle/>
        <a:p>
          <a:r>
            <a:rPr lang="ru-RU" sz="1050" b="1" i="0" smtClean="0"/>
            <a:t>- розширення сфери впливу організації засобами пропаганди, реклами тощо;</a:t>
          </a:r>
          <a:endParaRPr lang="ru-RU" sz="1050" b="1" i="0"/>
        </a:p>
      </dgm:t>
    </dgm:pt>
    <dgm:pt modelId="{827A9591-9119-4620-BF0D-986AFCEEEC10}" type="parTrans" cxnId="{BBD72C1C-C29A-4CB3-959F-DDCBBC65BA38}">
      <dgm:prSet/>
      <dgm:spPr/>
      <dgm:t>
        <a:bodyPr/>
        <a:lstStyle/>
        <a:p>
          <a:endParaRPr lang="ru-RU" sz="2800" b="1"/>
        </a:p>
      </dgm:t>
    </dgm:pt>
    <dgm:pt modelId="{02D0048B-F0F6-4B33-9C3B-1F5813561D1A}" type="sibTrans" cxnId="{BBD72C1C-C29A-4CB3-959F-DDCBBC65BA38}">
      <dgm:prSet/>
      <dgm:spPr/>
      <dgm:t>
        <a:bodyPr/>
        <a:lstStyle/>
        <a:p>
          <a:endParaRPr lang="ru-RU" sz="2800" b="1"/>
        </a:p>
      </dgm:t>
    </dgm:pt>
    <dgm:pt modelId="{B08CCDFF-D5C2-498B-A92D-4D3FDA40A181}">
      <dgm:prSet custT="1"/>
      <dgm:spPr/>
      <dgm:t>
        <a:bodyPr/>
        <a:lstStyle/>
        <a:p>
          <a:r>
            <a:rPr lang="ru-RU" sz="1050" b="1" i="0" smtClean="0"/>
            <a:t>- виявлення та нейтралізація чуток або інших джерел непорозуміння;</a:t>
          </a:r>
          <a:endParaRPr lang="ru-RU" sz="1050" b="1" i="0"/>
        </a:p>
      </dgm:t>
    </dgm:pt>
    <dgm:pt modelId="{B82BD82C-A3AB-4958-8E3D-176DB7E73F2F}" type="parTrans" cxnId="{A314DEA3-59A3-431A-95B1-F7DC138E48C1}">
      <dgm:prSet/>
      <dgm:spPr/>
      <dgm:t>
        <a:bodyPr/>
        <a:lstStyle/>
        <a:p>
          <a:endParaRPr lang="ru-RU" sz="2800" b="1"/>
        </a:p>
      </dgm:t>
    </dgm:pt>
    <dgm:pt modelId="{03C1D4CB-2E06-4CC8-BA3C-F6E1CA8426EE}" type="sibTrans" cxnId="{A314DEA3-59A3-431A-95B1-F7DC138E48C1}">
      <dgm:prSet/>
      <dgm:spPr/>
      <dgm:t>
        <a:bodyPr/>
        <a:lstStyle/>
        <a:p>
          <a:endParaRPr lang="ru-RU" sz="2800" b="1"/>
        </a:p>
      </dgm:t>
    </dgm:pt>
    <dgm:pt modelId="{D9B4F029-2281-4C4D-BD4B-1AA9CD3CB1E5}">
      <dgm:prSet custT="1"/>
      <dgm:spPr/>
      <dgm:t>
        <a:bodyPr/>
        <a:lstStyle/>
        <a:p>
          <a:r>
            <a:rPr lang="ru-RU" sz="1050" b="1" i="0" smtClean="0"/>
            <a:t>- формування корпоративної згуртованості, створення та підтримання у співробітників організації почуття відповідальності та зацікавленості у справах адміністрації.</a:t>
          </a:r>
          <a:endParaRPr lang="ru-RU" sz="1050" b="1" i="0"/>
        </a:p>
      </dgm:t>
    </dgm:pt>
    <dgm:pt modelId="{38A4D898-F027-411D-9531-4921AEB7512D}" type="parTrans" cxnId="{02870CED-3CE6-4E30-BA8C-2D044EBEE15A}">
      <dgm:prSet/>
      <dgm:spPr/>
      <dgm:t>
        <a:bodyPr/>
        <a:lstStyle/>
        <a:p>
          <a:endParaRPr lang="ru-RU" sz="2800" b="1"/>
        </a:p>
      </dgm:t>
    </dgm:pt>
    <dgm:pt modelId="{A811EC4E-08D4-44E1-879A-DFDE2E1CD70E}" type="sibTrans" cxnId="{02870CED-3CE6-4E30-BA8C-2D044EBEE15A}">
      <dgm:prSet/>
      <dgm:spPr/>
      <dgm:t>
        <a:bodyPr/>
        <a:lstStyle/>
        <a:p>
          <a:endParaRPr lang="ru-RU" sz="2800" b="1"/>
        </a:p>
      </dgm:t>
    </dgm:pt>
    <dgm:pt modelId="{7DD05DCB-67AE-4160-812A-B3A6439433CD}">
      <dgm:prSet custT="1"/>
      <dgm:spPr/>
      <dgm:t>
        <a:bodyPr/>
        <a:lstStyle/>
        <a:p>
          <a:r>
            <a:rPr lang="uk-UA" sz="1050" b="1" i="0" noProof="0" dirty="0" smtClean="0"/>
            <a:t>Успіх діяльності, престиж організації залежить не тільки від того, що та як вона виробляє, а й від її імі­джу, тобто уявлення людей про неї. Тому психологія управління іміджем організації, її співробітників та ефективна реклама є невід'ємною частиною діяльності ке­рівника.</a:t>
          </a:r>
          <a:endParaRPr lang="uk-UA" sz="1050" b="1" i="0" noProof="0" dirty="0"/>
        </a:p>
      </dgm:t>
    </dgm:pt>
    <dgm:pt modelId="{3109B111-73DA-427B-AF7F-B2A3EF34FB94}" type="parTrans" cxnId="{9EDEC182-D79A-47E5-866D-35A89AEFB523}">
      <dgm:prSet/>
      <dgm:spPr/>
      <dgm:t>
        <a:bodyPr/>
        <a:lstStyle/>
        <a:p>
          <a:endParaRPr lang="ru-RU" sz="2800" b="1"/>
        </a:p>
      </dgm:t>
    </dgm:pt>
    <dgm:pt modelId="{C75A6E98-5A92-4F70-AF5C-C62AE5AE77B4}" type="sibTrans" cxnId="{9EDEC182-D79A-47E5-866D-35A89AEFB523}">
      <dgm:prSet/>
      <dgm:spPr/>
      <dgm:t>
        <a:bodyPr/>
        <a:lstStyle/>
        <a:p>
          <a:endParaRPr lang="ru-RU" sz="2800" b="1"/>
        </a:p>
      </dgm:t>
    </dgm:pt>
    <dgm:pt modelId="{01F6D576-B044-47C8-BAD5-13BE1D7B0F6A}" type="pres">
      <dgm:prSet presAssocID="{588C58D5-B073-40C7-ACB7-69055C9F669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3D96EF4-5084-4B4F-95D2-AC08CAFB4499}" type="pres">
      <dgm:prSet presAssocID="{CB2262F4-FCFD-4E98-AA1D-EF98E4BC87EB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D51DEF1-A1CA-4EDD-86CE-53188516E947}" type="pres">
      <dgm:prSet presAssocID="{04E5ACAC-8E20-4125-B42D-628AFC452155}" presName="sibTrans" presStyleCnt="0"/>
      <dgm:spPr/>
    </dgm:pt>
    <dgm:pt modelId="{8993D316-F1C6-406D-8D9A-C403A1C090D9}" type="pres">
      <dgm:prSet presAssocID="{1DC409B0-EFDC-4B72-B2F4-B0A1E670FA0C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0D25792-CA2C-4DF3-B32D-A1FE5B135D5D}" type="pres">
      <dgm:prSet presAssocID="{CD374E2B-E4B9-4005-85ED-7AA5561E2F04}" presName="sibTrans" presStyleCnt="0"/>
      <dgm:spPr/>
    </dgm:pt>
    <dgm:pt modelId="{61896C47-6C05-4347-B9B5-5DF4A16F9754}" type="pres">
      <dgm:prSet presAssocID="{3BB73588-FFCB-44F4-BFA7-838AF668712B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13AFD5D-D507-4040-A125-982B29B3DF06}" type="pres">
      <dgm:prSet presAssocID="{CFEB3220-2C6D-422B-936D-1E5FDAC2B2E9}" presName="sibTrans" presStyleCnt="0"/>
      <dgm:spPr/>
    </dgm:pt>
    <dgm:pt modelId="{943EAE42-38D1-4EDC-9B8E-C2B85304F7C8}" type="pres">
      <dgm:prSet presAssocID="{2ED868D1-1CD8-483A-9B21-8BBBE754D085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A07082E-C555-4ED6-A1F3-50A4E4FE3D85}" type="pres">
      <dgm:prSet presAssocID="{02D0048B-F0F6-4B33-9C3B-1F5813561D1A}" presName="sibTrans" presStyleCnt="0"/>
      <dgm:spPr/>
    </dgm:pt>
    <dgm:pt modelId="{ABF8B6A2-F670-48AB-AE4C-633FFA0DA171}" type="pres">
      <dgm:prSet presAssocID="{B08CCDFF-D5C2-498B-A92D-4D3FDA40A181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0CF2476-90C2-40F8-9C76-912371143B6D}" type="pres">
      <dgm:prSet presAssocID="{03C1D4CB-2E06-4CC8-BA3C-F6E1CA8426EE}" presName="sibTrans" presStyleCnt="0"/>
      <dgm:spPr/>
    </dgm:pt>
    <dgm:pt modelId="{A465A01E-C470-499A-97D4-B51518CEC649}" type="pres">
      <dgm:prSet presAssocID="{D9B4F029-2281-4C4D-BD4B-1AA9CD3CB1E5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6F8FB67-115A-4C7F-8EEB-9AA4A2ABB5BA}" type="pres">
      <dgm:prSet presAssocID="{A811EC4E-08D4-44E1-879A-DFDE2E1CD70E}" presName="sibTrans" presStyleCnt="0"/>
      <dgm:spPr/>
    </dgm:pt>
    <dgm:pt modelId="{9C699334-2233-4AF1-8AFF-80ED6696BD70}" type="pres">
      <dgm:prSet presAssocID="{7DD05DCB-67AE-4160-812A-B3A6439433CD}" presName="node" presStyleLbl="node1" presStyleIdx="6" presStyleCnt="7" custScaleX="18768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BCA09AC-1471-4720-949F-3A2E5FC517F2}" type="presOf" srcId="{588C58D5-B073-40C7-ACB7-69055C9F669A}" destId="{01F6D576-B044-47C8-BAD5-13BE1D7B0F6A}" srcOrd="0" destOrd="0" presId="urn:microsoft.com/office/officeart/2005/8/layout/default#2"/>
    <dgm:cxn modelId="{83574504-3FA1-44BC-BE32-778A1A138083}" srcId="{588C58D5-B073-40C7-ACB7-69055C9F669A}" destId="{1DC409B0-EFDC-4B72-B2F4-B0A1E670FA0C}" srcOrd="1" destOrd="0" parTransId="{72F6672E-8023-448A-B6E4-FDBD06C920D8}" sibTransId="{CD374E2B-E4B9-4005-85ED-7AA5561E2F04}"/>
    <dgm:cxn modelId="{9858FF2E-17B0-4FE6-8E64-89B612EF37DA}" type="presOf" srcId="{7DD05DCB-67AE-4160-812A-B3A6439433CD}" destId="{9C699334-2233-4AF1-8AFF-80ED6696BD70}" srcOrd="0" destOrd="0" presId="urn:microsoft.com/office/officeart/2005/8/layout/default#2"/>
    <dgm:cxn modelId="{9EDEC182-D79A-47E5-866D-35A89AEFB523}" srcId="{588C58D5-B073-40C7-ACB7-69055C9F669A}" destId="{7DD05DCB-67AE-4160-812A-B3A6439433CD}" srcOrd="6" destOrd="0" parTransId="{3109B111-73DA-427B-AF7F-B2A3EF34FB94}" sibTransId="{C75A6E98-5A92-4F70-AF5C-C62AE5AE77B4}"/>
    <dgm:cxn modelId="{A314DEA3-59A3-431A-95B1-F7DC138E48C1}" srcId="{588C58D5-B073-40C7-ACB7-69055C9F669A}" destId="{B08CCDFF-D5C2-498B-A92D-4D3FDA40A181}" srcOrd="4" destOrd="0" parTransId="{B82BD82C-A3AB-4958-8E3D-176DB7E73F2F}" sibTransId="{03C1D4CB-2E06-4CC8-BA3C-F6E1CA8426EE}"/>
    <dgm:cxn modelId="{141BEEEF-000B-4E49-BFFE-C868D872486B}" srcId="{588C58D5-B073-40C7-ACB7-69055C9F669A}" destId="{3BB73588-FFCB-44F4-BFA7-838AF668712B}" srcOrd="2" destOrd="0" parTransId="{4DA1837F-67A6-4C9D-84EB-2333D793AC49}" sibTransId="{CFEB3220-2C6D-422B-936D-1E5FDAC2B2E9}"/>
    <dgm:cxn modelId="{AF96DFF6-9BD0-4569-93DD-880029DCCE0B}" srcId="{588C58D5-B073-40C7-ACB7-69055C9F669A}" destId="{CB2262F4-FCFD-4E98-AA1D-EF98E4BC87EB}" srcOrd="0" destOrd="0" parTransId="{F45BD191-37FA-4145-AE43-A7AFDA1E0C4E}" sibTransId="{04E5ACAC-8E20-4125-B42D-628AFC452155}"/>
    <dgm:cxn modelId="{B9ABBB70-6642-4D92-8EE5-6AB56F4BEDE3}" type="presOf" srcId="{1DC409B0-EFDC-4B72-B2F4-B0A1E670FA0C}" destId="{8993D316-F1C6-406D-8D9A-C403A1C090D9}" srcOrd="0" destOrd="0" presId="urn:microsoft.com/office/officeart/2005/8/layout/default#2"/>
    <dgm:cxn modelId="{4F1957E8-41DF-4FBB-B5D4-9F163BD0D845}" type="presOf" srcId="{CB2262F4-FCFD-4E98-AA1D-EF98E4BC87EB}" destId="{03D96EF4-5084-4B4F-95D2-AC08CAFB4499}" srcOrd="0" destOrd="0" presId="urn:microsoft.com/office/officeart/2005/8/layout/default#2"/>
    <dgm:cxn modelId="{C81415C4-E3EA-4164-87C9-2152922154B6}" type="presOf" srcId="{B08CCDFF-D5C2-498B-A92D-4D3FDA40A181}" destId="{ABF8B6A2-F670-48AB-AE4C-633FFA0DA171}" srcOrd="0" destOrd="0" presId="urn:microsoft.com/office/officeart/2005/8/layout/default#2"/>
    <dgm:cxn modelId="{02870CED-3CE6-4E30-BA8C-2D044EBEE15A}" srcId="{588C58D5-B073-40C7-ACB7-69055C9F669A}" destId="{D9B4F029-2281-4C4D-BD4B-1AA9CD3CB1E5}" srcOrd="5" destOrd="0" parTransId="{38A4D898-F027-411D-9531-4921AEB7512D}" sibTransId="{A811EC4E-08D4-44E1-879A-DFDE2E1CD70E}"/>
    <dgm:cxn modelId="{BBD72C1C-C29A-4CB3-959F-DDCBBC65BA38}" srcId="{588C58D5-B073-40C7-ACB7-69055C9F669A}" destId="{2ED868D1-1CD8-483A-9B21-8BBBE754D085}" srcOrd="3" destOrd="0" parTransId="{827A9591-9119-4620-BF0D-986AFCEEEC10}" sibTransId="{02D0048B-F0F6-4B33-9C3B-1F5813561D1A}"/>
    <dgm:cxn modelId="{B20128D3-66F6-430C-937F-E10B7984B937}" type="presOf" srcId="{2ED868D1-1CD8-483A-9B21-8BBBE754D085}" destId="{943EAE42-38D1-4EDC-9B8E-C2B85304F7C8}" srcOrd="0" destOrd="0" presId="urn:microsoft.com/office/officeart/2005/8/layout/default#2"/>
    <dgm:cxn modelId="{4D0337A6-063A-445D-A75C-15FD8EBB23EE}" type="presOf" srcId="{3BB73588-FFCB-44F4-BFA7-838AF668712B}" destId="{61896C47-6C05-4347-B9B5-5DF4A16F9754}" srcOrd="0" destOrd="0" presId="urn:microsoft.com/office/officeart/2005/8/layout/default#2"/>
    <dgm:cxn modelId="{7AC219F9-2410-45AB-A3E5-B839FA3F2F39}" type="presOf" srcId="{D9B4F029-2281-4C4D-BD4B-1AA9CD3CB1E5}" destId="{A465A01E-C470-499A-97D4-B51518CEC649}" srcOrd="0" destOrd="0" presId="urn:microsoft.com/office/officeart/2005/8/layout/default#2"/>
    <dgm:cxn modelId="{6BB54E3A-ECF5-4B56-AEBE-0ED085DDA5B0}" type="presParOf" srcId="{01F6D576-B044-47C8-BAD5-13BE1D7B0F6A}" destId="{03D96EF4-5084-4B4F-95D2-AC08CAFB4499}" srcOrd="0" destOrd="0" presId="urn:microsoft.com/office/officeart/2005/8/layout/default#2"/>
    <dgm:cxn modelId="{D2F3205A-8397-401A-A01D-0A8580F0492E}" type="presParOf" srcId="{01F6D576-B044-47C8-BAD5-13BE1D7B0F6A}" destId="{2D51DEF1-A1CA-4EDD-86CE-53188516E947}" srcOrd="1" destOrd="0" presId="urn:microsoft.com/office/officeart/2005/8/layout/default#2"/>
    <dgm:cxn modelId="{337E920F-6590-46D7-863B-2188AE499483}" type="presParOf" srcId="{01F6D576-B044-47C8-BAD5-13BE1D7B0F6A}" destId="{8993D316-F1C6-406D-8D9A-C403A1C090D9}" srcOrd="2" destOrd="0" presId="urn:microsoft.com/office/officeart/2005/8/layout/default#2"/>
    <dgm:cxn modelId="{00C27474-C902-4286-8AFB-F5CBC58B7D86}" type="presParOf" srcId="{01F6D576-B044-47C8-BAD5-13BE1D7B0F6A}" destId="{A0D25792-CA2C-4DF3-B32D-A1FE5B135D5D}" srcOrd="3" destOrd="0" presId="urn:microsoft.com/office/officeart/2005/8/layout/default#2"/>
    <dgm:cxn modelId="{5038C932-6C31-4BC2-9F85-90B0E47ED285}" type="presParOf" srcId="{01F6D576-B044-47C8-BAD5-13BE1D7B0F6A}" destId="{61896C47-6C05-4347-B9B5-5DF4A16F9754}" srcOrd="4" destOrd="0" presId="urn:microsoft.com/office/officeart/2005/8/layout/default#2"/>
    <dgm:cxn modelId="{D63CA262-FA90-4B7B-BF3F-3FF64686EB80}" type="presParOf" srcId="{01F6D576-B044-47C8-BAD5-13BE1D7B0F6A}" destId="{713AFD5D-D507-4040-A125-982B29B3DF06}" srcOrd="5" destOrd="0" presId="urn:microsoft.com/office/officeart/2005/8/layout/default#2"/>
    <dgm:cxn modelId="{E43397CC-68CC-4012-823F-8669266DE35E}" type="presParOf" srcId="{01F6D576-B044-47C8-BAD5-13BE1D7B0F6A}" destId="{943EAE42-38D1-4EDC-9B8E-C2B85304F7C8}" srcOrd="6" destOrd="0" presId="urn:microsoft.com/office/officeart/2005/8/layout/default#2"/>
    <dgm:cxn modelId="{F879837D-72D5-4C86-B2D5-1D8391D8364F}" type="presParOf" srcId="{01F6D576-B044-47C8-BAD5-13BE1D7B0F6A}" destId="{AA07082E-C555-4ED6-A1F3-50A4E4FE3D85}" srcOrd="7" destOrd="0" presId="urn:microsoft.com/office/officeart/2005/8/layout/default#2"/>
    <dgm:cxn modelId="{99D073CA-092A-4D5A-A306-897EAD6B6929}" type="presParOf" srcId="{01F6D576-B044-47C8-BAD5-13BE1D7B0F6A}" destId="{ABF8B6A2-F670-48AB-AE4C-633FFA0DA171}" srcOrd="8" destOrd="0" presId="urn:microsoft.com/office/officeart/2005/8/layout/default#2"/>
    <dgm:cxn modelId="{D1B3D0B7-E179-4D27-9C1B-267F027962BC}" type="presParOf" srcId="{01F6D576-B044-47C8-BAD5-13BE1D7B0F6A}" destId="{E0CF2476-90C2-40F8-9C76-912371143B6D}" srcOrd="9" destOrd="0" presId="urn:microsoft.com/office/officeart/2005/8/layout/default#2"/>
    <dgm:cxn modelId="{70EEF6B5-2860-48AF-82D1-8168C86E20E8}" type="presParOf" srcId="{01F6D576-B044-47C8-BAD5-13BE1D7B0F6A}" destId="{A465A01E-C470-499A-97D4-B51518CEC649}" srcOrd="10" destOrd="0" presId="urn:microsoft.com/office/officeart/2005/8/layout/default#2"/>
    <dgm:cxn modelId="{71D7A981-EA3A-4E7C-9725-6E298DCDE970}" type="presParOf" srcId="{01F6D576-B044-47C8-BAD5-13BE1D7B0F6A}" destId="{B6F8FB67-115A-4C7F-8EEB-9AA4A2ABB5BA}" srcOrd="11" destOrd="0" presId="urn:microsoft.com/office/officeart/2005/8/layout/default#2"/>
    <dgm:cxn modelId="{37EBEA55-C5D8-4322-BB3C-EAF50FC3F1D8}" type="presParOf" srcId="{01F6D576-B044-47C8-BAD5-13BE1D7B0F6A}" destId="{9C699334-2233-4AF1-8AFF-80ED6696BD70}" srcOrd="12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B0C06F-2445-4DE4-A776-A8AD33773614}">
      <dsp:nvSpPr>
        <dsp:cNvPr id="0" name=""/>
        <dsp:cNvSpPr/>
      </dsp:nvSpPr>
      <dsp:spPr>
        <a:xfrm>
          <a:off x="0" y="91864"/>
          <a:ext cx="4704184" cy="115478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0" i="0" kern="1200" noProof="0" dirty="0" smtClean="0"/>
            <a:t>якість, фінансова спроможність, конкурентоспроможність товарів (послуг);</a:t>
          </a:r>
          <a:endParaRPr lang="uk-UA" sz="2100" kern="1200" noProof="0" dirty="0"/>
        </a:p>
      </dsp:txBody>
      <dsp:txXfrm>
        <a:off x="0" y="91864"/>
        <a:ext cx="4704184" cy="1154789"/>
      </dsp:txXfrm>
    </dsp:sp>
    <dsp:sp modelId="{8AC0185E-8B82-4A15-AEBC-06C52D9AB5AF}">
      <dsp:nvSpPr>
        <dsp:cNvPr id="0" name=""/>
        <dsp:cNvSpPr/>
      </dsp:nvSpPr>
      <dsp:spPr>
        <a:xfrm>
          <a:off x="0" y="1307134"/>
          <a:ext cx="4704184" cy="1154789"/>
        </a:xfrm>
        <a:prstGeom prst="roundRect">
          <a:avLst/>
        </a:prstGeom>
        <a:solidFill>
          <a:schemeClr val="accent3">
            <a:hueOff val="-2796490"/>
            <a:satOff val="-8373"/>
            <a:lumOff val="-104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0" i="0" kern="1200" noProof="0" dirty="0" smtClean="0"/>
            <a:t>ефективність управління</a:t>
          </a:r>
          <a:r>
            <a:rPr lang="ru-RU" sz="2100" b="0" i="0" kern="1200" dirty="0" smtClean="0"/>
            <a:t>;</a:t>
          </a:r>
          <a:endParaRPr lang="ru-RU" sz="2100" kern="1200" dirty="0"/>
        </a:p>
      </dsp:txBody>
      <dsp:txXfrm>
        <a:off x="0" y="1307134"/>
        <a:ext cx="4704184" cy="1154789"/>
      </dsp:txXfrm>
    </dsp:sp>
    <dsp:sp modelId="{53EF1359-EC21-4B12-8E3D-C58043109162}">
      <dsp:nvSpPr>
        <dsp:cNvPr id="0" name=""/>
        <dsp:cNvSpPr/>
      </dsp:nvSpPr>
      <dsp:spPr>
        <a:xfrm>
          <a:off x="0" y="2522404"/>
          <a:ext cx="4704184" cy="1154789"/>
        </a:xfrm>
        <a:prstGeom prst="roundRect">
          <a:avLst/>
        </a:prstGeom>
        <a:solidFill>
          <a:schemeClr val="accent3">
            <a:hueOff val="-5592980"/>
            <a:satOff val="-16746"/>
            <a:lumOff val="-209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0" i="0" kern="1200" noProof="0" dirty="0" smtClean="0"/>
            <a:t>організаційна</a:t>
          </a:r>
          <a:r>
            <a:rPr lang="ru-RU" sz="2100" b="0" i="0" kern="1200" dirty="0" smtClean="0"/>
            <a:t> культура та </a:t>
          </a:r>
          <a:r>
            <a:rPr lang="uk-UA" sz="2100" b="0" i="0" kern="1200" noProof="0" dirty="0" smtClean="0"/>
            <a:t>екологічна безпека;</a:t>
          </a:r>
          <a:endParaRPr lang="uk-UA" sz="2100" kern="1200" noProof="0" dirty="0"/>
        </a:p>
      </dsp:txBody>
      <dsp:txXfrm>
        <a:off x="0" y="2522404"/>
        <a:ext cx="4704184" cy="1154789"/>
      </dsp:txXfrm>
    </dsp:sp>
    <dsp:sp modelId="{33B4D233-2C18-4BB7-9C56-7D0DE48F87B4}">
      <dsp:nvSpPr>
        <dsp:cNvPr id="0" name=""/>
        <dsp:cNvSpPr/>
      </dsp:nvSpPr>
      <dsp:spPr>
        <a:xfrm>
          <a:off x="0" y="3737674"/>
          <a:ext cx="4704184" cy="1154789"/>
        </a:xfrm>
        <a:prstGeom prst="roundRect">
          <a:avLst/>
        </a:prstGeom>
        <a:solidFill>
          <a:schemeClr val="accent3">
            <a:hueOff val="-8389470"/>
            <a:satOff val="-25119"/>
            <a:lumOff val="-313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0" i="0" kern="1200" noProof="0" dirty="0" smtClean="0"/>
            <a:t>тиражування імені організації через засоби масової інформації.</a:t>
          </a:r>
          <a:endParaRPr lang="uk-UA" sz="2100" kern="1200" noProof="0" dirty="0"/>
        </a:p>
      </dsp:txBody>
      <dsp:txXfrm>
        <a:off x="0" y="3737674"/>
        <a:ext cx="4704184" cy="115478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E6E91C-ED40-4674-BF3C-6B96FC062E4E}">
      <dsp:nvSpPr>
        <dsp:cNvPr id="0" name=""/>
        <dsp:cNvSpPr/>
      </dsp:nvSpPr>
      <dsp:spPr>
        <a:xfrm>
          <a:off x="0" y="53932"/>
          <a:ext cx="3913536" cy="77651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smtClean="0"/>
            <a:t>самооцінка особистості;</a:t>
          </a:r>
          <a:endParaRPr lang="ru-RU" sz="1400" kern="1200"/>
        </a:p>
      </dsp:txBody>
      <dsp:txXfrm>
        <a:off x="0" y="53932"/>
        <a:ext cx="3913536" cy="776514"/>
      </dsp:txXfrm>
    </dsp:sp>
    <dsp:sp modelId="{4798EBFB-7B67-4C67-9FEF-5F3947750BE5}">
      <dsp:nvSpPr>
        <dsp:cNvPr id="0" name=""/>
        <dsp:cNvSpPr/>
      </dsp:nvSpPr>
      <dsp:spPr>
        <a:xfrm>
          <a:off x="0" y="870767"/>
          <a:ext cx="3913536" cy="77651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smtClean="0"/>
            <a:t>моральні цінності особистості;</a:t>
          </a:r>
          <a:endParaRPr lang="ru-RU" sz="1400" b="0" i="0" kern="1200"/>
        </a:p>
      </dsp:txBody>
      <dsp:txXfrm>
        <a:off x="0" y="870767"/>
        <a:ext cx="3913536" cy="776514"/>
      </dsp:txXfrm>
    </dsp:sp>
    <dsp:sp modelId="{42C67DC0-DF00-447F-B5D4-257BB64A2FD0}">
      <dsp:nvSpPr>
        <dsp:cNvPr id="0" name=""/>
        <dsp:cNvSpPr/>
      </dsp:nvSpPr>
      <dsp:spPr>
        <a:xfrm>
          <a:off x="0" y="1687601"/>
          <a:ext cx="3913536" cy="77651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smtClean="0"/>
            <a:t>етика ділового спілкування;</a:t>
          </a:r>
          <a:endParaRPr lang="ru-RU" sz="1400" b="0" i="0" kern="1200"/>
        </a:p>
      </dsp:txBody>
      <dsp:txXfrm>
        <a:off x="0" y="1687601"/>
        <a:ext cx="3913536" cy="776514"/>
      </dsp:txXfrm>
    </dsp:sp>
    <dsp:sp modelId="{7F2D1E42-4198-4FBA-8324-566DCDBD1810}">
      <dsp:nvSpPr>
        <dsp:cNvPr id="0" name=""/>
        <dsp:cNvSpPr/>
      </dsp:nvSpPr>
      <dsp:spPr>
        <a:xfrm>
          <a:off x="0" y="2504436"/>
          <a:ext cx="3913536" cy="77651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smtClean="0"/>
            <a:t>діловий етикет і протокол;</a:t>
          </a:r>
          <a:endParaRPr lang="ru-RU" sz="1400" b="0" i="0" kern="1200"/>
        </a:p>
      </dsp:txBody>
      <dsp:txXfrm>
        <a:off x="0" y="2504436"/>
        <a:ext cx="3913536" cy="776514"/>
      </dsp:txXfrm>
    </dsp:sp>
    <dsp:sp modelId="{919880C5-3E50-431D-94EA-9E8183D86A62}">
      <dsp:nvSpPr>
        <dsp:cNvPr id="0" name=""/>
        <dsp:cNvSpPr/>
      </dsp:nvSpPr>
      <dsp:spPr>
        <a:xfrm>
          <a:off x="0" y="3321270"/>
          <a:ext cx="3913536" cy="77651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smtClean="0"/>
            <a:t>тактика спілкування (уміла орієнтація в конкретній ситуації, володіння механізмами психологічної дії і т. д.);</a:t>
          </a:r>
          <a:endParaRPr lang="ru-RU" sz="1400" b="0" i="0" kern="1200"/>
        </a:p>
      </dsp:txBody>
      <dsp:txXfrm>
        <a:off x="0" y="3321270"/>
        <a:ext cx="3913536" cy="776514"/>
      </dsp:txXfrm>
    </dsp:sp>
    <dsp:sp modelId="{9D88E18A-0DD2-4108-AFC1-6162AA464F8A}">
      <dsp:nvSpPr>
        <dsp:cNvPr id="0" name=""/>
        <dsp:cNvSpPr/>
      </dsp:nvSpPr>
      <dsp:spPr>
        <a:xfrm>
          <a:off x="0" y="4138104"/>
          <a:ext cx="3913536" cy="77651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smtClean="0"/>
            <a:t>зовнішній вигляд (одяг, аксесуари до одягу; постава і хода).</a:t>
          </a:r>
          <a:endParaRPr lang="ru-RU" sz="1400" b="0" i="0" kern="1200"/>
        </a:p>
      </dsp:txBody>
      <dsp:txXfrm>
        <a:off x="0" y="4138104"/>
        <a:ext cx="3913536" cy="77651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0B9E1B-E457-4F40-BDEE-F1F9A038CADA}">
      <dsp:nvSpPr>
        <dsp:cNvPr id="0" name=""/>
        <dsp:cNvSpPr/>
      </dsp:nvSpPr>
      <dsp:spPr>
        <a:xfrm>
          <a:off x="0" y="439632"/>
          <a:ext cx="4104456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B3F5D1-98D2-484B-8405-F97F263F4CA4}">
      <dsp:nvSpPr>
        <dsp:cNvPr id="0" name=""/>
        <dsp:cNvSpPr/>
      </dsp:nvSpPr>
      <dsp:spPr>
        <a:xfrm>
          <a:off x="205222" y="11592"/>
          <a:ext cx="2873119" cy="8560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597" tIns="0" rIns="108597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err="1" smtClean="0"/>
            <a:t>зовнішній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вигляд</a:t>
          </a:r>
          <a:r>
            <a:rPr lang="ru-RU" sz="1400" b="0" i="0" kern="1200" dirty="0" smtClean="0"/>
            <a:t>: </a:t>
          </a:r>
          <a:r>
            <a:rPr lang="ru-RU" sz="1400" b="0" i="0" kern="1200" dirty="0" err="1" smtClean="0"/>
            <a:t>одяг</a:t>
          </a:r>
          <a:r>
            <a:rPr lang="ru-RU" sz="1400" b="0" i="0" kern="1200" dirty="0" smtClean="0"/>
            <a:t>, </a:t>
          </a:r>
          <a:r>
            <a:rPr lang="ru-RU" sz="1400" b="0" i="0" kern="1200" dirty="0" err="1" smtClean="0"/>
            <a:t>аксесуари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одягу</a:t>
          </a:r>
          <a:r>
            <a:rPr lang="ru-RU" sz="1400" b="0" i="0" kern="1200" dirty="0" smtClean="0"/>
            <a:t>, </a:t>
          </a:r>
          <a:r>
            <a:rPr lang="ru-RU" sz="1400" b="0" i="0" kern="1200" dirty="0" err="1" smtClean="0"/>
            <a:t>зачіска</a:t>
          </a:r>
          <a:r>
            <a:rPr lang="ru-RU" sz="1400" b="0" i="0" kern="1200" dirty="0" smtClean="0"/>
            <a:t>, </a:t>
          </a:r>
          <a:r>
            <a:rPr lang="ru-RU" sz="1400" b="0" i="0" kern="1200" dirty="0" err="1" smtClean="0"/>
            <a:t>макіяж</a:t>
          </a:r>
          <a:r>
            <a:rPr lang="ru-RU" sz="1400" b="0" i="0" kern="1200" dirty="0" smtClean="0"/>
            <a:t>;</a:t>
          </a:r>
          <a:endParaRPr lang="ru-RU" sz="1400" kern="1200" dirty="0"/>
        </a:p>
      </dsp:txBody>
      <dsp:txXfrm>
        <a:off x="205222" y="11592"/>
        <a:ext cx="2873119" cy="856080"/>
      </dsp:txXfrm>
    </dsp:sp>
    <dsp:sp modelId="{3C71F1AE-FF5B-4814-92DD-52F137742F3F}">
      <dsp:nvSpPr>
        <dsp:cNvPr id="0" name=""/>
        <dsp:cNvSpPr/>
      </dsp:nvSpPr>
      <dsp:spPr>
        <a:xfrm>
          <a:off x="0" y="1755072"/>
          <a:ext cx="4104456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1455293"/>
              <a:satOff val="5156"/>
              <a:lumOff val="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7324C0-E325-4711-9D34-B7DF05E4D748}">
      <dsp:nvSpPr>
        <dsp:cNvPr id="0" name=""/>
        <dsp:cNvSpPr/>
      </dsp:nvSpPr>
      <dsp:spPr>
        <a:xfrm>
          <a:off x="205222" y="1327032"/>
          <a:ext cx="2873119" cy="856080"/>
        </a:xfrm>
        <a:prstGeom prst="roundRect">
          <a:avLst/>
        </a:prstGeom>
        <a:solidFill>
          <a:schemeClr val="accent2">
            <a:hueOff val="1455293"/>
            <a:satOff val="5156"/>
            <a:lumOff val="19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597" tIns="0" rIns="108597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smtClean="0"/>
            <a:t>гарні манери: належні жести, пози, постава, хода;</a:t>
          </a:r>
          <a:endParaRPr lang="ru-RU" sz="1400" b="0" i="0" kern="1200"/>
        </a:p>
      </dsp:txBody>
      <dsp:txXfrm>
        <a:off x="205222" y="1327032"/>
        <a:ext cx="2873119" cy="856080"/>
      </dsp:txXfrm>
    </dsp:sp>
    <dsp:sp modelId="{F67D3B8D-41CB-4463-AAF9-58ACF562E494}">
      <dsp:nvSpPr>
        <dsp:cNvPr id="0" name=""/>
        <dsp:cNvSpPr/>
      </dsp:nvSpPr>
      <dsp:spPr>
        <a:xfrm>
          <a:off x="0" y="3070512"/>
          <a:ext cx="4104456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2910586"/>
              <a:satOff val="10313"/>
              <a:lumOff val="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33A3E1-42A0-452B-9A83-B41A51AA1C81}">
      <dsp:nvSpPr>
        <dsp:cNvPr id="0" name=""/>
        <dsp:cNvSpPr/>
      </dsp:nvSpPr>
      <dsp:spPr>
        <a:xfrm>
          <a:off x="205222" y="2642472"/>
          <a:ext cx="2873119" cy="856080"/>
        </a:xfrm>
        <a:prstGeom prst="roundRect">
          <a:avLst/>
        </a:prstGeom>
        <a:solidFill>
          <a:schemeClr val="accent2">
            <a:hueOff val="2910586"/>
            <a:satOff val="10313"/>
            <a:lumOff val="39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597" tIns="0" rIns="108597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smtClean="0"/>
            <a:t>виразність міміки та вміння нею керувати;</a:t>
          </a:r>
          <a:endParaRPr lang="ru-RU" sz="1400" b="0" i="0" kern="1200"/>
        </a:p>
      </dsp:txBody>
      <dsp:txXfrm>
        <a:off x="205222" y="2642472"/>
        <a:ext cx="2873119" cy="856080"/>
      </dsp:txXfrm>
    </dsp:sp>
    <dsp:sp modelId="{A0A449E9-EF17-400D-A3AD-6CCC65C686D0}">
      <dsp:nvSpPr>
        <dsp:cNvPr id="0" name=""/>
        <dsp:cNvSpPr/>
      </dsp:nvSpPr>
      <dsp:spPr>
        <a:xfrm>
          <a:off x="0" y="4385952"/>
          <a:ext cx="4104456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4365879"/>
              <a:satOff val="15469"/>
              <a:lumOff val="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C703AE-D892-4BF5-AF0D-C18CDEADFEAA}">
      <dsp:nvSpPr>
        <dsp:cNvPr id="0" name=""/>
        <dsp:cNvSpPr/>
      </dsp:nvSpPr>
      <dsp:spPr>
        <a:xfrm>
          <a:off x="205222" y="3957912"/>
          <a:ext cx="2873119" cy="856080"/>
        </a:xfrm>
        <a:prstGeom prst="roundRect">
          <a:avLst/>
        </a:prstGeom>
        <a:solidFill>
          <a:schemeClr val="accent2">
            <a:hueOff val="4365879"/>
            <a:satOff val="15469"/>
            <a:lumOff val="58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597" tIns="0" rIns="108597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smtClean="0"/>
            <a:t>вміння використовувати простір для спілкування тощо</a:t>
          </a:r>
          <a:endParaRPr lang="ru-RU" sz="1400" b="0" i="0" kern="1200"/>
        </a:p>
      </dsp:txBody>
      <dsp:txXfrm>
        <a:off x="205222" y="3957912"/>
        <a:ext cx="2873119" cy="8560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668F85-DF1F-4997-8B08-FDE11E2C5BDF}">
      <dsp:nvSpPr>
        <dsp:cNvPr id="0" name=""/>
        <dsp:cNvSpPr/>
      </dsp:nvSpPr>
      <dsp:spPr>
        <a:xfrm>
          <a:off x="535" y="407542"/>
          <a:ext cx="2087158" cy="125229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err="1" smtClean="0"/>
            <a:t>мистецтво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подобатися</a:t>
          </a:r>
          <a:r>
            <a:rPr lang="ru-RU" sz="1600" b="0" i="0" kern="1200" dirty="0" smtClean="0"/>
            <a:t> людям;</a:t>
          </a:r>
          <a:endParaRPr lang="ru-RU" sz="1600" kern="1200" dirty="0"/>
        </a:p>
      </dsp:txBody>
      <dsp:txXfrm>
        <a:off x="535" y="407542"/>
        <a:ext cx="2087158" cy="1252295"/>
      </dsp:txXfrm>
    </dsp:sp>
    <dsp:sp modelId="{7C41766C-6DA2-4B01-B83A-9D76EAA7D4CB}">
      <dsp:nvSpPr>
        <dsp:cNvPr id="0" name=""/>
        <dsp:cNvSpPr/>
      </dsp:nvSpPr>
      <dsp:spPr>
        <a:xfrm>
          <a:off x="2296409" y="407542"/>
          <a:ext cx="2087158" cy="1252295"/>
        </a:xfrm>
        <a:prstGeom prst="rect">
          <a:avLst/>
        </a:prstGeom>
        <a:solidFill>
          <a:schemeClr val="accent5">
            <a:hueOff val="-1003625"/>
            <a:satOff val="5210"/>
            <a:lumOff val="379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smtClean="0"/>
            <a:t>вміння правильно спілкуватися;</a:t>
          </a:r>
          <a:endParaRPr lang="ru-RU" sz="1600" b="0" i="0" kern="1200"/>
        </a:p>
      </dsp:txBody>
      <dsp:txXfrm>
        <a:off x="2296409" y="407542"/>
        <a:ext cx="2087158" cy="1252295"/>
      </dsp:txXfrm>
    </dsp:sp>
    <dsp:sp modelId="{8B6B883C-7277-483B-A53F-3131D6B8D732}">
      <dsp:nvSpPr>
        <dsp:cNvPr id="0" name=""/>
        <dsp:cNvSpPr/>
      </dsp:nvSpPr>
      <dsp:spPr>
        <a:xfrm>
          <a:off x="535" y="1868553"/>
          <a:ext cx="2087158" cy="1252295"/>
        </a:xfrm>
        <a:prstGeom prst="rect">
          <a:avLst/>
        </a:prstGeom>
        <a:solidFill>
          <a:schemeClr val="accent5">
            <a:hueOff val="-2007249"/>
            <a:satOff val="10421"/>
            <a:lumOff val="758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smtClean="0"/>
            <a:t>наявність необхідних для позитивного іміджу якостей особистості;</a:t>
          </a:r>
          <a:endParaRPr lang="ru-RU" sz="1600" b="0" i="0" kern="1200"/>
        </a:p>
      </dsp:txBody>
      <dsp:txXfrm>
        <a:off x="535" y="1868553"/>
        <a:ext cx="2087158" cy="1252295"/>
      </dsp:txXfrm>
    </dsp:sp>
    <dsp:sp modelId="{668ED707-A638-492E-B9EB-0A0306482CDF}">
      <dsp:nvSpPr>
        <dsp:cNvPr id="0" name=""/>
        <dsp:cNvSpPr/>
      </dsp:nvSpPr>
      <dsp:spPr>
        <a:xfrm>
          <a:off x="2296409" y="1868553"/>
          <a:ext cx="2087158" cy="1252295"/>
        </a:xfrm>
        <a:prstGeom prst="rect">
          <a:avLst/>
        </a:prstGeom>
        <a:solidFill>
          <a:schemeClr val="accent5">
            <a:hueOff val="-3010874"/>
            <a:satOff val="15631"/>
            <a:lumOff val="1137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smtClean="0"/>
            <a:t>вміння розуміти людей та впливати на них тощо.</a:t>
          </a:r>
          <a:endParaRPr lang="ru-RU" sz="1600" b="0" i="0" kern="1200"/>
        </a:p>
      </dsp:txBody>
      <dsp:txXfrm>
        <a:off x="2296409" y="1868553"/>
        <a:ext cx="2087158" cy="125229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9E57E4-A53D-4683-9284-0B8BE2EB812E}">
      <dsp:nvSpPr>
        <dsp:cNvPr id="0" name=""/>
        <dsp:cNvSpPr/>
      </dsp:nvSpPr>
      <dsp:spPr>
        <a:xfrm>
          <a:off x="0" y="0"/>
          <a:ext cx="5112568" cy="9149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i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Внутрішні (етичні) чинники іміджу:</a:t>
          </a:r>
          <a:endParaRPr lang="uk-UA" sz="2300" b="1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0"/>
        <a:ext cx="5112568" cy="914940"/>
      </dsp:txXfrm>
    </dsp:sp>
    <dsp:sp modelId="{9C69C144-89C2-4933-B143-4A05D7232577}">
      <dsp:nvSpPr>
        <dsp:cNvPr id="0" name=""/>
        <dsp:cNvSpPr/>
      </dsp:nvSpPr>
      <dsp:spPr>
        <a:xfrm>
          <a:off x="0" y="981505"/>
          <a:ext cx="5112568" cy="914940"/>
        </a:xfrm>
        <a:prstGeom prst="roundRect">
          <a:avLst/>
        </a:prstGeom>
        <a:solidFill>
          <a:schemeClr val="accent2">
            <a:hueOff val="1091470"/>
            <a:satOff val="3867"/>
            <a:lumOff val="14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i="0" kern="1200" smtClean="0"/>
            <a:t>чесність;</a:t>
          </a:r>
          <a:endParaRPr lang="ru-RU" sz="2300" b="0" i="0" kern="1200"/>
        </a:p>
      </dsp:txBody>
      <dsp:txXfrm>
        <a:off x="0" y="981505"/>
        <a:ext cx="5112568" cy="914940"/>
      </dsp:txXfrm>
    </dsp:sp>
    <dsp:sp modelId="{94899F82-BD8B-4A66-80B3-6AB13091193B}">
      <dsp:nvSpPr>
        <dsp:cNvPr id="0" name=""/>
        <dsp:cNvSpPr/>
      </dsp:nvSpPr>
      <dsp:spPr>
        <a:xfrm>
          <a:off x="0" y="1962685"/>
          <a:ext cx="5112568" cy="914940"/>
        </a:xfrm>
        <a:prstGeom prst="roundRect">
          <a:avLst/>
        </a:prstGeom>
        <a:solidFill>
          <a:schemeClr val="accent2">
            <a:hueOff val="2182939"/>
            <a:satOff val="7734"/>
            <a:lumOff val="29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i="0" kern="1200" smtClean="0"/>
            <a:t>порядність;</a:t>
          </a:r>
          <a:endParaRPr lang="ru-RU" sz="2300" b="0" i="0" kern="1200"/>
        </a:p>
      </dsp:txBody>
      <dsp:txXfrm>
        <a:off x="0" y="1962685"/>
        <a:ext cx="5112568" cy="914940"/>
      </dsp:txXfrm>
    </dsp:sp>
    <dsp:sp modelId="{08BEDB13-7E19-440D-9D97-0DDB55F25214}">
      <dsp:nvSpPr>
        <dsp:cNvPr id="0" name=""/>
        <dsp:cNvSpPr/>
      </dsp:nvSpPr>
      <dsp:spPr>
        <a:xfrm>
          <a:off x="0" y="2943865"/>
          <a:ext cx="5112568" cy="914940"/>
        </a:xfrm>
        <a:prstGeom prst="roundRect">
          <a:avLst/>
        </a:prstGeom>
        <a:solidFill>
          <a:schemeClr val="accent2">
            <a:hueOff val="3274409"/>
            <a:satOff val="11602"/>
            <a:lumOff val="44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i="0" kern="1200" smtClean="0"/>
            <a:t>повага до підлеглих, партнерів;</a:t>
          </a:r>
          <a:endParaRPr lang="ru-RU" sz="2300" b="0" i="0" kern="1200"/>
        </a:p>
      </dsp:txBody>
      <dsp:txXfrm>
        <a:off x="0" y="2943865"/>
        <a:ext cx="5112568" cy="914940"/>
      </dsp:txXfrm>
    </dsp:sp>
    <dsp:sp modelId="{ADFE5F0A-FD69-4FD3-BF2C-4407855F1045}">
      <dsp:nvSpPr>
        <dsp:cNvPr id="0" name=""/>
        <dsp:cNvSpPr/>
      </dsp:nvSpPr>
      <dsp:spPr>
        <a:xfrm>
          <a:off x="0" y="3925046"/>
          <a:ext cx="5112568" cy="914940"/>
        </a:xfrm>
        <a:prstGeom prst="roundRect">
          <a:avLst/>
        </a:prstGeom>
        <a:solidFill>
          <a:schemeClr val="accent2">
            <a:hueOff val="4365879"/>
            <a:satOff val="15469"/>
            <a:lumOff val="58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i="0" kern="1200" smtClean="0"/>
            <a:t>вірність даному слову;</a:t>
          </a:r>
          <a:endParaRPr lang="ru-RU" sz="2300" b="0" i="0" kern="1200"/>
        </a:p>
      </dsp:txBody>
      <dsp:txXfrm>
        <a:off x="0" y="3925046"/>
        <a:ext cx="5112568" cy="91494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36189-2108-4B58-B080-E0240D3ACA61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4A360-79CE-45E4-999F-B6799C9953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280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B4C71EC6-210F-42DE-9C53-41977AD35B3D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9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1484784"/>
            <a:ext cx="5769000" cy="5373216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1078790" y="188640"/>
            <a:ext cx="806521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uk-U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Основи формування іміджу організації та персоналу</a:t>
            </a:r>
            <a:endParaRPr lang="uk-UA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426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3319123334"/>
              </p:ext>
            </p:extLst>
          </p:nvPr>
        </p:nvGraphicFramePr>
        <p:xfrm>
          <a:off x="1259632" y="1988840"/>
          <a:ext cx="708044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15616" y="424767"/>
            <a:ext cx="7128792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algn="ctr"/>
            <a:r>
              <a:rPr lang="uk-UA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До завдань цього засобу управління імі­джем належать </a:t>
            </a:r>
            <a:r>
              <a:rPr lang="uk-UA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:</a:t>
            </a:r>
          </a:p>
          <a:p>
            <a:pPr algn="ctr"/>
            <a:endParaRPr lang="uk-UA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5620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260648"/>
            <a:ext cx="7439728" cy="3440168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Блок-схема: альтернативный процесс 1"/>
          <p:cNvSpPr/>
          <p:nvPr/>
        </p:nvSpPr>
        <p:spPr>
          <a:xfrm>
            <a:off x="258220" y="3933056"/>
            <a:ext cx="8640960" cy="2848565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>
                <a:solidFill>
                  <a:schemeClr val="bg1"/>
                </a:solidFill>
              </a:rPr>
              <a:t>Термін</a:t>
            </a:r>
            <a:r>
              <a:rPr lang="ru-RU" sz="1400" b="1" dirty="0">
                <a:solidFill>
                  <a:schemeClr val="bg1"/>
                </a:solidFill>
              </a:rPr>
              <a:t> “</a:t>
            </a:r>
            <a:r>
              <a:rPr lang="ru-RU" sz="1400" b="1" dirty="0" err="1">
                <a:solidFill>
                  <a:schemeClr val="bg1"/>
                </a:solidFill>
              </a:rPr>
              <a:t>імідж</a:t>
            </a:r>
            <a:r>
              <a:rPr lang="ru-RU" sz="1400" b="1" dirty="0">
                <a:solidFill>
                  <a:schemeClr val="bg1"/>
                </a:solidFill>
              </a:rPr>
              <a:t>” (англ. і</a:t>
            </a:r>
            <a:r>
              <a:rPr lang="en-US" sz="1400" b="1" dirty="0">
                <a:solidFill>
                  <a:schemeClr val="bg1"/>
                </a:solidFill>
              </a:rPr>
              <a:t>mage – </a:t>
            </a:r>
            <a:r>
              <a:rPr lang="ru-RU" sz="1400" b="1" dirty="0">
                <a:solidFill>
                  <a:schemeClr val="bg1"/>
                </a:solidFill>
              </a:rPr>
              <a:t>образ, престиж, </a:t>
            </a:r>
            <a:r>
              <a:rPr lang="ru-RU" sz="1400" b="1" dirty="0" err="1">
                <a:solidFill>
                  <a:schemeClr val="bg1"/>
                </a:solidFill>
              </a:rPr>
              <a:t>репутація</a:t>
            </a:r>
            <a:r>
              <a:rPr lang="ru-RU" sz="1400" b="1" dirty="0">
                <a:solidFill>
                  <a:schemeClr val="bg1"/>
                </a:solidFill>
              </a:rPr>
              <a:t>) – </a:t>
            </a:r>
            <a:r>
              <a:rPr lang="ru-RU" sz="1400" b="1" dirty="0" err="1">
                <a:solidFill>
                  <a:schemeClr val="bg1"/>
                </a:solidFill>
              </a:rPr>
              <a:t>враження</a:t>
            </a:r>
            <a:r>
              <a:rPr lang="ru-RU" sz="1400" b="1" dirty="0">
                <a:solidFill>
                  <a:schemeClr val="bg1"/>
                </a:solidFill>
              </a:rPr>
              <a:t>, яке </a:t>
            </a:r>
            <a:r>
              <a:rPr lang="ru-RU" sz="1400" b="1" dirty="0" err="1">
                <a:solidFill>
                  <a:schemeClr val="bg1"/>
                </a:solidFill>
              </a:rPr>
              <a:t>організація</a:t>
            </a:r>
            <a:r>
              <a:rPr lang="ru-RU" sz="1400" b="1" dirty="0">
                <a:solidFill>
                  <a:schemeClr val="bg1"/>
                </a:solidFill>
              </a:rPr>
              <a:t> та </a:t>
            </a:r>
            <a:r>
              <a:rPr lang="ru-RU" sz="1400" b="1" dirty="0" err="1">
                <a:solidFill>
                  <a:schemeClr val="bg1"/>
                </a:solidFill>
              </a:rPr>
              <a:t>її</a:t>
            </a:r>
            <a:r>
              <a:rPr lang="ru-RU" sz="1400" b="1" dirty="0">
                <a:solidFill>
                  <a:schemeClr val="bg1"/>
                </a:solidFill>
              </a:rPr>
              <a:t> </a:t>
            </a:r>
            <a:r>
              <a:rPr lang="ru-RU" sz="1400" b="1" dirty="0" err="1">
                <a:solidFill>
                  <a:schemeClr val="bg1"/>
                </a:solidFill>
              </a:rPr>
              <a:t>співробітники</a:t>
            </a:r>
            <a:r>
              <a:rPr lang="ru-RU" sz="1400" b="1" dirty="0">
                <a:solidFill>
                  <a:schemeClr val="bg1"/>
                </a:solidFill>
              </a:rPr>
              <a:t> </a:t>
            </a:r>
            <a:r>
              <a:rPr lang="ru-RU" sz="1400" b="1" dirty="0" err="1">
                <a:solidFill>
                  <a:schemeClr val="bg1"/>
                </a:solidFill>
              </a:rPr>
              <a:t>справляють</a:t>
            </a:r>
            <a:r>
              <a:rPr lang="ru-RU" sz="1400" b="1" dirty="0">
                <a:solidFill>
                  <a:schemeClr val="bg1"/>
                </a:solidFill>
              </a:rPr>
              <a:t> на людей і яке </a:t>
            </a:r>
            <a:r>
              <a:rPr lang="ru-RU" sz="1400" b="1" dirty="0" err="1">
                <a:solidFill>
                  <a:schemeClr val="bg1"/>
                </a:solidFill>
              </a:rPr>
              <a:t>фіксується</a:t>
            </a:r>
            <a:r>
              <a:rPr lang="ru-RU" sz="1400" b="1" dirty="0">
                <a:solidFill>
                  <a:schemeClr val="bg1"/>
                </a:solidFill>
              </a:rPr>
              <a:t> в </a:t>
            </a:r>
            <a:r>
              <a:rPr lang="ru-RU" sz="1400" b="1" dirty="0" err="1">
                <a:solidFill>
                  <a:schemeClr val="bg1"/>
                </a:solidFill>
              </a:rPr>
              <a:t>їх</a:t>
            </a:r>
            <a:r>
              <a:rPr lang="ru-RU" sz="1400" b="1" dirty="0">
                <a:solidFill>
                  <a:schemeClr val="bg1"/>
                </a:solidFill>
              </a:rPr>
              <a:t> </a:t>
            </a:r>
            <a:r>
              <a:rPr lang="ru-RU" sz="1400" b="1" dirty="0" err="1">
                <a:solidFill>
                  <a:schemeClr val="bg1"/>
                </a:solidFill>
              </a:rPr>
              <a:t>свідомості</a:t>
            </a:r>
            <a:r>
              <a:rPr lang="ru-RU" sz="1400" b="1" dirty="0">
                <a:solidFill>
                  <a:schemeClr val="bg1"/>
                </a:solidFill>
              </a:rPr>
              <a:t> у </a:t>
            </a:r>
            <a:r>
              <a:rPr lang="ru-RU" sz="1400" b="1" dirty="0" err="1">
                <a:solidFill>
                  <a:schemeClr val="bg1"/>
                </a:solidFill>
              </a:rPr>
              <a:t>формі</a:t>
            </a:r>
            <a:r>
              <a:rPr lang="ru-RU" sz="1400" b="1" dirty="0">
                <a:solidFill>
                  <a:schemeClr val="bg1"/>
                </a:solidFill>
              </a:rPr>
              <a:t> </a:t>
            </a:r>
            <a:r>
              <a:rPr lang="ru-RU" sz="1400" b="1" dirty="0" err="1">
                <a:solidFill>
                  <a:schemeClr val="bg1"/>
                </a:solidFill>
              </a:rPr>
              <a:t>певних</a:t>
            </a:r>
            <a:r>
              <a:rPr lang="ru-RU" sz="1400" b="1" dirty="0">
                <a:solidFill>
                  <a:schemeClr val="bg1"/>
                </a:solidFill>
              </a:rPr>
              <a:t> </a:t>
            </a:r>
            <a:r>
              <a:rPr lang="ru-RU" sz="1400" b="1" dirty="0" err="1">
                <a:solidFill>
                  <a:schemeClr val="bg1"/>
                </a:solidFill>
              </a:rPr>
              <a:t>емоційно</a:t>
            </a:r>
            <a:r>
              <a:rPr lang="ru-RU" sz="1400" b="1" dirty="0">
                <a:solidFill>
                  <a:schemeClr val="bg1"/>
                </a:solidFill>
              </a:rPr>
              <a:t> </a:t>
            </a:r>
            <a:r>
              <a:rPr lang="ru-RU" sz="1400" b="1" dirty="0" err="1">
                <a:solidFill>
                  <a:schemeClr val="bg1"/>
                </a:solidFill>
              </a:rPr>
              <a:t>забарвлених</a:t>
            </a:r>
            <a:r>
              <a:rPr lang="ru-RU" sz="1400" b="1" dirty="0">
                <a:solidFill>
                  <a:schemeClr val="bg1"/>
                </a:solidFill>
              </a:rPr>
              <a:t> </a:t>
            </a:r>
            <a:r>
              <a:rPr lang="ru-RU" sz="1400" b="1" dirty="0" err="1">
                <a:solidFill>
                  <a:schemeClr val="bg1"/>
                </a:solidFill>
              </a:rPr>
              <a:t>стереотипних</a:t>
            </a:r>
            <a:r>
              <a:rPr lang="ru-RU" sz="1400" b="1" dirty="0">
                <a:solidFill>
                  <a:schemeClr val="bg1"/>
                </a:solidFill>
              </a:rPr>
              <a:t> </a:t>
            </a:r>
            <a:r>
              <a:rPr lang="ru-RU" sz="1400" b="1" dirty="0" err="1">
                <a:solidFill>
                  <a:schemeClr val="bg1"/>
                </a:solidFill>
              </a:rPr>
              <a:t>уявлень</a:t>
            </a:r>
            <a:r>
              <a:rPr lang="ru-RU" sz="1400" b="1" dirty="0">
                <a:solidFill>
                  <a:schemeClr val="bg1"/>
                </a:solidFill>
              </a:rPr>
              <a:t> (думок, </a:t>
            </a:r>
            <a:r>
              <a:rPr lang="ru-RU" sz="1400" b="1" dirty="0" err="1">
                <a:solidFill>
                  <a:schemeClr val="bg1"/>
                </a:solidFill>
              </a:rPr>
              <a:t>суджень</a:t>
            </a:r>
            <a:r>
              <a:rPr lang="ru-RU" sz="1400" b="1" dirty="0">
                <a:solidFill>
                  <a:schemeClr val="bg1"/>
                </a:solidFill>
              </a:rPr>
              <a:t> про них).</a:t>
            </a:r>
          </a:p>
          <a:p>
            <a:pPr algn="ctr"/>
            <a:r>
              <a:rPr lang="ru-RU" sz="1400" b="1" dirty="0">
                <a:solidFill>
                  <a:schemeClr val="bg1"/>
                </a:solidFill>
              </a:rPr>
              <a:t>У </a:t>
            </a:r>
            <a:r>
              <a:rPr lang="ru-RU" sz="1400" b="1" dirty="0" err="1">
                <a:solidFill>
                  <a:schemeClr val="bg1"/>
                </a:solidFill>
              </a:rPr>
              <a:t>психології</a:t>
            </a:r>
            <a:r>
              <a:rPr lang="ru-RU" sz="1400" b="1" dirty="0">
                <a:solidFill>
                  <a:schemeClr val="bg1"/>
                </a:solidFill>
              </a:rPr>
              <a:t> </a:t>
            </a:r>
            <a:r>
              <a:rPr lang="ru-RU" sz="1400" b="1" dirty="0" err="1">
                <a:solidFill>
                  <a:schemeClr val="bg1"/>
                </a:solidFill>
              </a:rPr>
              <a:t>під</a:t>
            </a:r>
            <a:r>
              <a:rPr lang="ru-RU" sz="1400" b="1" dirty="0">
                <a:solidFill>
                  <a:schemeClr val="bg1"/>
                </a:solidFill>
              </a:rPr>
              <a:t> </a:t>
            </a:r>
            <a:r>
              <a:rPr lang="ru-RU" sz="1400" b="1" dirty="0" err="1">
                <a:solidFill>
                  <a:schemeClr val="bg1"/>
                </a:solidFill>
              </a:rPr>
              <a:t>іміджем</a:t>
            </a:r>
            <a:r>
              <a:rPr lang="ru-RU" sz="1400" b="1" dirty="0">
                <a:solidFill>
                  <a:schemeClr val="bg1"/>
                </a:solidFill>
              </a:rPr>
              <a:t> </a:t>
            </a:r>
            <a:r>
              <a:rPr lang="ru-RU" sz="1400" b="1" dirty="0" err="1">
                <a:solidFill>
                  <a:schemeClr val="bg1"/>
                </a:solidFill>
              </a:rPr>
              <a:t>розуміють</a:t>
            </a:r>
            <a:r>
              <a:rPr lang="ru-RU" sz="1400" b="1" dirty="0">
                <a:solidFill>
                  <a:schemeClr val="bg1"/>
                </a:solidFill>
              </a:rPr>
              <a:t> характер стереотипу, </a:t>
            </a:r>
            <a:r>
              <a:rPr lang="ru-RU" sz="1400" b="1" dirty="0" err="1">
                <a:solidFill>
                  <a:schemeClr val="bg1"/>
                </a:solidFill>
              </a:rPr>
              <a:t>що</a:t>
            </a:r>
            <a:r>
              <a:rPr lang="ru-RU" sz="1400" b="1" dirty="0">
                <a:solidFill>
                  <a:schemeClr val="bg1"/>
                </a:solidFill>
              </a:rPr>
              <a:t> </a:t>
            </a:r>
            <a:r>
              <a:rPr lang="ru-RU" sz="1400" b="1" dirty="0" err="1">
                <a:solidFill>
                  <a:schemeClr val="bg1"/>
                </a:solidFill>
              </a:rPr>
              <a:t>склався</a:t>
            </a:r>
            <a:r>
              <a:rPr lang="ru-RU" sz="1400" b="1" dirty="0">
                <a:solidFill>
                  <a:schemeClr val="bg1"/>
                </a:solidFill>
              </a:rPr>
              <a:t> в </a:t>
            </a:r>
            <a:r>
              <a:rPr lang="ru-RU" sz="1400" b="1" dirty="0" err="1">
                <a:solidFill>
                  <a:schemeClr val="bg1"/>
                </a:solidFill>
              </a:rPr>
              <a:t>масовій</a:t>
            </a:r>
            <a:r>
              <a:rPr lang="ru-RU" sz="1400" b="1" dirty="0">
                <a:solidFill>
                  <a:schemeClr val="bg1"/>
                </a:solidFill>
              </a:rPr>
              <a:t> </a:t>
            </a:r>
            <a:r>
              <a:rPr lang="ru-RU" sz="1400" b="1" dirty="0" err="1">
                <a:solidFill>
                  <a:schemeClr val="bg1"/>
                </a:solidFill>
              </a:rPr>
              <a:t>свідомості</a:t>
            </a:r>
            <a:r>
              <a:rPr lang="ru-RU" sz="1400" b="1" dirty="0">
                <a:solidFill>
                  <a:schemeClr val="bg1"/>
                </a:solidFill>
              </a:rPr>
              <a:t> і </a:t>
            </a:r>
            <a:r>
              <a:rPr lang="ru-RU" sz="1400" b="1" dirty="0" err="1">
                <a:solidFill>
                  <a:schemeClr val="bg1"/>
                </a:solidFill>
              </a:rPr>
              <a:t>має</a:t>
            </a:r>
            <a:r>
              <a:rPr lang="ru-RU" sz="1400" b="1" dirty="0">
                <a:solidFill>
                  <a:schemeClr val="bg1"/>
                </a:solidFill>
              </a:rPr>
              <a:t> </a:t>
            </a:r>
            <a:r>
              <a:rPr lang="ru-RU" sz="1400" b="1" dirty="0" err="1">
                <a:solidFill>
                  <a:schemeClr val="bg1"/>
                </a:solidFill>
              </a:rPr>
              <a:t>емоційно</a:t>
            </a:r>
            <a:r>
              <a:rPr lang="ru-RU" sz="1400" b="1" dirty="0">
                <a:solidFill>
                  <a:schemeClr val="bg1"/>
                </a:solidFill>
              </a:rPr>
              <a:t> </a:t>
            </a:r>
            <a:r>
              <a:rPr lang="ru-RU" sz="1400" b="1" dirty="0" err="1">
                <a:solidFill>
                  <a:schemeClr val="bg1"/>
                </a:solidFill>
              </a:rPr>
              <a:t>забарвлений</a:t>
            </a:r>
            <a:r>
              <a:rPr lang="ru-RU" sz="1400" b="1" dirty="0">
                <a:solidFill>
                  <a:schemeClr val="bg1"/>
                </a:solidFill>
              </a:rPr>
              <a:t> образ кого-</a:t>
            </a:r>
            <a:r>
              <a:rPr lang="ru-RU" sz="1400" b="1" dirty="0" err="1">
                <a:solidFill>
                  <a:schemeClr val="bg1"/>
                </a:solidFill>
              </a:rPr>
              <a:t>небудь</a:t>
            </a:r>
            <a:r>
              <a:rPr lang="ru-RU" sz="1400" b="1" dirty="0">
                <a:solidFill>
                  <a:schemeClr val="bg1"/>
                </a:solidFill>
              </a:rPr>
              <a:t> </a:t>
            </a:r>
            <a:r>
              <a:rPr lang="ru-RU" sz="1400" b="1" dirty="0" err="1">
                <a:solidFill>
                  <a:schemeClr val="bg1"/>
                </a:solidFill>
              </a:rPr>
              <a:t>або</a:t>
            </a:r>
            <a:r>
              <a:rPr lang="ru-RU" sz="1400" b="1" dirty="0">
                <a:solidFill>
                  <a:schemeClr val="bg1"/>
                </a:solidFill>
              </a:rPr>
              <a:t> </a:t>
            </a:r>
            <a:r>
              <a:rPr lang="ru-RU" sz="1400" b="1" dirty="0" err="1">
                <a:solidFill>
                  <a:schemeClr val="bg1"/>
                </a:solidFill>
              </a:rPr>
              <a:t>чого-небудь</a:t>
            </a:r>
            <a:r>
              <a:rPr lang="ru-RU" sz="1400" b="1" dirty="0">
                <a:solidFill>
                  <a:schemeClr val="bg1"/>
                </a:solidFill>
              </a:rPr>
              <a:t>. </a:t>
            </a:r>
            <a:r>
              <a:rPr lang="ru-RU" sz="1400" b="1" dirty="0" err="1">
                <a:solidFill>
                  <a:schemeClr val="bg1"/>
                </a:solidFill>
              </a:rPr>
              <a:t>Імідж</a:t>
            </a:r>
            <a:r>
              <a:rPr lang="ru-RU" sz="1400" b="1" dirty="0">
                <a:solidFill>
                  <a:schemeClr val="bg1"/>
                </a:solidFill>
              </a:rPr>
              <a:t> </a:t>
            </a:r>
            <a:r>
              <a:rPr lang="ru-RU" sz="1400" b="1" dirty="0" err="1">
                <a:solidFill>
                  <a:schemeClr val="bg1"/>
                </a:solidFill>
              </a:rPr>
              <a:t>відображає</a:t>
            </a:r>
            <a:r>
              <a:rPr lang="ru-RU" sz="1400" b="1" dirty="0">
                <a:solidFill>
                  <a:schemeClr val="bg1"/>
                </a:solidFill>
              </a:rPr>
              <a:t> </a:t>
            </a:r>
            <a:r>
              <a:rPr lang="ru-RU" sz="1400" b="1" dirty="0" err="1">
                <a:solidFill>
                  <a:schemeClr val="bg1"/>
                </a:solidFill>
              </a:rPr>
              <a:t>соціальні</a:t>
            </a:r>
            <a:r>
              <a:rPr lang="ru-RU" sz="1400" b="1" dirty="0">
                <a:solidFill>
                  <a:schemeClr val="bg1"/>
                </a:solidFill>
              </a:rPr>
              <a:t> </a:t>
            </a:r>
            <a:r>
              <a:rPr lang="ru-RU" sz="1400" b="1" dirty="0" err="1">
                <a:solidFill>
                  <a:schemeClr val="bg1"/>
                </a:solidFill>
              </a:rPr>
              <a:t>очікування</a:t>
            </a:r>
            <a:r>
              <a:rPr lang="ru-RU" sz="1400" b="1" dirty="0">
                <a:solidFill>
                  <a:schemeClr val="bg1"/>
                </a:solidFill>
              </a:rPr>
              <a:t> </a:t>
            </a:r>
            <a:r>
              <a:rPr lang="ru-RU" sz="1400" b="1" dirty="0" err="1">
                <a:solidFill>
                  <a:schemeClr val="bg1"/>
                </a:solidFill>
              </a:rPr>
              <a:t>певної</a:t>
            </a:r>
            <a:r>
              <a:rPr lang="ru-RU" sz="1400" b="1" dirty="0">
                <a:solidFill>
                  <a:schemeClr val="bg1"/>
                </a:solidFill>
              </a:rPr>
              <a:t> </a:t>
            </a:r>
            <a:r>
              <a:rPr lang="ru-RU" sz="1400" b="1" dirty="0" err="1">
                <a:solidFill>
                  <a:schemeClr val="bg1"/>
                </a:solidFill>
              </a:rPr>
              <a:t>групи</a:t>
            </a:r>
            <a:r>
              <a:rPr lang="ru-RU" sz="1400" b="1" dirty="0">
                <a:solidFill>
                  <a:schemeClr val="bg1"/>
                </a:solidFill>
              </a:rPr>
              <a:t>. </a:t>
            </a:r>
            <a:r>
              <a:rPr lang="ru-RU" sz="1400" b="1" dirty="0" err="1">
                <a:solidFill>
                  <a:schemeClr val="bg1"/>
                </a:solidFill>
              </a:rPr>
              <a:t>Формування</a:t>
            </a:r>
            <a:r>
              <a:rPr lang="ru-RU" sz="1400" b="1" dirty="0">
                <a:solidFill>
                  <a:schemeClr val="bg1"/>
                </a:solidFill>
              </a:rPr>
              <a:t> </a:t>
            </a:r>
            <a:r>
              <a:rPr lang="ru-RU" sz="1400" b="1" dirty="0" err="1">
                <a:solidFill>
                  <a:schemeClr val="bg1"/>
                </a:solidFill>
              </a:rPr>
              <a:t>іміджу</a:t>
            </a:r>
            <a:r>
              <a:rPr lang="ru-RU" sz="1400" b="1" dirty="0">
                <a:solidFill>
                  <a:schemeClr val="bg1"/>
                </a:solidFill>
              </a:rPr>
              <a:t> </a:t>
            </a:r>
            <a:r>
              <a:rPr lang="ru-RU" sz="1400" b="1" dirty="0" err="1">
                <a:solidFill>
                  <a:schemeClr val="bg1"/>
                </a:solidFill>
              </a:rPr>
              <a:t>відбувається</a:t>
            </a:r>
            <a:r>
              <a:rPr lang="ru-RU" sz="1400" b="1" dirty="0">
                <a:solidFill>
                  <a:schemeClr val="bg1"/>
                </a:solidFill>
              </a:rPr>
              <a:t> </a:t>
            </a:r>
            <a:r>
              <a:rPr lang="ru-RU" sz="1400" b="1" dirty="0" err="1">
                <a:solidFill>
                  <a:schemeClr val="bg1"/>
                </a:solidFill>
              </a:rPr>
              <a:t>стихійно</a:t>
            </a:r>
            <a:r>
              <a:rPr lang="ru-RU" sz="1400" b="1" dirty="0">
                <a:solidFill>
                  <a:schemeClr val="bg1"/>
                </a:solidFill>
              </a:rPr>
              <a:t>, але </a:t>
            </a:r>
            <a:r>
              <a:rPr lang="ru-RU" sz="1400" b="1" dirty="0" err="1">
                <a:solidFill>
                  <a:schemeClr val="bg1"/>
                </a:solidFill>
              </a:rPr>
              <a:t>частіше</a:t>
            </a:r>
            <a:r>
              <a:rPr lang="ru-RU" sz="1400" b="1" dirty="0">
                <a:solidFill>
                  <a:schemeClr val="bg1"/>
                </a:solidFill>
              </a:rPr>
              <a:t> </a:t>
            </a:r>
            <a:r>
              <a:rPr lang="ru-RU" sz="1400" b="1" dirty="0" err="1">
                <a:solidFill>
                  <a:schemeClr val="bg1"/>
                </a:solidFill>
              </a:rPr>
              <a:t>воно</a:t>
            </a:r>
            <a:r>
              <a:rPr lang="ru-RU" sz="1400" b="1" dirty="0">
                <a:solidFill>
                  <a:schemeClr val="bg1"/>
                </a:solidFill>
              </a:rPr>
              <a:t> є результатом </a:t>
            </a:r>
            <a:r>
              <a:rPr lang="ru-RU" sz="1400" b="1" dirty="0" err="1">
                <a:solidFill>
                  <a:schemeClr val="bg1"/>
                </a:solidFill>
              </a:rPr>
              <a:t>роботи</a:t>
            </a:r>
            <a:r>
              <a:rPr lang="ru-RU" sz="1400" b="1" dirty="0">
                <a:solidFill>
                  <a:schemeClr val="bg1"/>
                </a:solidFill>
              </a:rPr>
              <a:t> </a:t>
            </a:r>
            <a:r>
              <a:rPr lang="ru-RU" sz="1400" b="1" dirty="0" err="1">
                <a:solidFill>
                  <a:schemeClr val="bg1"/>
                </a:solidFill>
              </a:rPr>
              <a:t>фахівців</a:t>
            </a:r>
            <a:r>
              <a:rPr lang="ru-RU" sz="1400" b="1" dirty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ru-RU" sz="1400" b="1" dirty="0" err="1" smtClean="0">
                <a:solidFill>
                  <a:schemeClr val="bg1"/>
                </a:solidFill>
              </a:rPr>
              <a:t>Імідж</a:t>
            </a:r>
            <a:r>
              <a:rPr lang="ru-RU" sz="1400" b="1" dirty="0" smtClean="0">
                <a:solidFill>
                  <a:schemeClr val="bg1"/>
                </a:solidFill>
              </a:rPr>
              <a:t> </a:t>
            </a:r>
            <a:r>
              <a:rPr lang="ru-RU" sz="1400" b="1" dirty="0" err="1">
                <a:solidFill>
                  <a:schemeClr val="bg1"/>
                </a:solidFill>
              </a:rPr>
              <a:t>організації</a:t>
            </a:r>
            <a:r>
              <a:rPr lang="ru-RU" sz="1400" b="1" dirty="0">
                <a:solidFill>
                  <a:schemeClr val="bg1"/>
                </a:solidFill>
              </a:rPr>
              <a:t> (</a:t>
            </a:r>
            <a:r>
              <a:rPr lang="ru-RU" sz="1400" b="1" dirty="0" err="1">
                <a:solidFill>
                  <a:schemeClr val="bg1"/>
                </a:solidFill>
              </a:rPr>
              <a:t>корпоративний</a:t>
            </a:r>
            <a:r>
              <a:rPr lang="ru-RU" sz="1400" b="1" dirty="0">
                <a:solidFill>
                  <a:schemeClr val="bg1"/>
                </a:solidFill>
              </a:rPr>
              <a:t> </a:t>
            </a:r>
            <a:r>
              <a:rPr lang="ru-RU" sz="1400" b="1" dirty="0" err="1">
                <a:solidFill>
                  <a:schemeClr val="bg1"/>
                </a:solidFill>
              </a:rPr>
              <a:t>імідж</a:t>
            </a:r>
            <a:r>
              <a:rPr lang="ru-RU" sz="1400" b="1" dirty="0">
                <a:solidFill>
                  <a:schemeClr val="bg1"/>
                </a:solidFill>
              </a:rPr>
              <a:t>) є </a:t>
            </a:r>
            <a:r>
              <a:rPr lang="ru-RU" sz="1400" b="1" dirty="0" err="1">
                <a:solidFill>
                  <a:schemeClr val="bg1"/>
                </a:solidFill>
              </a:rPr>
              <a:t>віддзеркаленням</a:t>
            </a:r>
            <a:r>
              <a:rPr lang="ru-RU" sz="1400" b="1" dirty="0">
                <a:solidFill>
                  <a:schemeClr val="bg1"/>
                </a:solidFill>
              </a:rPr>
              <a:t> </a:t>
            </a:r>
            <a:r>
              <a:rPr lang="ru-RU" sz="1400" b="1" dirty="0" err="1">
                <a:solidFill>
                  <a:schemeClr val="bg1"/>
                </a:solidFill>
              </a:rPr>
              <a:t>цінностей</a:t>
            </a:r>
            <a:r>
              <a:rPr lang="ru-RU" sz="1400" b="1" dirty="0">
                <a:solidFill>
                  <a:schemeClr val="bg1"/>
                </a:solidFill>
              </a:rPr>
              <a:t> </a:t>
            </a:r>
            <a:r>
              <a:rPr lang="ru-RU" sz="1400" b="1" dirty="0" err="1">
                <a:solidFill>
                  <a:schemeClr val="bg1"/>
                </a:solidFill>
              </a:rPr>
              <a:t>організації</a:t>
            </a:r>
            <a:r>
              <a:rPr lang="ru-RU" sz="1400" b="1" dirty="0">
                <a:solidFill>
                  <a:schemeClr val="bg1"/>
                </a:solidFill>
              </a:rPr>
              <a:t> і </a:t>
            </a:r>
            <a:r>
              <a:rPr lang="ru-RU" sz="1400" b="1" dirty="0" err="1">
                <a:solidFill>
                  <a:schemeClr val="bg1"/>
                </a:solidFill>
              </a:rPr>
              <a:t>тим</a:t>
            </a:r>
            <a:r>
              <a:rPr lang="ru-RU" sz="1400" b="1" dirty="0">
                <a:solidFill>
                  <a:schemeClr val="bg1"/>
                </a:solidFill>
              </a:rPr>
              <a:t>, як </a:t>
            </a:r>
            <a:r>
              <a:rPr lang="ru-RU" sz="1400" b="1" dirty="0" err="1">
                <a:solidFill>
                  <a:schemeClr val="bg1"/>
                </a:solidFill>
              </a:rPr>
              <a:t>ці</a:t>
            </a:r>
            <a:r>
              <a:rPr lang="ru-RU" sz="1400" b="1" dirty="0">
                <a:solidFill>
                  <a:schemeClr val="bg1"/>
                </a:solidFill>
              </a:rPr>
              <a:t> </a:t>
            </a:r>
            <a:r>
              <a:rPr lang="ru-RU" sz="1400" b="1" dirty="0" err="1">
                <a:solidFill>
                  <a:schemeClr val="bg1"/>
                </a:solidFill>
              </a:rPr>
              <a:t>цінності</a:t>
            </a:r>
            <a:r>
              <a:rPr lang="ru-RU" sz="1400" b="1" dirty="0">
                <a:solidFill>
                  <a:schemeClr val="bg1"/>
                </a:solidFill>
              </a:rPr>
              <a:t> </a:t>
            </a:r>
            <a:r>
              <a:rPr lang="ru-RU" sz="1400" b="1" dirty="0" err="1">
                <a:solidFill>
                  <a:schemeClr val="bg1"/>
                </a:solidFill>
              </a:rPr>
              <a:t>сприймаються</a:t>
            </a:r>
            <a:r>
              <a:rPr lang="ru-RU" sz="1400" b="1" dirty="0">
                <a:solidFill>
                  <a:schemeClr val="bg1"/>
                </a:solidFill>
              </a:rPr>
              <a:t> людьми. </a:t>
            </a:r>
            <a:r>
              <a:rPr lang="ru-RU" sz="1400" b="1" dirty="0" err="1">
                <a:solidFill>
                  <a:schemeClr val="bg1"/>
                </a:solidFill>
              </a:rPr>
              <a:t>Фактори</a:t>
            </a:r>
            <a:r>
              <a:rPr lang="ru-RU" sz="1400" b="1" dirty="0">
                <a:solidFill>
                  <a:schemeClr val="bg1"/>
                </a:solidFill>
              </a:rPr>
              <a:t> </a:t>
            </a:r>
            <a:r>
              <a:rPr lang="ru-RU" sz="1400" b="1" dirty="0" err="1">
                <a:solidFill>
                  <a:schemeClr val="bg1"/>
                </a:solidFill>
              </a:rPr>
              <a:t>формування</a:t>
            </a:r>
            <a:r>
              <a:rPr lang="ru-RU" sz="1400" b="1" dirty="0">
                <a:solidFill>
                  <a:schemeClr val="bg1"/>
                </a:solidFill>
              </a:rPr>
              <a:t> </a:t>
            </a:r>
            <a:r>
              <a:rPr lang="ru-RU" sz="1400" b="1" dirty="0" err="1">
                <a:solidFill>
                  <a:schemeClr val="bg1"/>
                </a:solidFill>
              </a:rPr>
              <a:t>іміджу</a:t>
            </a:r>
            <a:r>
              <a:rPr lang="ru-RU" sz="1400" b="1" dirty="0">
                <a:solidFill>
                  <a:schemeClr val="bg1"/>
                </a:solidFill>
              </a:rPr>
              <a:t> </a:t>
            </a:r>
            <a:r>
              <a:rPr lang="ru-RU" sz="1400" b="1" dirty="0" err="1">
                <a:solidFill>
                  <a:schemeClr val="bg1"/>
                </a:solidFill>
              </a:rPr>
              <a:t>різноманітні</a:t>
            </a:r>
            <a:r>
              <a:rPr lang="ru-RU" sz="1400" b="1" dirty="0">
                <a:solidFill>
                  <a:schemeClr val="bg1"/>
                </a:solidFill>
              </a:rPr>
              <a:t>. </a:t>
            </a:r>
            <a:r>
              <a:rPr lang="ru-RU" sz="1400" b="1" dirty="0" err="1">
                <a:solidFill>
                  <a:schemeClr val="bg1"/>
                </a:solidFill>
              </a:rPr>
              <a:t>Логіка</a:t>
            </a:r>
            <a:r>
              <a:rPr lang="ru-RU" sz="1400" b="1" dirty="0">
                <a:solidFill>
                  <a:schemeClr val="bg1"/>
                </a:solidFill>
              </a:rPr>
              <a:t> </a:t>
            </a:r>
            <a:r>
              <a:rPr lang="ru-RU" sz="1400" b="1" dirty="0" err="1">
                <a:solidFill>
                  <a:schemeClr val="bg1"/>
                </a:solidFill>
              </a:rPr>
              <a:t>його</a:t>
            </a:r>
            <a:r>
              <a:rPr lang="ru-RU" sz="1400" b="1" dirty="0">
                <a:solidFill>
                  <a:schemeClr val="bg1"/>
                </a:solidFill>
              </a:rPr>
              <a:t> </a:t>
            </a:r>
            <a:r>
              <a:rPr lang="ru-RU" sz="1400" b="1" dirty="0" err="1">
                <a:solidFill>
                  <a:schemeClr val="bg1"/>
                </a:solidFill>
              </a:rPr>
              <a:t>формування</a:t>
            </a:r>
            <a:r>
              <a:rPr lang="ru-RU" sz="1400" b="1" dirty="0">
                <a:solidFill>
                  <a:schemeClr val="bg1"/>
                </a:solidFill>
              </a:rPr>
              <a:t> складна і </a:t>
            </a:r>
            <a:r>
              <a:rPr lang="ru-RU" sz="1400" b="1" dirty="0" err="1">
                <a:solidFill>
                  <a:schemeClr val="bg1"/>
                </a:solidFill>
              </a:rPr>
              <a:t>ще</a:t>
            </a:r>
            <a:r>
              <a:rPr lang="ru-RU" sz="1400" b="1" dirty="0">
                <a:solidFill>
                  <a:schemeClr val="bg1"/>
                </a:solidFill>
              </a:rPr>
              <a:t> далеко не </a:t>
            </a:r>
            <a:r>
              <a:rPr lang="ru-RU" sz="1400" b="1" dirty="0" err="1">
                <a:solidFill>
                  <a:schemeClr val="bg1"/>
                </a:solidFill>
              </a:rPr>
              <a:t>вивчена</a:t>
            </a:r>
            <a:r>
              <a:rPr lang="ru-RU" sz="1400" b="1" dirty="0">
                <a:solidFill>
                  <a:schemeClr val="bg1"/>
                </a:solidFill>
              </a:rPr>
              <a:t> (особливо </a:t>
            </a:r>
            <a:r>
              <a:rPr lang="ru-RU" sz="1400" b="1" dirty="0" err="1">
                <a:solidFill>
                  <a:schemeClr val="bg1"/>
                </a:solidFill>
              </a:rPr>
              <a:t>психологія</a:t>
            </a:r>
            <a:r>
              <a:rPr lang="ru-RU" sz="1400" b="1" dirty="0">
                <a:solidFill>
                  <a:schemeClr val="bg1"/>
                </a:solidFill>
              </a:rPr>
              <a:t> </a:t>
            </a:r>
            <a:r>
              <a:rPr lang="ru-RU" sz="1400" b="1" dirty="0" err="1">
                <a:solidFill>
                  <a:schemeClr val="bg1"/>
                </a:solidFill>
              </a:rPr>
              <a:t>іміджу</a:t>
            </a:r>
            <a:r>
              <a:rPr lang="ru-RU" sz="1400" b="1" dirty="0">
                <a:solidFill>
                  <a:schemeClr val="bg1"/>
                </a:solidFill>
              </a:rPr>
              <a:t>).</a:t>
            </a:r>
          </a:p>
          <a:p>
            <a:pPr algn="ctr"/>
            <a:endParaRPr lang="ru-RU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0534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79512" y="920250"/>
            <a:ext cx="5148064" cy="51341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Імідж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як </a:t>
            </a:r>
            <a:r>
              <a:rPr lang="ru-RU" dirty="0" err="1"/>
              <a:t>позитивним</a:t>
            </a:r>
            <a:r>
              <a:rPr lang="ru-RU" dirty="0"/>
              <a:t>, так і </a:t>
            </a:r>
            <a:r>
              <a:rPr lang="ru-RU" dirty="0" err="1"/>
              <a:t>негативним</a:t>
            </a:r>
            <a:r>
              <a:rPr lang="ru-RU" dirty="0"/>
              <a:t>. Основою </a:t>
            </a:r>
            <a:r>
              <a:rPr lang="ru-RU" b="1" i="1" dirty="0"/>
              <a:t>позитивного </a:t>
            </a:r>
            <a:r>
              <a:rPr lang="ru-RU" b="1" i="1" dirty="0" err="1"/>
              <a:t>іміджу</a:t>
            </a:r>
            <a:r>
              <a:rPr lang="ru-RU" i="1" dirty="0"/>
              <a:t> </a:t>
            </a:r>
            <a:r>
              <a:rPr lang="ru-RU" dirty="0"/>
              <a:t>є </a:t>
            </a:r>
            <a:r>
              <a:rPr lang="ru-RU" dirty="0" err="1"/>
              <a:t>довіра</a:t>
            </a:r>
            <a:r>
              <a:rPr lang="ru-RU" dirty="0"/>
              <a:t> до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відповідна</a:t>
            </a:r>
            <a:r>
              <a:rPr lang="ru-RU" dirty="0"/>
              <a:t> </a:t>
            </a:r>
            <a:r>
              <a:rPr lang="ru-RU" dirty="0" err="1"/>
              <a:t>стереотипізація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сприйняття</a:t>
            </a:r>
            <a:r>
              <a:rPr lang="ru-RU" dirty="0"/>
              <a:t>. </a:t>
            </a:r>
            <a:r>
              <a:rPr lang="ru-RU" b="1" i="1" dirty="0" err="1"/>
              <a:t>Негативний</a:t>
            </a:r>
            <a:r>
              <a:rPr lang="ru-RU" b="1" i="1" dirty="0"/>
              <a:t> </a:t>
            </a:r>
            <a:r>
              <a:rPr lang="ru-RU" b="1" i="1" dirty="0" err="1"/>
              <a:t>імідж</a:t>
            </a:r>
            <a:r>
              <a:rPr lang="ru-RU" i="1" dirty="0"/>
              <a:t> </a:t>
            </a:r>
            <a:r>
              <a:rPr lang="ru-RU" dirty="0" err="1"/>
              <a:t>проявляється</a:t>
            </a:r>
            <a:r>
              <a:rPr lang="ru-RU" dirty="0"/>
              <a:t> у </a:t>
            </a:r>
            <a:r>
              <a:rPr lang="ru-RU" dirty="0" err="1"/>
              <a:t>недовірі</a:t>
            </a:r>
            <a:r>
              <a:rPr lang="ru-RU" dirty="0"/>
              <a:t> до </a:t>
            </a:r>
            <a:r>
              <a:rPr lang="ru-RU" dirty="0" err="1"/>
              <a:t>організа­ції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репутації</a:t>
            </a:r>
            <a:r>
              <a:rPr lang="ru-RU" dirty="0"/>
              <a:t>. Як правило, </a:t>
            </a:r>
            <a:r>
              <a:rPr lang="ru-RU" dirty="0" err="1"/>
              <a:t>позитивний</a:t>
            </a:r>
            <a:r>
              <a:rPr lang="ru-RU" dirty="0"/>
              <a:t> образ </a:t>
            </a:r>
            <a:r>
              <a:rPr lang="ru-RU" dirty="0" err="1"/>
              <a:t>органі­зації</a:t>
            </a:r>
            <a:r>
              <a:rPr lang="ru-RU" dirty="0"/>
              <a:t> </a:t>
            </a:r>
            <a:r>
              <a:rPr lang="ru-RU" dirty="0" err="1"/>
              <a:t>економить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, а </a:t>
            </a:r>
            <a:r>
              <a:rPr lang="ru-RU" dirty="0" err="1"/>
              <a:t>негативний</a:t>
            </a:r>
            <a:r>
              <a:rPr lang="ru-RU" dirty="0"/>
              <a:t> —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збільшує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4225"/>
          <a:stretch/>
        </p:blipFill>
        <p:spPr>
          <a:xfrm>
            <a:off x="5148064" y="0"/>
            <a:ext cx="3790950" cy="3487314"/>
          </a:xfrm>
          <a:prstGeom prst="rect">
            <a:avLst/>
          </a:prstGeom>
          <a:effectLst>
            <a:reflection blurRad="6350" stA="50000" endA="300" endPos="90000" dir="5400000" sy="-100000" algn="bl" rotWithShape="0"/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xmlns="" val="1083905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88640"/>
            <a:ext cx="740191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Позитивний імідж організації зале­жить від таких чинників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57045" y="1052736"/>
            <a:ext cx="4462995" cy="5355595"/>
          </a:xfrm>
          <a:prstGeom prst="rect">
            <a:avLst/>
          </a:prstGeom>
          <a:effectLst>
            <a:softEdge rad="635000"/>
          </a:effec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2282213973"/>
              </p:ext>
            </p:extLst>
          </p:nvPr>
        </p:nvGraphicFramePr>
        <p:xfrm>
          <a:off x="184395" y="1412776"/>
          <a:ext cx="4704184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845576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9B0C06F-2445-4DE4-A776-A8AD337736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graphicEl>
                                              <a:dgm id="{69B0C06F-2445-4DE4-A776-A8AD337736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C0185E-8B82-4A15-AEBC-06C52D9AB5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8AC0185E-8B82-4A15-AEBC-06C52D9AB5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EF1359-EC21-4B12-8E3D-C580431091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graphicEl>
                                              <a:dgm id="{53EF1359-EC21-4B12-8E3D-C580431091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B4D233-2C18-4BB7-9C56-7D0DE48F87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33B4D233-2C18-4BB7-9C56-7D0DE48F87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1102" y="194725"/>
            <a:ext cx="856895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Можемо визначити основні компоненти іміджу ділової людини:</a:t>
            </a:r>
            <a:endParaRPr lang="uk-UA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3487432699"/>
              </p:ext>
            </p:extLst>
          </p:nvPr>
        </p:nvGraphicFramePr>
        <p:xfrm>
          <a:off x="683568" y="1700808"/>
          <a:ext cx="391353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5578" y="1412776"/>
            <a:ext cx="4475989" cy="3356992"/>
          </a:xfrm>
          <a:prstGeom prst="rect">
            <a:avLst/>
          </a:prstGeom>
          <a:effectLst>
            <a:reflection blurRad="6350" stA="50000" endA="300" endPos="55000" dir="5400000" sy="-100000" algn="bl" rotWithShape="0"/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xmlns="" val="2828880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4E6E91C-ED40-4674-BF3C-6B96FC062E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graphicEl>
                                              <a:dgm id="{D4E6E91C-ED40-4674-BF3C-6B96FC062E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graphicEl>
                                              <a:dgm id="{D4E6E91C-ED40-4674-BF3C-6B96FC062E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graphicEl>
                                              <a:dgm id="{D4E6E91C-ED40-4674-BF3C-6B96FC062E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798EBFB-7B67-4C67-9FEF-5F3947750B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graphicEl>
                                              <a:dgm id="{4798EBFB-7B67-4C67-9FEF-5F3947750B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graphicEl>
                                              <a:dgm id="{4798EBFB-7B67-4C67-9FEF-5F3947750B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graphicEl>
                                              <a:dgm id="{4798EBFB-7B67-4C67-9FEF-5F3947750B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2C67DC0-DF00-447F-B5D4-257BB64A2F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graphicEl>
                                              <a:dgm id="{42C67DC0-DF00-447F-B5D4-257BB64A2F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graphicEl>
                                              <a:dgm id="{42C67DC0-DF00-447F-B5D4-257BB64A2F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graphicEl>
                                              <a:dgm id="{42C67DC0-DF00-447F-B5D4-257BB64A2F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2D1E42-4198-4FBA-8324-566DCDBD18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graphicEl>
                                              <a:dgm id="{7F2D1E42-4198-4FBA-8324-566DCDBD18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graphicEl>
                                              <a:dgm id="{7F2D1E42-4198-4FBA-8324-566DCDBD18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graphicEl>
                                              <a:dgm id="{7F2D1E42-4198-4FBA-8324-566DCDBD18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19880C5-3E50-431D-94EA-9E8183D86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graphicEl>
                                              <a:dgm id="{919880C5-3E50-431D-94EA-9E8183D86A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graphicEl>
                                              <a:dgm id="{919880C5-3E50-431D-94EA-9E8183D86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graphicEl>
                                              <a:dgm id="{919880C5-3E50-431D-94EA-9E8183D86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D88E18A-0DD2-4108-AFC1-6162AA464F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graphicEl>
                                              <a:dgm id="{9D88E18A-0DD2-4108-AFC1-6162AA464F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graphicEl>
                                              <a:dgm id="{9D88E18A-0DD2-4108-AFC1-6162AA464F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graphicEl>
                                              <a:dgm id="{9D88E18A-0DD2-4108-AFC1-6162AA464F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29628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Виділяють зовнішні та внутрішні чинники формування іміджу.</a:t>
            </a:r>
          </a:p>
          <a:p>
            <a:r>
              <a:rPr lang="uk-UA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Зовнішні чинники іміджу:</a:t>
            </a:r>
            <a:endParaRPr lang="uk-UA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uk-UA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55612" y="620688"/>
            <a:ext cx="4286250" cy="3810000"/>
          </a:xfrm>
          <a:prstGeom prst="rect">
            <a:avLst/>
          </a:prstGeom>
          <a:effectLst>
            <a:reflection blurRad="6350" stA="50000" endA="300" endPos="55000" dir="5400000" sy="-100000" algn="bl" rotWithShape="0"/>
            <a:softEdge rad="635000"/>
          </a:effec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1189456889"/>
              </p:ext>
            </p:extLst>
          </p:nvPr>
        </p:nvGraphicFramePr>
        <p:xfrm>
          <a:off x="683568" y="1484784"/>
          <a:ext cx="4104456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156671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8675"/>
            <a:ext cx="4551508" cy="3810000"/>
          </a:xfrm>
          <a:prstGeom prst="rect">
            <a:avLst/>
          </a:prstGeom>
          <a:effectLst>
            <a:reflection blurRad="6350" stA="50000" endA="300" endPos="55000" dir="5400000" sy="-100000" algn="bl" rotWithShape="0"/>
            <a:softEdge rad="635000"/>
          </a:effectLst>
        </p:spPr>
      </p:pic>
      <p:sp>
        <p:nvSpPr>
          <p:cNvPr id="2" name="TextBox 1"/>
          <p:cNvSpPr txBox="1"/>
          <p:nvPr/>
        </p:nvSpPr>
        <p:spPr>
          <a:xfrm>
            <a:off x="4551508" y="548680"/>
            <a:ext cx="4572000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Внутрішні (психологічні) чинники іміджу:</a:t>
            </a:r>
            <a:endParaRPr lang="uk-UA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489667850"/>
              </p:ext>
            </p:extLst>
          </p:nvPr>
        </p:nvGraphicFramePr>
        <p:xfrm>
          <a:off x="4572000" y="2060848"/>
          <a:ext cx="4384104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816030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55980068"/>
              </p:ext>
            </p:extLst>
          </p:nvPr>
        </p:nvGraphicFramePr>
        <p:xfrm>
          <a:off x="251520" y="908720"/>
          <a:ext cx="5112568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583" t="5805" r="16740"/>
          <a:stretch/>
        </p:blipFill>
        <p:spPr>
          <a:xfrm>
            <a:off x="5508103" y="116632"/>
            <a:ext cx="3601349" cy="3320366"/>
          </a:xfrm>
          <a:prstGeom prst="rect">
            <a:avLst/>
          </a:prstGeom>
          <a:effectLst>
            <a:reflection blurRad="6350" stA="50000" endA="300" endPos="90000" dir="5400000" sy="-100000" algn="bl" rotWithShape="0"/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xmlns="" val="16430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3051384667"/>
              </p:ext>
            </p:extLst>
          </p:nvPr>
        </p:nvGraphicFramePr>
        <p:xfrm>
          <a:off x="539552" y="620688"/>
          <a:ext cx="8136904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87624" y="188640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algn="ctr"/>
            <a:r>
              <a:rPr lang="uk-UA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Імідж керівника містить такі </a:t>
            </a:r>
            <a:r>
              <a:rPr lang="uk-UA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складові </a:t>
            </a:r>
            <a:endParaRPr lang="uk-UA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2063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361</TotalTime>
  <Words>382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BlackTie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user</cp:lastModifiedBy>
  <cp:revision>6</cp:revision>
  <dcterms:created xsi:type="dcterms:W3CDTF">2016-11-27T14:08:43Z</dcterms:created>
  <dcterms:modified xsi:type="dcterms:W3CDTF">2024-02-22T07:53:16Z</dcterms:modified>
</cp:coreProperties>
</file>