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53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9769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cad4310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0cad4310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ad4310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0cad4310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0cad43104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0cad43104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0cad4310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0cad4310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cad4310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0cad4310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cad4310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0cad4310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0cad4310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0cad4310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cad4310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cad4310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cad4310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cad4310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0cad4310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0cad4310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cad4310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0cad4310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cad4310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0cad4310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3EEXggZUc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ru/documents/decl_conv/conventions/disability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Досвід інклюзивної освіти в Німеччині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325" y="2139174"/>
            <a:ext cx="4146775" cy="27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37182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132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50" b="0">
                <a:solidFill>
                  <a:srgbClr val="3E3E3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Інклюзивна освіта: як це працює в Німеччині </a:t>
            </a:r>
            <a:endParaRPr sz="2650" b="0">
              <a:solidFill>
                <a:srgbClr val="3E3E3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2" descr="На острові Рюген у Німеччині цілковито відмовилися від спеціальних шкіл для дітей із інвалідністю. Експеримент засвідчив: &quot;особливі&quot; діти почали краще навчатися. Дивіться, як Німеччина запроваджує інклюзивну освіту.&#10;------&#10;Підписатися в один клік на #DWУкраїнською: http://bit.ly/DWsubscribe&#10;&#10;Читайте новини України та світу - &#10;на нашому сайті http://dw.com/ukrainian, &#10;у Facebook http://fb.com/dw.ukrainian &#10;та на Twitter: http://twitter.com/dw_ukrainian" title="Особливі діти, звичайна школа: інклюзивна освіта в Німеччині | DW Ukrainia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475" y="16471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767050" y="1298400"/>
            <a:ext cx="4912500" cy="25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 навчання дитини обирають батьки після того, як отримають рекомендації від шкільного лікаря. У складних випадках необхідно отримати рекомендації від Шкільного психологічного центру, інших спеціалістів. Вибір форми навчання можливий у будь-який час.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525" y="1468825"/>
            <a:ext cx="3298450" cy="19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4221975" y="1296650"/>
            <a:ext cx="4769700" cy="37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Нерідко дитина з особливими освітніми потребами спочатку відвідує загальну початкову школу, а потім у середніх класах переходить до спеціальної. Цей перехід відбувається не лише через труднощі в засвоєнні навчального матеріалу, але передусім тому, що в середній школі дитина не знаходить собі товаришів.</a:t>
            </a:r>
            <a:endParaRPr sz="1800"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050" y="1416675"/>
            <a:ext cx="3890925" cy="21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821675" y="3150050"/>
            <a:ext cx="8234700" cy="19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Основні гальмувальні фактори – нестача корекційних педагогів і неготовність учителів. Часто вчителі не знають, як поводитися з дітьми, наприклад, з розладами аутистичного спектру, або ж губляться, коли дитині з інвалідністю треба сходити в туалет.</a:t>
            </a:r>
            <a:endParaRPr sz="1800"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050" y="783825"/>
            <a:ext cx="3674288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99275" y="1403275"/>
            <a:ext cx="3509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35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uk" sz="1350" b="0" i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Кожний інвалід має право на повагу його фізичної та психічної цілісності нарівні з іншими" </a:t>
            </a:r>
            <a:r>
              <a:rPr lang="uk" sz="1350" b="0">
                <a:solidFill>
                  <a:srgbClr val="23527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"Конвенція про права інвалідів"</a:t>
            </a:r>
            <a:r>
              <a:rPr lang="uk" sz="135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(стаття 17).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385100" y="3561625"/>
            <a:ext cx="4327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2006-го року ООН прийняла </a:t>
            </a:r>
            <a:r>
              <a:rPr lang="uk" sz="1800">
                <a:solidFill>
                  <a:srgbClr val="23527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"Конвенцію про права інвалідів"</a:t>
            </a: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яку Німеччина підписала 2009-го року. </a:t>
            </a:r>
            <a:endParaRPr sz="18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850" y="1666875"/>
            <a:ext cx="25336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632725" y="1289250"/>
            <a:ext cx="4281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Кожна початкова школа Німеччини зобов'язана надавати такій дитині місце в класі, незалежно від її фізичних, розумових, або тих та інших одночасно, обмежень.</a:t>
            </a:r>
            <a:endParaRPr sz="18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00" y="1493900"/>
            <a:ext cx="3846825" cy="2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4632775" y="2785275"/>
            <a:ext cx="428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/>
              <a:t>Психолого-педагогічний супровід забезпечується педагогічними центрами, які функціонують у кожному регіоні, хоча форми організації роботи можуть бути різними.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Принцип "інклюзії" в німецькій школі</a:t>
            </a:r>
            <a:endParaRPr sz="180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 i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 класі має бути не більше 20-ти дітей (і з них лише 5 з особливими потребами), мають бути присутні 2 вчителі та існувати два суміжних приміщення (для диференційованого викладання – щоби розділити клас на групи або дати можливість дітям з обмеженими можливостями відпочити</a:t>
            </a:r>
            <a:endParaRPr sz="180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863" y="326956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25" y="2934750"/>
            <a:ext cx="4265100" cy="21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61825" y="8520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Поруч з інклюзивними школами в Німеччині існують і спеціальні школи, там вчаться діти з фізичними та розумовими обмеженням. Шкільна програма базується на трьох принципах: індивідуалізація, диференціація та комплексне цілісне навчання (</a:t>
            </a:r>
            <a:r>
              <a:rPr lang="uk" sz="1800" i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ganzheitliches Lernen</a:t>
            </a: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 Залежно від здібностей, діти мають три різні навчальні плани: план звичайної початкової школи, план для дітей зі складностями в навчанні та план для розумового розвитку дітей</a:t>
            </a:r>
            <a:r>
              <a:rPr lang="uk" sz="1800" i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545375" y="1212600"/>
            <a:ext cx="4908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Німеччину з-поміж інших європейських країн вирізняє варіативність його організації, що зумовлена відмінностями у законодавстві Земель. В окремих Землях освітні нормативно- правові акти передбачають, що школи можуть мати у своєму штаті спеціальних педагогів і фахівців, які надають допомогу дітям з особливими потребами. В окремих випадках спеціальні педагоги виконують функції асистента вчителя, співпрацюючи з педагогами класу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675" y="1393625"/>
            <a:ext cx="3453768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727650" y="2125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Багатьом школярам-інвалідам вдається, залежно від їхніх потреб, закінчити школу з досить хорошими оцінками, подекуди навіть отримуючи "абітур" – атестат зрілості, який відкриває шлях до вищої освіти.</a:t>
            </a:r>
            <a:r>
              <a:rPr lang="uk" sz="1150">
                <a:solidFill>
                  <a:srgbClr val="3E3E3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750" y="528525"/>
            <a:ext cx="2546125" cy="1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Що стосується інфраструктури, то ще не у всіх німецьких школах створені максимальні зручності. Тут кругом встановлені пандуси, підйомні платформи, спеціальні туалети, тактильні вказівники та звукові інформатори. Усі двері під час натискання на кнопку відкриваються автоматично.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3267850"/>
            <a:ext cx="26289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727650" y="25717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3E3E3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Таблички з назвами класів обладнані шрифтом Брайля, є спеціальні місця для людей в інвалідних візках. Тексти для слабозрячих можна роздрукувати на брайлівському принтері, є й перекладачі мови жестів. "І не потрібно жодної служби із забезпечення мобільності. Потрібне лише доступне середовище - це коли людина з інвалідністю сама може те ж саме, що й усі решта, і їй не треба нікого смикати".</a:t>
            </a:r>
            <a:endParaRPr sz="1800"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600" y="578875"/>
            <a:ext cx="2773975" cy="20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Экран (16:9)</PresentationFormat>
  <Paragraphs>16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Lato</vt:lpstr>
      <vt:lpstr>Raleway</vt:lpstr>
      <vt:lpstr>Georgia</vt:lpstr>
      <vt:lpstr>Streamline</vt:lpstr>
      <vt:lpstr>Досвід інклюзивної освіти в Німеччині</vt:lpstr>
      <vt:lpstr>"Кожний інвалід має право на повагу його фізичної та психічної цілісності нарівні з іншими" "Конвенція про права інвалідів" (стаття 17).</vt:lpstr>
      <vt:lpstr>Кожна початкова школа Німеччини зобов'язана надавати такій дитині місце в класі, незалежно від її фізичних, розумових, або тих та інших одночасно, обмежень.</vt:lpstr>
      <vt:lpstr>Принцип "інклюзії" в німецькій школі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Інклюзивна освіта: як це працює в Німеччині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інклюзивної освіти в Німеччині</dc:title>
  <dc:creator>Administrator</dc:creator>
  <cp:lastModifiedBy>User Windows</cp:lastModifiedBy>
  <cp:revision>1</cp:revision>
  <dcterms:modified xsi:type="dcterms:W3CDTF">2024-02-28T23:41:55Z</dcterms:modified>
</cp:coreProperties>
</file>