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763" t="22010" r="25100" b="40891"/>
          <a:stretch/>
        </p:blipFill>
        <p:spPr>
          <a:xfrm>
            <a:off x="755457" y="969754"/>
            <a:ext cx="8857778" cy="41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4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134" t="12519" r="29701" b="6048"/>
          <a:stretch/>
        </p:blipFill>
        <p:spPr>
          <a:xfrm>
            <a:off x="1446661" y="0"/>
            <a:ext cx="5923130" cy="68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5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725" t="27253" r="17835" b="19786"/>
          <a:stretch/>
        </p:blipFill>
        <p:spPr>
          <a:xfrm>
            <a:off x="341195" y="864821"/>
            <a:ext cx="9171295" cy="45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0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336" t="25261" r="26231" b="9235"/>
          <a:stretch/>
        </p:blipFill>
        <p:spPr>
          <a:xfrm>
            <a:off x="518614" y="158779"/>
            <a:ext cx="7506270" cy="63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2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72" t="15505" r="27239" b="12021"/>
          <a:stretch/>
        </p:blipFill>
        <p:spPr>
          <a:xfrm>
            <a:off x="1337481" y="0"/>
            <a:ext cx="6837528" cy="66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940" t="17098" r="33843" b="12419"/>
          <a:stretch/>
        </p:blipFill>
        <p:spPr>
          <a:xfrm>
            <a:off x="1364776" y="-11514"/>
            <a:ext cx="5650173" cy="68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112" t="21877" r="26903" b="10628"/>
          <a:stretch/>
        </p:blipFill>
        <p:spPr>
          <a:xfrm>
            <a:off x="1228299" y="0"/>
            <a:ext cx="7301552" cy="64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21" t="32429" r="24664" b="18990"/>
          <a:stretch/>
        </p:blipFill>
        <p:spPr>
          <a:xfrm>
            <a:off x="341192" y="395786"/>
            <a:ext cx="8973963" cy="52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7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657" t="30637" r="28134" b="17596"/>
          <a:stretch/>
        </p:blipFill>
        <p:spPr>
          <a:xfrm>
            <a:off x="360724" y="232013"/>
            <a:ext cx="8469378" cy="57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5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19" t="21280" r="31381" b="8436"/>
          <a:stretch/>
        </p:blipFill>
        <p:spPr>
          <a:xfrm>
            <a:off x="818867" y="0"/>
            <a:ext cx="6428096" cy="67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9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21" t="11722" r="27127" b="5251"/>
          <a:stretch/>
        </p:blipFill>
        <p:spPr>
          <a:xfrm>
            <a:off x="955344" y="37242"/>
            <a:ext cx="6782937" cy="68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9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664" t="27850" r="24328" b="7243"/>
          <a:stretch/>
        </p:blipFill>
        <p:spPr>
          <a:xfrm>
            <a:off x="723331" y="114845"/>
            <a:ext cx="8243247" cy="65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6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88" t="21280" r="17276" b="38502"/>
          <a:stretch/>
        </p:blipFill>
        <p:spPr>
          <a:xfrm>
            <a:off x="259307" y="1187785"/>
            <a:ext cx="9212240" cy="34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6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50" t="18094" r="25360" b="12687"/>
          <a:stretch/>
        </p:blipFill>
        <p:spPr>
          <a:xfrm>
            <a:off x="655092" y="0"/>
            <a:ext cx="8157187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99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75" t="25462" r="24356" b="13614"/>
          <a:stretch/>
        </p:blipFill>
        <p:spPr>
          <a:xfrm>
            <a:off x="600500" y="0"/>
            <a:ext cx="8724282" cy="59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58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060" t="26058" r="18255" b="13216"/>
          <a:stretch/>
        </p:blipFill>
        <p:spPr>
          <a:xfrm>
            <a:off x="423081" y="477671"/>
            <a:ext cx="9048466" cy="52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8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829" t="17696" r="17276" b="7841"/>
          <a:stretch/>
        </p:blipFill>
        <p:spPr>
          <a:xfrm>
            <a:off x="395784" y="109182"/>
            <a:ext cx="8939286" cy="61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053" t="22673" r="33395" b="10428"/>
          <a:stretch/>
        </p:blipFill>
        <p:spPr>
          <a:xfrm>
            <a:off x="1610435" y="-1"/>
            <a:ext cx="5612229" cy="70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00" t="15904" r="34515" b="13017"/>
          <a:stretch/>
        </p:blipFill>
        <p:spPr>
          <a:xfrm>
            <a:off x="1351128" y="70742"/>
            <a:ext cx="6141493" cy="67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4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545" t="23868" r="25224" b="22773"/>
          <a:stretch/>
        </p:blipFill>
        <p:spPr>
          <a:xfrm>
            <a:off x="327545" y="0"/>
            <a:ext cx="9018727" cy="5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733" t="33375" r="25668" b="16863"/>
          <a:stretch/>
        </p:blipFill>
        <p:spPr>
          <a:xfrm>
            <a:off x="368489" y="133173"/>
            <a:ext cx="8966579" cy="57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2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567" t="23668" r="27127" b="11624"/>
          <a:stretch/>
        </p:blipFill>
        <p:spPr>
          <a:xfrm>
            <a:off x="586853" y="127528"/>
            <a:ext cx="7478973" cy="65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8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88" t="28646" r="18060" b="18194"/>
          <a:stretch/>
        </p:blipFill>
        <p:spPr>
          <a:xfrm>
            <a:off x="354841" y="900753"/>
            <a:ext cx="9191333" cy="46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388" t="11324" r="16269" b="8239"/>
          <a:stretch/>
        </p:blipFill>
        <p:spPr>
          <a:xfrm>
            <a:off x="450375" y="0"/>
            <a:ext cx="8625385" cy="63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560" t="13713" r="27463" b="17596"/>
          <a:stretch/>
        </p:blipFill>
        <p:spPr>
          <a:xfrm>
            <a:off x="887103" y="52680"/>
            <a:ext cx="7397088" cy="68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4392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2022-09-04T19:44:14Z</dcterms:created>
  <dcterms:modified xsi:type="dcterms:W3CDTF">2022-09-04T20:26:30Z</dcterms:modified>
</cp:coreProperties>
</file>