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A6FF2A94-FCDC-4CF7-9BD3-422AA9360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F6E5C47-23A7-4D4F-97F0-0710541C17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4F37C-98E3-412F-A35C-7471F7294D92}" type="datetimeFigureOut">
              <a:rPr lang="uk-UA" smtClean="0"/>
              <a:t>28.10.2022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08989A2-6597-4CDE-BC13-452E717C38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5F3516C-32D2-4111-A5AA-54E5C165AF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183F0-7DC2-45EE-9BFA-E23F4FC020A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3544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65208-CF09-4A44-A663-78C7B33DBD2F}" type="datetimeFigureOut">
              <a:rPr lang="uk-UA" smtClean="0"/>
              <a:t>28.10.2022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1084C-1EEB-4972-B6B0-38F58FF934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380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1084C-1EEB-4972-B6B0-38F58FF9347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120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1084C-1EEB-4972-B6B0-38F58FF9347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893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1084C-1EEB-4972-B6B0-38F58FF9347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637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1084C-1EEB-4972-B6B0-38F58FF9347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8744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1084C-1EEB-4972-B6B0-38F58FF9347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114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/>
              <a:t>Зразок підзаголовка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AC99A6E-032B-4CB6-8CD9-55CA8F04A702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2ECFDB-0BF4-48F3-8DB1-8C195F7AB40E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4779907-BF1B-417B-8654-43330472825B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DE2BE2-2E65-4D7E-BE55-FB3A839C5DF4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608984-9B96-4952-861D-7860396CCD38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4056BD-1950-4F9C-9C9F-3A3FA4F35AE2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9D2646-490E-4A78-8039-4B1A6476AFA2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EA9FB3-2DCA-4CAB-B91B-7DEF0114FDF3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Прямокутник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67AE29-5ECE-4105-882B-0D5E1EBB7150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3058907-C203-47FF-9A8D-C65C17B5DAF4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Зразок тексту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A4F20-7A7D-4C7B-84F4-51B486B4BA97}" type="datetime1">
              <a:rPr lang="uk-UA" smtClean="0"/>
              <a:t>28.10.2022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uk-UA"/>
              <a:t>Зразок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F2F1A5F0-8F49-4709-8BD0-BECD0576185C}" type="datetime1">
              <a:rPr lang="uk-UA" noProof="0" smtClean="0"/>
              <a:t>28.10.2022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9" name="Прямокут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0" name="Прямокут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11" name="Прямокут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кутник 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7" name="Зображення 6" descr="Цифрові підключення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а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4840234"/>
            <a:ext cx="11226798" cy="802809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uk-UA" sz="3200" dirty="0">
                <a:solidFill>
                  <a:schemeClr val="bg1"/>
                </a:solidFill>
                <a:latin typeface="Candara" panose="020E0502030303020204" pitchFamily="34" charset="0"/>
              </a:rPr>
              <a:t>Технології сканування та розпізнавання документів</a:t>
            </a:r>
            <a:br>
              <a:rPr lang="uk-UA" sz="3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uk-UA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46522-AD9D-3905-E00D-7381534799D9}"/>
              </a:ext>
            </a:extLst>
          </p:cNvPr>
          <p:cNvSpPr txBox="1"/>
          <p:nvPr/>
        </p:nvSpPr>
        <p:spPr>
          <a:xfrm>
            <a:off x="8781691" y="5709075"/>
            <a:ext cx="2786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Виконала студентка 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MI-19-1 </a:t>
            </a:r>
            <a:endParaRPr lang="uk-UA" sz="16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r"/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Спірідонова Юлія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E199C0-1FA4-CF2D-33C9-C63859EB0D21}"/>
              </a:ext>
            </a:extLst>
          </p:cNvPr>
          <p:cNvSpPr txBox="1"/>
          <p:nvPr/>
        </p:nvSpPr>
        <p:spPr>
          <a:xfrm>
            <a:off x="5544227" y="6052010"/>
            <a:ext cx="106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  <a:latin typeface="Candara" panose="020E0502030303020204" pitchFamily="34" charset="0"/>
              </a:rPr>
              <a:t>Київ 2022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кутник 21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4" name="Прямокутник 23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39" y="5411952"/>
            <a:ext cx="11029616" cy="718870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en-US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Microsoft</a:t>
            </a:r>
            <a:r>
              <a:rPr lang="uk-UA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 </a:t>
            </a:r>
            <a:r>
              <a:rPr lang="en-US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Office</a:t>
            </a:r>
            <a:r>
              <a:rPr lang="uk-UA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 </a:t>
            </a:r>
            <a:r>
              <a:rPr lang="en-US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Document</a:t>
            </a:r>
            <a:r>
              <a:rPr lang="uk-UA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 </a:t>
            </a:r>
            <a:r>
              <a:rPr lang="en-US" sz="3100" b="1" dirty="0">
                <a:solidFill>
                  <a:srgbClr val="FFFEFF"/>
                </a:solidFill>
                <a:latin typeface="Candara" panose="020E0502030303020204" pitchFamily="34" charset="0"/>
              </a:rPr>
              <a:t>Imaging</a:t>
            </a:r>
            <a:br>
              <a:rPr lang="en-US" dirty="0">
                <a:solidFill>
                  <a:srgbClr val="FFFEFF"/>
                </a:solidFill>
              </a:rPr>
            </a:br>
            <a:endParaRPr lang="uk-UA" dirty="0">
              <a:solidFill>
                <a:srgbClr val="FFFEFF"/>
              </a:solidFill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AE0DE5AE-2C41-3AAA-9247-1707B0D45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8485" y="556986"/>
            <a:ext cx="5389524" cy="4558389"/>
          </a:xfrm>
        </p:spPr>
      </p:pic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28402"/>
            <a:ext cx="11029616" cy="988332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US" b="1" dirty="0">
                <a:latin typeface="Candara" panose="020E0502030303020204" pitchFamily="34" charset="0"/>
              </a:rPr>
              <a:t>ABBYY</a:t>
            </a:r>
            <a:r>
              <a:rPr lang="uk-UA" b="1" dirty="0">
                <a:latin typeface="Candara" panose="020E0502030303020204" pitchFamily="34" charset="0"/>
              </a:rPr>
              <a:t> </a:t>
            </a:r>
            <a:r>
              <a:rPr lang="en-US" b="1" dirty="0" err="1">
                <a:latin typeface="Candara" panose="020E0502030303020204" pitchFamily="34" charset="0"/>
              </a:rPr>
              <a:t>Finereader</a:t>
            </a:r>
            <a:br>
              <a:rPr lang="en-US" dirty="0">
                <a:latin typeface="Candara" panose="020E0502030303020204" pitchFamily="34" charset="0"/>
              </a:rPr>
            </a:br>
            <a:endParaRPr lang="uk-UA" dirty="0">
              <a:latin typeface="Candara" panose="020E0502030303020204" pitchFamily="34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BE846F7D-5EEF-9C7F-2615-C14D0371DA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25367" y="1916734"/>
            <a:ext cx="4941266" cy="4941266"/>
          </a:xfr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Прямокутник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8" name="Місце для вмісту 4" descr="Дискретні числа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Група 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Прямокутник 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кутник 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33" y="768490"/>
            <a:ext cx="7357532" cy="1283438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it-IT" dirty="0">
                <a:latin typeface="Candara" panose="020E0502030303020204" pitchFamily="34" charset="0"/>
              </a:rPr>
              <a:t>Scanitto</a:t>
            </a:r>
            <a:br>
              <a:rPr lang="it-IT" dirty="0">
                <a:latin typeface="Candara" panose="020E0502030303020204" pitchFamily="34" charset="0"/>
              </a:rPr>
            </a:br>
            <a:endParaRPr lang="uk-UA" dirty="0">
              <a:latin typeface="Candara" panose="020E0502030303020204" pitchFamily="34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2B469560-685C-4F59-3191-22A10A4F9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9188" y="1875877"/>
            <a:ext cx="6785284" cy="4516455"/>
          </a:xfrm>
        </p:spPr>
      </p:pic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кутник 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3019" y="2683851"/>
            <a:ext cx="3081576" cy="1746762"/>
          </a:xfrm>
        </p:spPr>
        <p:txBody>
          <a:bodyPr rtlCol="0" anchor="ctr">
            <a:normAutofit fontScale="90000"/>
          </a:bodyPr>
          <a:lstStyle/>
          <a:p>
            <a:pPr algn="ctr" rtl="0"/>
            <a:r>
              <a:rPr lang="ru-RU" sz="3200" dirty="0">
                <a:solidFill>
                  <a:srgbClr val="FFFFFF"/>
                </a:solidFill>
                <a:latin typeface="Candara" panose="020E0502030303020204" pitchFamily="34" charset="0"/>
              </a:rPr>
              <a:t>BlindScanner - </a:t>
            </a:r>
            <a:r>
              <a:rPr lang="uk-UA" sz="3200" dirty="0">
                <a:solidFill>
                  <a:srgbClr val="FFFFFF"/>
                </a:solidFill>
                <a:latin typeface="Candara" panose="020E0502030303020204" pitchFamily="34" charset="0"/>
              </a:rPr>
              <a:t>сканування по мережі</a:t>
            </a:r>
            <a:br>
              <a:rPr lang="ru-RU" sz="2000" dirty="0">
                <a:solidFill>
                  <a:srgbClr val="FFFFFF"/>
                </a:solidFill>
                <a:latin typeface="Candara" panose="020E0502030303020204" pitchFamily="34" charset="0"/>
              </a:rPr>
            </a:br>
            <a:endParaRPr lang="uk-UA" sz="20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grpSp>
        <p:nvGrpSpPr>
          <p:cNvPr id="14" name="Група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кутник 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кутник 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кутник 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B04631-B2CB-C7B0-C8BB-EBF73BB84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575" y="648317"/>
            <a:ext cx="6235239" cy="56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EDD66-77B7-C7DD-0296-758D3D58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20" y="5374439"/>
            <a:ext cx="10072431" cy="6895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VueScan</a:t>
            </a:r>
            <a:br>
              <a:rPr lang="ru-RU" dirty="0"/>
            </a:b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B91D162-F86C-86E3-43E3-9BF0CBFD1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021" y="794047"/>
            <a:ext cx="5303958" cy="4226592"/>
          </a:xfrm>
        </p:spPr>
      </p:pic>
    </p:spTree>
    <p:extLst>
      <p:ext uri="{BB962C8B-B14F-4D97-AF65-F5344CB8AC3E}">
        <p14:creationId xmlns:p14="http://schemas.microsoft.com/office/powerpoint/2010/main" val="219583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B4553-390F-5535-70A4-2AB0C04D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OCRCUNEIFORM</a:t>
            </a:r>
            <a:endParaRPr lang="uk-UA" dirty="0">
              <a:latin typeface="Candara" panose="020E0502030303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F6B3E9-29F2-4EFE-BB98-759E935E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52" y="1828182"/>
            <a:ext cx="4725299" cy="502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14D06-0471-564D-FB79-BA637377F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53" y="5288611"/>
            <a:ext cx="11029616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OmniPage</a:t>
            </a:r>
            <a:endParaRPr lang="uk-UA" sz="2800" dirty="0">
              <a:latin typeface="Candara" panose="020E0502030303020204" pitchFamily="34" charset="0"/>
            </a:endParaRPr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C07CA4B3-9711-E19A-0FE4-B14295B30D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993" b="28993"/>
          <a:stretch>
            <a:fillRect/>
          </a:stretch>
        </p:blipFill>
        <p:spPr>
          <a:xfrm>
            <a:off x="387431" y="746374"/>
            <a:ext cx="11321273" cy="3566834"/>
          </a:xfrm>
        </p:spPr>
      </p:pic>
    </p:spTree>
    <p:extLst>
      <p:ext uri="{BB962C8B-B14F-4D97-AF65-F5344CB8AC3E}">
        <p14:creationId xmlns:p14="http://schemas.microsoft.com/office/powerpoint/2010/main" val="43086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6C30B-A95B-8E50-A4DF-9F2F2C72794B}"/>
              </a:ext>
            </a:extLst>
          </p:cNvPr>
          <p:cNvSpPr txBox="1"/>
          <p:nvPr/>
        </p:nvSpPr>
        <p:spPr>
          <a:xfrm>
            <a:off x="2188234" y="3105834"/>
            <a:ext cx="7815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19316930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і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Техніка, дизайн Дивіденд</Template>
  <TotalTime>77</TotalTime>
  <Words>41</Words>
  <Application>Microsoft Office PowerPoint</Application>
  <PresentationFormat>Широкий екран</PresentationFormat>
  <Paragraphs>17</Paragraphs>
  <Slides>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5" baseType="lpstr">
      <vt:lpstr>Calibri</vt:lpstr>
      <vt:lpstr>Candara</vt:lpstr>
      <vt:lpstr>Corbel</vt:lpstr>
      <vt:lpstr>Gill Sans MT</vt:lpstr>
      <vt:lpstr>Wingdings 2</vt:lpstr>
      <vt:lpstr>Дивіденд</vt:lpstr>
      <vt:lpstr>Технології сканування та розпізнавання документів </vt:lpstr>
      <vt:lpstr>Microsoft Office Document Imaging </vt:lpstr>
      <vt:lpstr>ABBYY Finereader </vt:lpstr>
      <vt:lpstr>Scanitto </vt:lpstr>
      <vt:lpstr>BlindScanner - сканування по мережі </vt:lpstr>
      <vt:lpstr>VueScan </vt:lpstr>
      <vt:lpstr>OCRCUNEIFORM</vt:lpstr>
      <vt:lpstr>OmniPage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сканування та розпізнавання документів</dc:title>
  <dc:creator>Натуля Спиридонова</dc:creator>
  <cp:lastModifiedBy>Натуля Спиридонова</cp:lastModifiedBy>
  <cp:revision>12</cp:revision>
  <dcterms:created xsi:type="dcterms:W3CDTF">2022-10-25T09:40:49Z</dcterms:created>
  <dcterms:modified xsi:type="dcterms:W3CDTF">2022-10-28T09:55:04Z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