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ru-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307"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28808-26D1-4F4B-96F4-F3082078DD61}"/>
              </a:ext>
            </a:extLst>
          </p:cNvPr>
          <p:cNvSpPr>
            <a:spLocks noGrp="1"/>
          </p:cNvSpPr>
          <p:nvPr>
            <p:ph type="ctrTitle"/>
          </p:nvPr>
        </p:nvSpPr>
        <p:spPr>
          <a:xfrm>
            <a:off x="1257008" y="1122362"/>
            <a:ext cx="8816632" cy="3571557"/>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2E0C639-B0CD-4365-98A9-C1E5FF6CF450}"/>
              </a:ext>
            </a:extLst>
          </p:cNvPr>
          <p:cNvSpPr>
            <a:spLocks noGrp="1"/>
          </p:cNvSpPr>
          <p:nvPr>
            <p:ph type="subTitle" idx="1"/>
          </p:nvPr>
        </p:nvSpPr>
        <p:spPr>
          <a:xfrm>
            <a:off x="1257008" y="5521960"/>
            <a:ext cx="8816632" cy="944879"/>
          </a:xfrm>
        </p:spPr>
        <p:txBody>
          <a:bodyPr anchor="ct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C6780C52-E6BB-4B27-B5D8-2D33B2497C56}"/>
              </a:ext>
            </a:extLst>
          </p:cNvPr>
          <p:cNvSpPr>
            <a:spLocks noGrp="1"/>
          </p:cNvSpPr>
          <p:nvPr>
            <p:ph type="dt" sz="half" idx="10"/>
          </p:nvPr>
        </p:nvSpPr>
        <p:spPr/>
        <p:txBody>
          <a:bodyPr/>
          <a:lstStyle/>
          <a:p>
            <a:fld id="{F6CCBF3A-D7FB-4B97-8FD5-6FFB20CB1E84}" type="datetimeFigureOut">
              <a:rPr lang="en-US" smtClean="0"/>
              <a:t>10/29/2023</a:t>
            </a:fld>
            <a:endParaRPr lang="en-US"/>
          </a:p>
        </p:txBody>
      </p:sp>
      <p:sp>
        <p:nvSpPr>
          <p:cNvPr id="5" name="Footer Placeholder 4">
            <a:extLst>
              <a:ext uri="{FF2B5EF4-FFF2-40B4-BE49-F238E27FC236}">
                <a16:creationId xmlns:a16="http://schemas.microsoft.com/office/drawing/2014/main" id="{AF77C649-4A0C-4EF2-8FC1-2BCF0BF95D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0E03F2-D0FE-49BB-8AEC-E99C4DB2D67D}"/>
              </a:ext>
            </a:extLst>
          </p:cNvPr>
          <p:cNvSpPr>
            <a:spLocks noGrp="1"/>
          </p:cNvSpPr>
          <p:nvPr>
            <p:ph type="sldNum" sz="quarter" idx="12"/>
          </p:nvPr>
        </p:nvSpPr>
        <p:spPr/>
        <p:txBody>
          <a:bodyPr/>
          <a:lstStyle/>
          <a:p>
            <a:fld id="{3109D357-8067-4A1F-97B2-93C5160B78D9}" type="slidenum">
              <a:rPr lang="en-US" smtClean="0"/>
              <a:t>‹№›</a:t>
            </a:fld>
            <a:endParaRPr lang="en-US"/>
          </a:p>
        </p:txBody>
      </p:sp>
      <p:cxnSp>
        <p:nvCxnSpPr>
          <p:cNvPr id="16" name="Straight Connector 15">
            <a:extLst>
              <a:ext uri="{FF2B5EF4-FFF2-40B4-BE49-F238E27FC236}">
                <a16:creationId xmlns:a16="http://schemas.microsoft.com/office/drawing/2014/main" id="{24A7CC8F-56A6-423D-B67A-8BA89D3EC911}"/>
              </a:ext>
            </a:extLst>
          </p:cNvPr>
          <p:cNvCxnSpPr>
            <a:cxnSpLocks/>
          </p:cNvCxnSpPr>
          <p:nvPr/>
        </p:nvCxnSpPr>
        <p:spPr>
          <a:xfrm flipH="1">
            <a:off x="4" y="5143500"/>
            <a:ext cx="1219199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3236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56D52-667C-4E67-9038-A0BDFD8CCD0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A3E72AC-0272-475A-BD25-2AB7AC1DEFA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CFBFF2-9ECB-4CDD-87FA-9DD1F87BFDE9}"/>
              </a:ext>
            </a:extLst>
          </p:cNvPr>
          <p:cNvSpPr>
            <a:spLocks noGrp="1"/>
          </p:cNvSpPr>
          <p:nvPr>
            <p:ph type="dt" sz="half" idx="10"/>
          </p:nvPr>
        </p:nvSpPr>
        <p:spPr/>
        <p:txBody>
          <a:bodyPr/>
          <a:lstStyle/>
          <a:p>
            <a:fld id="{F6CCBF3A-D7FB-4B97-8FD5-6FFB20CB1E84}" type="datetimeFigureOut">
              <a:rPr lang="en-US" smtClean="0"/>
              <a:t>10/29/2023</a:t>
            </a:fld>
            <a:endParaRPr lang="en-US"/>
          </a:p>
        </p:txBody>
      </p:sp>
      <p:sp>
        <p:nvSpPr>
          <p:cNvPr id="5" name="Footer Placeholder 4">
            <a:extLst>
              <a:ext uri="{FF2B5EF4-FFF2-40B4-BE49-F238E27FC236}">
                <a16:creationId xmlns:a16="http://schemas.microsoft.com/office/drawing/2014/main" id="{40AC12B3-DAF5-4BA7-A3A6-D0284716DB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F171AE-4A11-4035-A072-9AC4053FFA85}"/>
              </a:ext>
            </a:extLst>
          </p:cNvPr>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1476940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A52E95-2F50-48D3-B00E-4C259644E72E}"/>
              </a:ext>
            </a:extLst>
          </p:cNvPr>
          <p:cNvSpPr>
            <a:spLocks noGrp="1"/>
          </p:cNvSpPr>
          <p:nvPr>
            <p:ph type="title" orient="vert"/>
          </p:nvPr>
        </p:nvSpPr>
        <p:spPr>
          <a:xfrm>
            <a:off x="9050174" y="838199"/>
            <a:ext cx="2303626" cy="5338763"/>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32617C9B-4E02-49C8-B6DF-65ED3C990343}"/>
              </a:ext>
            </a:extLst>
          </p:cNvPr>
          <p:cNvSpPr>
            <a:spLocks noGrp="1"/>
          </p:cNvSpPr>
          <p:nvPr>
            <p:ph type="body" orient="vert" idx="1"/>
          </p:nvPr>
        </p:nvSpPr>
        <p:spPr>
          <a:xfrm>
            <a:off x="838200" y="838199"/>
            <a:ext cx="7734300" cy="5338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ECA10C-AC31-4D80-B78F-08E48CDCB7F2}"/>
              </a:ext>
            </a:extLst>
          </p:cNvPr>
          <p:cNvSpPr>
            <a:spLocks noGrp="1"/>
          </p:cNvSpPr>
          <p:nvPr>
            <p:ph type="dt" sz="half" idx="10"/>
          </p:nvPr>
        </p:nvSpPr>
        <p:spPr/>
        <p:txBody>
          <a:bodyPr/>
          <a:lstStyle/>
          <a:p>
            <a:fld id="{F6CCBF3A-D7FB-4B97-8FD5-6FFB20CB1E84}" type="datetimeFigureOut">
              <a:rPr lang="en-US" smtClean="0"/>
              <a:t>10/29/2023</a:t>
            </a:fld>
            <a:endParaRPr lang="en-US"/>
          </a:p>
        </p:txBody>
      </p:sp>
      <p:sp>
        <p:nvSpPr>
          <p:cNvPr id="5" name="Footer Placeholder 4">
            <a:extLst>
              <a:ext uri="{FF2B5EF4-FFF2-40B4-BE49-F238E27FC236}">
                <a16:creationId xmlns:a16="http://schemas.microsoft.com/office/drawing/2014/main" id="{19AAB5B7-F312-4BC9-A5D3-72E065D1B9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C2E489-5442-4698-B6E3-3421A97C2834}"/>
              </a:ext>
            </a:extLst>
          </p:cNvPr>
          <p:cNvSpPr>
            <a:spLocks noGrp="1"/>
          </p:cNvSpPr>
          <p:nvPr>
            <p:ph type="sldNum" sz="quarter" idx="12"/>
          </p:nvPr>
        </p:nvSpPr>
        <p:spPr/>
        <p:txBody>
          <a:bodyPr/>
          <a:lstStyle/>
          <a:p>
            <a:fld id="{3109D357-8067-4A1F-97B2-93C5160B78D9}" type="slidenum">
              <a:rPr lang="en-US" smtClean="0"/>
              <a:t>‹№›</a:t>
            </a:fld>
            <a:endParaRPr lang="en-US"/>
          </a:p>
        </p:txBody>
      </p:sp>
      <p:cxnSp>
        <p:nvCxnSpPr>
          <p:cNvPr id="7" name="Straight Connector 6">
            <a:extLst>
              <a:ext uri="{FF2B5EF4-FFF2-40B4-BE49-F238E27FC236}">
                <a16:creationId xmlns:a16="http://schemas.microsoft.com/office/drawing/2014/main" id="{41F3A7E1-F157-4338-B7F7-9C0A2D60B7FF}"/>
              </a:ext>
            </a:extLst>
          </p:cNvPr>
          <p:cNvCxnSpPr>
            <a:cxnSpLocks/>
          </p:cNvCxnSpPr>
          <p:nvPr/>
        </p:nvCxnSpPr>
        <p:spPr>
          <a:xfrm>
            <a:off x="8811337"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0316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05B5E-C545-4763-BA47-4C2C0FCA514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FA263F8-8E34-4910-BF7A-F1C5A99689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6E74E5-D20D-4AB7-8D98-F336CE0ECCBE}"/>
              </a:ext>
            </a:extLst>
          </p:cNvPr>
          <p:cNvSpPr>
            <a:spLocks noGrp="1"/>
          </p:cNvSpPr>
          <p:nvPr>
            <p:ph type="dt" sz="half" idx="10"/>
          </p:nvPr>
        </p:nvSpPr>
        <p:spPr/>
        <p:txBody>
          <a:bodyPr/>
          <a:lstStyle/>
          <a:p>
            <a:fld id="{F6CCBF3A-D7FB-4B97-8FD5-6FFB20CB1E84}" type="datetimeFigureOut">
              <a:rPr lang="en-US" smtClean="0"/>
              <a:t>10/29/2023</a:t>
            </a:fld>
            <a:endParaRPr lang="en-US"/>
          </a:p>
        </p:txBody>
      </p:sp>
      <p:sp>
        <p:nvSpPr>
          <p:cNvPr id="5" name="Footer Placeholder 4">
            <a:extLst>
              <a:ext uri="{FF2B5EF4-FFF2-40B4-BE49-F238E27FC236}">
                <a16:creationId xmlns:a16="http://schemas.microsoft.com/office/drawing/2014/main" id="{C79D23AA-8F22-4B09-8FAA-CD16E5D66C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E8A028-A0C8-45E7-915E-B83FF59C9F18}"/>
              </a:ext>
            </a:extLst>
          </p:cNvPr>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2854044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9F01F-198D-4AAD-B4FB-AD3B44981ADD}"/>
              </a:ext>
            </a:extLst>
          </p:cNvPr>
          <p:cNvSpPr>
            <a:spLocks noGrp="1"/>
          </p:cNvSpPr>
          <p:nvPr>
            <p:ph type="title"/>
          </p:nvPr>
        </p:nvSpPr>
        <p:spPr>
          <a:xfrm>
            <a:off x="838200" y="838200"/>
            <a:ext cx="9438640" cy="4114800"/>
          </a:xfrm>
        </p:spPr>
        <p:txBody>
          <a:bodyPr anchor="t">
            <a:normAutofit/>
          </a:bodyPr>
          <a:lstStyle>
            <a:lvl1pPr>
              <a:defRPr sz="66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20BCC2B-311B-4FB6-B3A5-26F68055AE38}"/>
              </a:ext>
            </a:extLst>
          </p:cNvPr>
          <p:cNvSpPr>
            <a:spLocks noGrp="1"/>
          </p:cNvSpPr>
          <p:nvPr>
            <p:ph type="body" idx="1"/>
          </p:nvPr>
        </p:nvSpPr>
        <p:spPr>
          <a:xfrm>
            <a:off x="838200" y="5217160"/>
            <a:ext cx="9438640" cy="802640"/>
          </a:xfrm>
        </p:spPr>
        <p:txBody>
          <a:bodyPr anchor="b">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9CB73D-2D6B-4FA6-89A4-DCC89F80E0F1}"/>
              </a:ext>
            </a:extLst>
          </p:cNvPr>
          <p:cNvSpPr>
            <a:spLocks noGrp="1"/>
          </p:cNvSpPr>
          <p:nvPr>
            <p:ph type="dt" sz="half" idx="10"/>
          </p:nvPr>
        </p:nvSpPr>
        <p:spPr/>
        <p:txBody>
          <a:bodyPr/>
          <a:lstStyle/>
          <a:p>
            <a:fld id="{F6CCBF3A-D7FB-4B97-8FD5-6FFB20CB1E84}" type="datetimeFigureOut">
              <a:rPr lang="en-US" smtClean="0"/>
              <a:t>10/29/2023</a:t>
            </a:fld>
            <a:endParaRPr lang="en-US"/>
          </a:p>
        </p:txBody>
      </p:sp>
      <p:sp>
        <p:nvSpPr>
          <p:cNvPr id="5" name="Footer Placeholder 4">
            <a:extLst>
              <a:ext uri="{FF2B5EF4-FFF2-40B4-BE49-F238E27FC236}">
                <a16:creationId xmlns:a16="http://schemas.microsoft.com/office/drawing/2014/main" id="{B6A0C188-FF43-44C1-A005-679168D5F0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CD1188-DA27-47B2-8176-31193EEC4C28}"/>
              </a:ext>
            </a:extLst>
          </p:cNvPr>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361492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B5A25-7E99-42A8-8D6D-648EFE2038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0501DC-62B7-42BD-A941-D34E92719C32}"/>
              </a:ext>
            </a:extLst>
          </p:cNvPr>
          <p:cNvSpPr>
            <a:spLocks noGrp="1"/>
          </p:cNvSpPr>
          <p:nvPr>
            <p:ph sz="half" idx="1"/>
          </p:nvPr>
        </p:nvSpPr>
        <p:spPr>
          <a:xfrm>
            <a:off x="838200" y="2011679"/>
            <a:ext cx="5181600" cy="41652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3765C5C1-4FD4-4958-99A0-BDADECA336BD}"/>
              </a:ext>
            </a:extLst>
          </p:cNvPr>
          <p:cNvSpPr>
            <a:spLocks noGrp="1"/>
          </p:cNvSpPr>
          <p:nvPr>
            <p:ph sz="half" idx="2"/>
          </p:nvPr>
        </p:nvSpPr>
        <p:spPr>
          <a:xfrm>
            <a:off x="6172200" y="2011679"/>
            <a:ext cx="5181600" cy="41652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BD1B234-5D54-44E5-B41D-B205AAF50305}"/>
              </a:ext>
            </a:extLst>
          </p:cNvPr>
          <p:cNvSpPr>
            <a:spLocks noGrp="1"/>
          </p:cNvSpPr>
          <p:nvPr>
            <p:ph type="dt" sz="half" idx="10"/>
          </p:nvPr>
        </p:nvSpPr>
        <p:spPr/>
        <p:txBody>
          <a:bodyPr/>
          <a:lstStyle/>
          <a:p>
            <a:fld id="{F6CCBF3A-D7FB-4B97-8FD5-6FFB20CB1E84}" type="datetimeFigureOut">
              <a:rPr lang="en-US" smtClean="0"/>
              <a:t>10/29/2023</a:t>
            </a:fld>
            <a:endParaRPr lang="en-US"/>
          </a:p>
        </p:txBody>
      </p:sp>
      <p:sp>
        <p:nvSpPr>
          <p:cNvPr id="6" name="Footer Placeholder 5">
            <a:extLst>
              <a:ext uri="{FF2B5EF4-FFF2-40B4-BE49-F238E27FC236}">
                <a16:creationId xmlns:a16="http://schemas.microsoft.com/office/drawing/2014/main" id="{0E67BCDB-6B96-45D6-B5E9-823A96EBD9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239C5F-F16F-4AFD-98D1-FA3BB96AF2CD}"/>
              </a:ext>
            </a:extLst>
          </p:cNvPr>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2349381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44C1F-0040-4BBF-81A6-FD2E30637B0C}"/>
              </a:ext>
            </a:extLst>
          </p:cNvPr>
          <p:cNvSpPr>
            <a:spLocks noGrp="1"/>
          </p:cNvSpPr>
          <p:nvPr>
            <p:ph type="title"/>
          </p:nvPr>
        </p:nvSpPr>
        <p:spPr>
          <a:xfrm>
            <a:off x="839788" y="379780"/>
            <a:ext cx="1051560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E2894A7-1DA1-44C1-8ED0-716279430690}"/>
              </a:ext>
            </a:extLst>
          </p:cNvPr>
          <p:cNvSpPr>
            <a:spLocks noGrp="1"/>
          </p:cNvSpPr>
          <p:nvPr>
            <p:ph type="body" idx="1"/>
          </p:nvPr>
        </p:nvSpPr>
        <p:spPr>
          <a:xfrm>
            <a:off x="839789" y="1824035"/>
            <a:ext cx="4997132" cy="681040"/>
          </a:xfrm>
        </p:spPr>
        <p:txBody>
          <a:bodyPr anchor="b"/>
          <a:lstStyle>
            <a:lvl1pPr marL="0" indent="0">
              <a:buNone/>
              <a:defRPr sz="2400" b="1" i="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09AB945-31E2-4B60-9076-CBB8F8594949}"/>
              </a:ext>
            </a:extLst>
          </p:cNvPr>
          <p:cNvSpPr>
            <a:spLocks noGrp="1"/>
          </p:cNvSpPr>
          <p:nvPr>
            <p:ph sz="half" idx="2"/>
          </p:nvPr>
        </p:nvSpPr>
        <p:spPr>
          <a:xfrm>
            <a:off x="839789" y="2505075"/>
            <a:ext cx="499713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771B3EA-2E84-4B8B-A104-81BD577424AD}"/>
              </a:ext>
            </a:extLst>
          </p:cNvPr>
          <p:cNvSpPr>
            <a:spLocks noGrp="1"/>
          </p:cNvSpPr>
          <p:nvPr>
            <p:ph type="body" sz="quarter" idx="3"/>
          </p:nvPr>
        </p:nvSpPr>
        <p:spPr>
          <a:xfrm>
            <a:off x="6355080" y="1824035"/>
            <a:ext cx="5000308" cy="681040"/>
          </a:xfrm>
        </p:spPr>
        <p:txBody>
          <a:bodyPr anchor="b"/>
          <a:lstStyle>
            <a:lvl1pPr marL="0" indent="0">
              <a:buNone/>
              <a:defRPr sz="2400" b="1" i="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8511AB8-302C-476E-B80A-AA739911E304}"/>
              </a:ext>
            </a:extLst>
          </p:cNvPr>
          <p:cNvSpPr>
            <a:spLocks noGrp="1"/>
          </p:cNvSpPr>
          <p:nvPr>
            <p:ph sz="quarter" idx="4"/>
          </p:nvPr>
        </p:nvSpPr>
        <p:spPr>
          <a:xfrm>
            <a:off x="6355080" y="2505075"/>
            <a:ext cx="500030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8B47C29-FE34-4E6E-9921-78C54673AAD9}"/>
              </a:ext>
            </a:extLst>
          </p:cNvPr>
          <p:cNvSpPr>
            <a:spLocks noGrp="1"/>
          </p:cNvSpPr>
          <p:nvPr>
            <p:ph type="dt" sz="half" idx="10"/>
          </p:nvPr>
        </p:nvSpPr>
        <p:spPr/>
        <p:txBody>
          <a:bodyPr/>
          <a:lstStyle/>
          <a:p>
            <a:fld id="{F6CCBF3A-D7FB-4B97-8FD5-6FFB20CB1E84}" type="datetimeFigureOut">
              <a:rPr lang="en-US" smtClean="0"/>
              <a:t>10/29/2023</a:t>
            </a:fld>
            <a:endParaRPr lang="en-US"/>
          </a:p>
        </p:txBody>
      </p:sp>
      <p:sp>
        <p:nvSpPr>
          <p:cNvPr id="8" name="Footer Placeholder 7">
            <a:extLst>
              <a:ext uri="{FF2B5EF4-FFF2-40B4-BE49-F238E27FC236}">
                <a16:creationId xmlns:a16="http://schemas.microsoft.com/office/drawing/2014/main" id="{3CF6B420-A9CE-4BB6-A653-5C3ABC7D677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21DF8FE-1179-4798-B16D-AF1DFA266D4D}"/>
              </a:ext>
            </a:extLst>
          </p:cNvPr>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2745315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66F1A-0A68-4048-808F-CD7A9F3B0846}"/>
              </a:ext>
            </a:extLst>
          </p:cNvPr>
          <p:cNvSpPr>
            <a:spLocks noGrp="1"/>
          </p:cNvSpPr>
          <p:nvPr>
            <p:ph type="title"/>
          </p:nvPr>
        </p:nvSpPr>
        <p:spPr>
          <a:xfrm>
            <a:off x="838200" y="999592"/>
            <a:ext cx="10515600" cy="1573223"/>
          </a:xfrm>
        </p:spPr>
        <p:txBody>
          <a:bodyPr anchor="t"/>
          <a:lstStyle/>
          <a:p>
            <a:r>
              <a:rPr lang="en-US"/>
              <a:t>Click to edit Master title style</a:t>
            </a:r>
            <a:endParaRPr lang="en-US" dirty="0"/>
          </a:p>
        </p:txBody>
      </p:sp>
      <p:sp>
        <p:nvSpPr>
          <p:cNvPr id="3" name="Date Placeholder 2">
            <a:extLst>
              <a:ext uri="{FF2B5EF4-FFF2-40B4-BE49-F238E27FC236}">
                <a16:creationId xmlns:a16="http://schemas.microsoft.com/office/drawing/2014/main" id="{28ACB3E6-5365-48F5-8D2A-0B002BA357E3}"/>
              </a:ext>
            </a:extLst>
          </p:cNvPr>
          <p:cNvSpPr>
            <a:spLocks noGrp="1"/>
          </p:cNvSpPr>
          <p:nvPr>
            <p:ph type="dt" sz="half" idx="10"/>
          </p:nvPr>
        </p:nvSpPr>
        <p:spPr/>
        <p:txBody>
          <a:bodyPr/>
          <a:lstStyle/>
          <a:p>
            <a:fld id="{F6CCBF3A-D7FB-4B97-8FD5-6FFB20CB1E84}" type="datetimeFigureOut">
              <a:rPr lang="en-US" smtClean="0"/>
              <a:t>10/29/2023</a:t>
            </a:fld>
            <a:endParaRPr lang="en-US"/>
          </a:p>
        </p:txBody>
      </p:sp>
      <p:sp>
        <p:nvSpPr>
          <p:cNvPr id="4" name="Footer Placeholder 3">
            <a:extLst>
              <a:ext uri="{FF2B5EF4-FFF2-40B4-BE49-F238E27FC236}">
                <a16:creationId xmlns:a16="http://schemas.microsoft.com/office/drawing/2014/main" id="{FF7D8EE9-4D97-4B2F-8D38-41CB9EE7745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12C5952-0A27-4FAB-A3FD-12003787676B}"/>
              </a:ext>
            </a:extLst>
          </p:cNvPr>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145203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D08427-909D-4679-9192-BC99557A7D06}"/>
              </a:ext>
            </a:extLst>
          </p:cNvPr>
          <p:cNvSpPr>
            <a:spLocks noGrp="1"/>
          </p:cNvSpPr>
          <p:nvPr>
            <p:ph type="dt" sz="half" idx="10"/>
          </p:nvPr>
        </p:nvSpPr>
        <p:spPr/>
        <p:txBody>
          <a:bodyPr/>
          <a:lstStyle/>
          <a:p>
            <a:fld id="{F6CCBF3A-D7FB-4B97-8FD5-6FFB20CB1E84}" type="datetimeFigureOut">
              <a:rPr lang="en-US" smtClean="0"/>
              <a:t>10/29/2023</a:t>
            </a:fld>
            <a:endParaRPr lang="en-US"/>
          </a:p>
        </p:txBody>
      </p:sp>
      <p:sp>
        <p:nvSpPr>
          <p:cNvPr id="3" name="Footer Placeholder 2">
            <a:extLst>
              <a:ext uri="{FF2B5EF4-FFF2-40B4-BE49-F238E27FC236}">
                <a16:creationId xmlns:a16="http://schemas.microsoft.com/office/drawing/2014/main" id="{508E39A6-1E09-42B5-85B4-7E8B5AB2AE7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938940-01DD-4C97-8649-E01C3B0EDF7C}"/>
              </a:ext>
            </a:extLst>
          </p:cNvPr>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1050038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93B3D-D568-40B4-A73A-1C8EA9ABB098}"/>
              </a:ext>
            </a:extLst>
          </p:cNvPr>
          <p:cNvSpPr>
            <a:spLocks noGrp="1"/>
          </p:cNvSpPr>
          <p:nvPr>
            <p:ph type="title"/>
          </p:nvPr>
        </p:nvSpPr>
        <p:spPr>
          <a:xfrm>
            <a:off x="839789" y="457200"/>
            <a:ext cx="3691818" cy="1701800"/>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D586EB3-917A-43B7-85BB-D00B5D2F07E4}"/>
              </a:ext>
            </a:extLst>
          </p:cNvPr>
          <p:cNvSpPr>
            <a:spLocks noGrp="1"/>
          </p:cNvSpPr>
          <p:nvPr>
            <p:ph idx="1"/>
          </p:nvPr>
        </p:nvSpPr>
        <p:spPr>
          <a:xfrm>
            <a:off x="5514798" y="987425"/>
            <a:ext cx="5840589" cy="50323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87AC029-3BC1-4637-A7F9-BC786DC26A38}"/>
              </a:ext>
            </a:extLst>
          </p:cNvPr>
          <p:cNvSpPr>
            <a:spLocks noGrp="1"/>
          </p:cNvSpPr>
          <p:nvPr>
            <p:ph type="body" sz="half" idx="2"/>
          </p:nvPr>
        </p:nvSpPr>
        <p:spPr>
          <a:xfrm>
            <a:off x="839789" y="2372360"/>
            <a:ext cx="3691817" cy="349662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90B948-89C5-4AC5-B7A0-17136F5C5A6A}"/>
              </a:ext>
            </a:extLst>
          </p:cNvPr>
          <p:cNvSpPr>
            <a:spLocks noGrp="1"/>
          </p:cNvSpPr>
          <p:nvPr>
            <p:ph type="dt" sz="half" idx="10"/>
          </p:nvPr>
        </p:nvSpPr>
        <p:spPr/>
        <p:txBody>
          <a:bodyPr/>
          <a:lstStyle/>
          <a:p>
            <a:fld id="{F6CCBF3A-D7FB-4B97-8FD5-6FFB20CB1E84}" type="datetimeFigureOut">
              <a:rPr lang="en-US" smtClean="0"/>
              <a:t>10/29/2023</a:t>
            </a:fld>
            <a:endParaRPr lang="en-US"/>
          </a:p>
        </p:txBody>
      </p:sp>
      <p:sp>
        <p:nvSpPr>
          <p:cNvPr id="6" name="Footer Placeholder 5">
            <a:extLst>
              <a:ext uri="{FF2B5EF4-FFF2-40B4-BE49-F238E27FC236}">
                <a16:creationId xmlns:a16="http://schemas.microsoft.com/office/drawing/2014/main" id="{F3A6C8C5-652F-46CB-BD26-E262B057FA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FB50CB-E91F-4B71-81F0-800F2B51A344}"/>
              </a:ext>
            </a:extLst>
          </p:cNvPr>
          <p:cNvSpPr>
            <a:spLocks noGrp="1"/>
          </p:cNvSpPr>
          <p:nvPr>
            <p:ph type="sldNum" sz="quarter" idx="12"/>
          </p:nvPr>
        </p:nvSpPr>
        <p:spPr/>
        <p:txBody>
          <a:bodyPr/>
          <a:lstStyle/>
          <a:p>
            <a:fld id="{3109D357-8067-4A1F-97B2-93C5160B78D9}" type="slidenum">
              <a:rPr lang="en-US" smtClean="0"/>
              <a:t>‹№›</a:t>
            </a:fld>
            <a:endParaRPr lang="en-US"/>
          </a:p>
        </p:txBody>
      </p:sp>
      <p:cxnSp>
        <p:nvCxnSpPr>
          <p:cNvPr id="8" name="Straight Connector 7">
            <a:extLst>
              <a:ext uri="{FF2B5EF4-FFF2-40B4-BE49-F238E27FC236}">
                <a16:creationId xmlns:a16="http://schemas.microsoft.com/office/drawing/2014/main" id="{8B69B885-FDB8-4C62-A285-A0CDC49A6B0C}"/>
              </a:ext>
            </a:extLst>
          </p:cNvPr>
          <p:cNvCxnSpPr>
            <a:cxnSpLocks/>
          </p:cNvCxnSpPr>
          <p:nvPr/>
        </p:nvCxnSpPr>
        <p:spPr>
          <a:xfrm>
            <a:off x="5023202"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312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F941E-6445-4840-81AE-104EF7A4F7E9}"/>
              </a:ext>
            </a:extLst>
          </p:cNvPr>
          <p:cNvSpPr>
            <a:spLocks noGrp="1"/>
          </p:cNvSpPr>
          <p:nvPr>
            <p:ph type="title"/>
          </p:nvPr>
        </p:nvSpPr>
        <p:spPr>
          <a:xfrm>
            <a:off x="839789" y="457200"/>
            <a:ext cx="3696652" cy="17018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B3F8B866-E32B-4AE7-AEF3-6974AE3288F3}"/>
              </a:ext>
            </a:extLst>
          </p:cNvPr>
          <p:cNvSpPr>
            <a:spLocks noGrp="1"/>
          </p:cNvSpPr>
          <p:nvPr>
            <p:ph type="pic" idx="1"/>
          </p:nvPr>
        </p:nvSpPr>
        <p:spPr>
          <a:xfrm>
            <a:off x="5786120" y="838200"/>
            <a:ext cx="5603238" cy="51815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E2ABB7A-E157-499A-B224-C2313181F569}"/>
              </a:ext>
            </a:extLst>
          </p:cNvPr>
          <p:cNvSpPr>
            <a:spLocks noGrp="1"/>
          </p:cNvSpPr>
          <p:nvPr>
            <p:ph type="body" sz="half" idx="2"/>
          </p:nvPr>
        </p:nvSpPr>
        <p:spPr>
          <a:xfrm>
            <a:off x="839789" y="2367280"/>
            <a:ext cx="3696652" cy="350170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C77283-E2B8-405E-BB6E-9F121140E506}"/>
              </a:ext>
            </a:extLst>
          </p:cNvPr>
          <p:cNvSpPr>
            <a:spLocks noGrp="1"/>
          </p:cNvSpPr>
          <p:nvPr>
            <p:ph type="dt" sz="half" idx="10"/>
          </p:nvPr>
        </p:nvSpPr>
        <p:spPr/>
        <p:txBody>
          <a:bodyPr/>
          <a:lstStyle/>
          <a:p>
            <a:fld id="{F6CCBF3A-D7FB-4B97-8FD5-6FFB20CB1E84}" type="datetimeFigureOut">
              <a:rPr lang="en-US" smtClean="0"/>
              <a:t>10/29/2023</a:t>
            </a:fld>
            <a:endParaRPr lang="en-US"/>
          </a:p>
        </p:txBody>
      </p:sp>
      <p:sp>
        <p:nvSpPr>
          <p:cNvPr id="6" name="Footer Placeholder 5">
            <a:extLst>
              <a:ext uri="{FF2B5EF4-FFF2-40B4-BE49-F238E27FC236}">
                <a16:creationId xmlns:a16="http://schemas.microsoft.com/office/drawing/2014/main" id="{F9F21F05-EB94-417F-B19B-96FF3D9ECA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B7C3C7-B6DB-4064-8E66-9FB770C888ED}"/>
              </a:ext>
            </a:extLst>
          </p:cNvPr>
          <p:cNvSpPr>
            <a:spLocks noGrp="1"/>
          </p:cNvSpPr>
          <p:nvPr>
            <p:ph type="sldNum" sz="quarter" idx="12"/>
          </p:nvPr>
        </p:nvSpPr>
        <p:spPr/>
        <p:txBody>
          <a:bodyPr/>
          <a:lstStyle/>
          <a:p>
            <a:fld id="{3109D357-8067-4A1F-97B2-93C5160B78D9}" type="slidenum">
              <a:rPr lang="en-US" smtClean="0"/>
              <a:t>‹№›</a:t>
            </a:fld>
            <a:endParaRPr lang="en-US"/>
          </a:p>
        </p:txBody>
      </p:sp>
      <p:cxnSp>
        <p:nvCxnSpPr>
          <p:cNvPr id="8" name="Straight Connector 7">
            <a:extLst>
              <a:ext uri="{FF2B5EF4-FFF2-40B4-BE49-F238E27FC236}">
                <a16:creationId xmlns:a16="http://schemas.microsoft.com/office/drawing/2014/main" id="{51E233FA-220A-423F-907E-5F81526A28A0}"/>
              </a:ext>
            </a:extLst>
          </p:cNvPr>
          <p:cNvCxnSpPr>
            <a:cxnSpLocks/>
          </p:cNvCxnSpPr>
          <p:nvPr/>
        </p:nvCxnSpPr>
        <p:spPr>
          <a:xfrm>
            <a:off x="5023202"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1176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476A66-BE83-43F9-A28B-02DF7879AD52}"/>
              </a:ext>
            </a:extLst>
          </p:cNvPr>
          <p:cNvSpPr>
            <a:spLocks noGrp="1"/>
          </p:cNvSpPr>
          <p:nvPr>
            <p:ph type="title"/>
          </p:nvPr>
        </p:nvSpPr>
        <p:spPr>
          <a:xfrm>
            <a:off x="838200" y="584990"/>
            <a:ext cx="10515600" cy="1116811"/>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9D76E94-F276-4F0F-8DD9-B1F8A3198AE1}"/>
              </a:ext>
            </a:extLst>
          </p:cNvPr>
          <p:cNvSpPr>
            <a:spLocks noGrp="1"/>
          </p:cNvSpPr>
          <p:nvPr>
            <p:ph type="body" idx="1"/>
          </p:nvPr>
        </p:nvSpPr>
        <p:spPr>
          <a:xfrm>
            <a:off x="838200" y="2061469"/>
            <a:ext cx="10515600" cy="41148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4AD964E-3A2E-4DB9-B96A-EDE144A47BDC}"/>
              </a:ext>
            </a:extLst>
          </p:cNvPr>
          <p:cNvSpPr>
            <a:spLocks noGrp="1"/>
          </p:cNvSpPr>
          <p:nvPr>
            <p:ph type="dt" sz="half" idx="2"/>
          </p:nvPr>
        </p:nvSpPr>
        <p:spPr>
          <a:xfrm rot="5400000">
            <a:off x="10425981" y="4687095"/>
            <a:ext cx="2706690" cy="365125"/>
          </a:xfrm>
          <a:prstGeom prst="rect">
            <a:avLst/>
          </a:prstGeom>
        </p:spPr>
        <p:txBody>
          <a:bodyPr vert="horz" lIns="91440" tIns="45720" rIns="91440" bIns="45720" rtlCol="0" anchor="ctr"/>
          <a:lstStyle>
            <a:lvl1pPr algn="r">
              <a:defRPr sz="1000">
                <a:solidFill>
                  <a:schemeClr val="tx1"/>
                </a:solidFill>
              </a:defRPr>
            </a:lvl1pPr>
          </a:lstStyle>
          <a:p>
            <a:fld id="{F6CCBF3A-D7FB-4B97-8FD5-6FFB20CB1E84}" type="datetimeFigureOut">
              <a:rPr lang="en-US" smtClean="0"/>
              <a:t>10/29/2023</a:t>
            </a:fld>
            <a:endParaRPr lang="en-US"/>
          </a:p>
        </p:txBody>
      </p:sp>
      <p:sp>
        <p:nvSpPr>
          <p:cNvPr id="5" name="Footer Placeholder 4">
            <a:extLst>
              <a:ext uri="{FF2B5EF4-FFF2-40B4-BE49-F238E27FC236}">
                <a16:creationId xmlns:a16="http://schemas.microsoft.com/office/drawing/2014/main" id="{0DACB382-EE11-430D-941A-DB76EEB7F2D5}"/>
              </a:ext>
            </a:extLst>
          </p:cNvPr>
          <p:cNvSpPr>
            <a:spLocks noGrp="1"/>
          </p:cNvSpPr>
          <p:nvPr>
            <p:ph type="ftr" sz="quarter" idx="3"/>
          </p:nvPr>
        </p:nvSpPr>
        <p:spPr>
          <a:xfrm rot="5400000">
            <a:off x="-1131161" y="1592957"/>
            <a:ext cx="2973522"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A3C562FE-ACD1-43F2-A3DE-5B11E10B7EA5}"/>
              </a:ext>
            </a:extLst>
          </p:cNvPr>
          <p:cNvSpPr>
            <a:spLocks noGrp="1"/>
          </p:cNvSpPr>
          <p:nvPr>
            <p:ph type="sldNum" sz="quarter" idx="4"/>
          </p:nvPr>
        </p:nvSpPr>
        <p:spPr>
          <a:xfrm>
            <a:off x="11512296" y="6356350"/>
            <a:ext cx="574620" cy="365125"/>
          </a:xfrm>
          <a:prstGeom prst="rect">
            <a:avLst/>
          </a:prstGeom>
        </p:spPr>
        <p:txBody>
          <a:bodyPr vert="horz" lIns="91440" tIns="45720" rIns="91440" bIns="45720" rtlCol="0" anchor="ctr"/>
          <a:lstStyle>
            <a:lvl1pPr algn="ctr">
              <a:defRPr sz="1000">
                <a:solidFill>
                  <a:schemeClr val="tx1"/>
                </a:solidFill>
              </a:defRPr>
            </a:lvl1pPr>
          </a:lstStyle>
          <a:p>
            <a:fld id="{3109D357-8067-4A1F-97B2-93C5160B78D9}" type="slidenum">
              <a:rPr lang="en-US" smtClean="0"/>
              <a:t>‹№›</a:t>
            </a:fld>
            <a:endParaRPr lang="en-US"/>
          </a:p>
        </p:txBody>
      </p:sp>
      <p:cxnSp>
        <p:nvCxnSpPr>
          <p:cNvPr id="13" name="Straight Connector 12">
            <a:extLst>
              <a:ext uri="{FF2B5EF4-FFF2-40B4-BE49-F238E27FC236}">
                <a16:creationId xmlns:a16="http://schemas.microsoft.com/office/drawing/2014/main" id="{1EB34A3B-1FD5-48FF-9982-1E64C864C01D}"/>
              </a:ext>
            </a:extLst>
          </p:cNvPr>
          <p:cNvCxnSpPr>
            <a:cxnSpLocks/>
          </p:cNvCxnSpPr>
          <p:nvPr/>
        </p:nvCxnSpPr>
        <p:spPr>
          <a:xfrm flipH="1">
            <a:off x="4" y="1824111"/>
            <a:ext cx="1219199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991086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55" r:id="rId6"/>
    <p:sldLayoutId id="2147483751" r:id="rId7"/>
    <p:sldLayoutId id="2147483752" r:id="rId8"/>
    <p:sldLayoutId id="2147483753" r:id="rId9"/>
    <p:sldLayoutId id="2147483754" r:id="rId10"/>
    <p:sldLayoutId id="214748375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SzPct val="80000"/>
        <a:buFont typeface="Arial" panose="020B0604020202020204" pitchFamily="34" charset="0"/>
        <a:buChar char="•"/>
        <a:defRPr sz="2000" kern="1200">
          <a:solidFill>
            <a:schemeClr val="tx1"/>
          </a:solidFill>
          <a:latin typeface="+mn-lt"/>
          <a:ea typeface="+mn-ea"/>
          <a:cs typeface="+mn-cs"/>
        </a:defRPr>
      </a:lvl1pPr>
      <a:lvl2pPr marL="502920" indent="-228600" algn="l" defTabSz="914400" rtl="0" eaLnBrk="1" latinLnBrk="0" hangingPunct="1">
        <a:lnSpc>
          <a:spcPct val="110000"/>
        </a:lnSpc>
        <a:spcBef>
          <a:spcPts val="500"/>
        </a:spcBef>
        <a:buSzPct val="80000"/>
        <a:buFont typeface="Goudy Old Style" panose="02020502050305020303" pitchFamily="18" charset="0"/>
        <a:buChar char="–"/>
        <a:defRPr sz="1800" i="1" kern="1200">
          <a:solidFill>
            <a:schemeClr val="tx1"/>
          </a:solidFill>
          <a:latin typeface="+mn-lt"/>
          <a:ea typeface="+mn-ea"/>
          <a:cs typeface="+mn-cs"/>
        </a:defRPr>
      </a:lvl2pPr>
      <a:lvl3pPr marL="822960" indent="-228600" algn="l" defTabSz="914400" rtl="0" eaLnBrk="1" latinLnBrk="0" hangingPunct="1">
        <a:lnSpc>
          <a:spcPct val="110000"/>
        </a:lnSpc>
        <a:spcBef>
          <a:spcPts val="500"/>
        </a:spcBef>
        <a:buSzPct val="80000"/>
        <a:buFont typeface="Arial" panose="020B0604020202020204" pitchFamily="34" charset="0"/>
        <a:buChar char="•"/>
        <a:defRPr sz="1600" kern="1200">
          <a:solidFill>
            <a:schemeClr val="tx1"/>
          </a:solidFill>
          <a:latin typeface="+mn-lt"/>
          <a:ea typeface="+mn-ea"/>
          <a:cs typeface="+mn-cs"/>
        </a:defRPr>
      </a:lvl3pPr>
      <a:lvl4pPr marL="1097280" indent="-228600" algn="l" defTabSz="914400" rtl="0" eaLnBrk="1" latinLnBrk="0" hangingPunct="1">
        <a:lnSpc>
          <a:spcPct val="110000"/>
        </a:lnSpc>
        <a:spcBef>
          <a:spcPts val="500"/>
        </a:spcBef>
        <a:buSzPct val="80000"/>
        <a:buFont typeface="Goudy Old Style" panose="02020502050305020303" pitchFamily="18" charset="0"/>
        <a:buChar char="–"/>
        <a:defRPr sz="1400" i="1" kern="1200">
          <a:solidFill>
            <a:schemeClr val="tx1"/>
          </a:solidFill>
          <a:latin typeface="+mn-lt"/>
          <a:ea typeface="+mn-ea"/>
          <a:cs typeface="+mn-cs"/>
        </a:defRPr>
      </a:lvl4pPr>
      <a:lvl5pPr marL="1371600" indent="-228600" algn="l" defTabSz="914400" rtl="0" eaLnBrk="1" latinLnBrk="0" hangingPunct="1">
        <a:lnSpc>
          <a:spcPct val="110000"/>
        </a:lnSpc>
        <a:spcBef>
          <a:spcPts val="500"/>
        </a:spcBef>
        <a:buSzPct val="80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uk.wikipedia.org/wiki/%D0%91%D1%80%D0%B5%D0%BD%D0%B4" TargetMode="External"/><Relationship Id="rId3" Type="http://schemas.openxmlformats.org/officeDocument/2006/relationships/hyperlink" Target="https://uk.wikipedia.org/wiki/%D0%A4%D1%80%D0%B0%D0%BD%D1%86%D1%83%D0%B7%D1%8C%D0%BA%D0%B0_%D0%BC%D0%BE%D0%B2%D0%B0" TargetMode="External"/><Relationship Id="rId7" Type="http://schemas.openxmlformats.org/officeDocument/2006/relationships/hyperlink" Target="https://uk.wikipedia.org/wiki/%D0%9A%D0%BE%D1%80%D0%BF%D0%BE%D1%80%D0%B0%D1%82%D0%B8%D0%B2%D0%BD%D0%B0_%D0%BA%D1%83%D0%BB%D1%8C%D1%82%D1%83%D1%80%D0%B0" TargetMode="External"/><Relationship Id="rId2" Type="http://schemas.openxmlformats.org/officeDocument/2006/relationships/hyperlink" Target="https://uk.wikipedia.org/wiki/%D0%9D%D1%96%D0%BC%D0%B5%D1%86%D1%8C%D0%BA%D0%B0_%D0%BC%D0%BE%D0%B2%D0%B0" TargetMode="External"/><Relationship Id="rId1" Type="http://schemas.openxmlformats.org/officeDocument/2006/relationships/slideLayout" Target="../slideLayouts/slideLayout2.xml"/><Relationship Id="rId6" Type="http://schemas.openxmlformats.org/officeDocument/2006/relationships/hyperlink" Target="https://uk.wikipedia.org/wiki/%D0%A1%D0%BE%D1%86%D1%96%D0%B0%D0%BB%D1%8C%D0%BD%D0%B0_%D0%B3%D1%80%D1%83%D0%BF%D0%B0" TargetMode="External"/><Relationship Id="rId11" Type="http://schemas.openxmlformats.org/officeDocument/2006/relationships/image" Target="../media/image7.jpeg"/><Relationship Id="rId5" Type="http://schemas.openxmlformats.org/officeDocument/2006/relationships/hyperlink" Target="https://uk.wikipedia.org/wiki/%D0%A0%D0%B5%D0%B3%D0%BB%D0%B0%D0%BC%D0%B5%D0%BD%D1%82" TargetMode="External"/><Relationship Id="rId10" Type="http://schemas.openxmlformats.org/officeDocument/2006/relationships/hyperlink" Target="https://uk.wikipedia.org/wiki/%D0%A2%D1%80%D1%83%D0%B4%D0%BE%D0%B2%D0%B8%D0%B9_%D0%BA%D0%BE%D0%BD%D1%82%D1%80%D0%B0%D0%BA%D1%82" TargetMode="External"/><Relationship Id="rId4" Type="http://schemas.openxmlformats.org/officeDocument/2006/relationships/hyperlink" Target="https://uk.wikipedia.org/w/index.php?title=%D0%9D%D0%B5%D0%BF%D0%B8%D1%81%D0%B0%D0%BD%D0%B5_%D0%BF%D1%80%D0%B0%D0%B2%D0%B8%D0%BB%D0%BE&amp;action=edit&amp;redlink=1" TargetMode="External"/><Relationship Id="rId9" Type="http://schemas.openxmlformats.org/officeDocument/2006/relationships/hyperlink" Target="https://uk.wikipedia.org/w/index.php?title=%D0%92%D0%BD%D1%83%D1%82%D1%80%D1%96%D1%88%D0%BD%D1%8F_%D0%BA%D0%BE%D0%BC%D1%83%D0%BD%D1%96%D0%BA%D0%B0%D1%86%D1%96%D1%8F&amp;action=edit&amp;redlink=1"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F6458236-7C88-4EAF-9AB5-206509DC55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031C2E5C-5B9F-1213-C048-026C18287FB9}"/>
              </a:ext>
            </a:extLst>
          </p:cNvPr>
          <p:cNvSpPr>
            <a:spLocks noGrp="1"/>
          </p:cNvSpPr>
          <p:nvPr>
            <p:ph type="ctrTitle"/>
          </p:nvPr>
        </p:nvSpPr>
        <p:spPr>
          <a:xfrm>
            <a:off x="6979921" y="1412240"/>
            <a:ext cx="4043680" cy="3291839"/>
          </a:xfrm>
        </p:spPr>
        <p:txBody>
          <a:bodyPr>
            <a:normAutofit/>
          </a:bodyPr>
          <a:lstStyle/>
          <a:p>
            <a:r>
              <a:rPr lang="uk-UA" sz="3700" i="1" dirty="0">
                <a:latin typeface="Times New Roman" panose="02020603050405020304" pitchFamily="18" charset="0"/>
                <a:cs typeface="Times New Roman" panose="02020603050405020304" pitchFamily="18" charset="0"/>
              </a:rPr>
              <a:t>Навчальна дисципліна «Деонтологія»</a:t>
            </a:r>
            <a:br>
              <a:rPr lang="uk-UA" sz="3700" i="1" dirty="0">
                <a:latin typeface="Times New Roman" panose="02020603050405020304" pitchFamily="18" charset="0"/>
                <a:cs typeface="Times New Roman" panose="02020603050405020304" pitchFamily="18" charset="0"/>
              </a:rPr>
            </a:br>
            <a:r>
              <a:rPr lang="uk-UA" sz="3700" i="1" dirty="0">
                <a:latin typeface="Times New Roman" panose="02020603050405020304" pitchFamily="18" charset="0"/>
                <a:cs typeface="Times New Roman" panose="02020603050405020304" pitchFamily="18" charset="0"/>
              </a:rPr>
              <a:t>Лекція: Етикет фахівця соціальної роботи </a:t>
            </a:r>
            <a:endParaRPr lang="ru-UA" sz="3700" i="1" dirty="0">
              <a:latin typeface="Times New Roman" panose="02020603050405020304" pitchFamily="18" charset="0"/>
              <a:cs typeface="Times New Roman" panose="02020603050405020304" pitchFamily="18" charset="0"/>
            </a:endParaRPr>
          </a:p>
        </p:txBody>
      </p:sp>
      <p:sp>
        <p:nvSpPr>
          <p:cNvPr id="3" name="Підзаголовок 2">
            <a:extLst>
              <a:ext uri="{FF2B5EF4-FFF2-40B4-BE49-F238E27FC236}">
                <a16:creationId xmlns:a16="http://schemas.microsoft.com/office/drawing/2014/main" id="{4124EF0D-724B-9C0D-CACF-25545BEB98FD}"/>
              </a:ext>
            </a:extLst>
          </p:cNvPr>
          <p:cNvSpPr>
            <a:spLocks noGrp="1"/>
          </p:cNvSpPr>
          <p:nvPr>
            <p:ph type="subTitle" idx="1"/>
          </p:nvPr>
        </p:nvSpPr>
        <p:spPr>
          <a:xfrm>
            <a:off x="6979920" y="4957900"/>
            <a:ext cx="3870947" cy="1061900"/>
          </a:xfrm>
        </p:spPr>
        <p:txBody>
          <a:bodyPr anchor="t">
            <a:normAutofit/>
          </a:bodyPr>
          <a:lstStyle/>
          <a:p>
            <a:pPr>
              <a:lnSpc>
                <a:spcPct val="100000"/>
              </a:lnSpc>
            </a:pPr>
            <a:r>
              <a:rPr lang="uk-UA" i="1">
                <a:latin typeface="Times New Roman" panose="02020603050405020304" pitchFamily="18" charset="0"/>
                <a:cs typeface="Times New Roman" panose="02020603050405020304" pitchFamily="18" charset="0"/>
              </a:rPr>
              <a:t>Іванова Ірина Борисівна, кандидат педагогічних наук, доцент</a:t>
            </a:r>
            <a:endParaRPr lang="ru-UA" i="1">
              <a:latin typeface="Times New Roman" panose="02020603050405020304" pitchFamily="18" charset="0"/>
              <a:cs typeface="Times New Roman" panose="02020603050405020304" pitchFamily="18" charset="0"/>
            </a:endParaRPr>
          </a:p>
        </p:txBody>
      </p:sp>
      <p:pic>
        <p:nvPicPr>
          <p:cNvPr id="4" name="Рисунок 3" descr="стокові ілюстрації на тему жінок - dress code work">
            <a:extLst>
              <a:ext uri="{FF2B5EF4-FFF2-40B4-BE49-F238E27FC236}">
                <a16:creationId xmlns:a16="http://schemas.microsoft.com/office/drawing/2014/main" id="{2F647F1F-BDA8-7EA8-50B0-17CD1ACDE0F1}"/>
              </a:ext>
            </a:extLst>
          </p:cNvPr>
          <p:cNvPicPr>
            <a:picLocks noChangeAspect="1"/>
          </p:cNvPicPr>
          <p:nvPr/>
        </p:nvPicPr>
        <p:blipFill rotWithShape="1">
          <a:blip r:embed="rId2">
            <a:extLst>
              <a:ext uri="{28A0092B-C50C-407E-A947-70E740481C1C}">
                <a14:useLocalDpi xmlns:a14="http://schemas.microsoft.com/office/drawing/2010/main" val="0"/>
              </a:ext>
            </a:extLst>
          </a:blip>
          <a:srcRect t="17803" b="20958"/>
          <a:stretch/>
        </p:blipFill>
        <p:spPr bwMode="auto">
          <a:xfrm>
            <a:off x="838200" y="2337530"/>
            <a:ext cx="5392803" cy="2204418"/>
          </a:xfrm>
          <a:prstGeom prst="rect">
            <a:avLst/>
          </a:prstGeom>
          <a:noFill/>
        </p:spPr>
      </p:pic>
    </p:spTree>
    <p:extLst>
      <p:ext uri="{BB962C8B-B14F-4D97-AF65-F5344CB8AC3E}">
        <p14:creationId xmlns:p14="http://schemas.microsoft.com/office/powerpoint/2010/main" val="3696992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E6AEE571-1A03-D2B4-371B-7821BAC6B0E1}"/>
              </a:ext>
            </a:extLst>
          </p:cNvPr>
          <p:cNvSpPr>
            <a:spLocks noGrp="1"/>
          </p:cNvSpPr>
          <p:nvPr>
            <p:ph idx="1"/>
          </p:nvPr>
        </p:nvSpPr>
        <p:spPr>
          <a:xfrm>
            <a:off x="315884" y="257695"/>
            <a:ext cx="11571316" cy="5918575"/>
          </a:xfrm>
        </p:spPr>
        <p:txBody>
          <a:bodyPr>
            <a:normAutofit lnSpcReduction="10000"/>
          </a:bodyPr>
          <a:lstStyle/>
          <a:p>
            <a:pPr marL="0" indent="0" algn="ctr">
              <a:lnSpc>
                <a:spcPct val="115000"/>
              </a:lnSpc>
              <a:spcAft>
                <a:spcPts val="1000"/>
              </a:spcAft>
              <a:buNone/>
            </a:pPr>
            <a:r>
              <a:rPr lang="ru-RU" sz="1800" b="1" i="1" dirty="0">
                <a:effectLst/>
                <a:latin typeface="Times New Roman" panose="02020603050405020304" pitchFamily="18" charset="0"/>
                <a:ea typeface="Times New Roman" panose="02020603050405020304" pitchFamily="18" charset="0"/>
                <a:cs typeface="Times New Roman" panose="02020603050405020304" pitchFamily="18" charset="0"/>
              </a:rPr>
              <a:t>Правила </a:t>
            </a:r>
            <a:r>
              <a:rPr lang="ru-RU" sz="1800" b="1" i="1" dirty="0" err="1">
                <a:effectLst/>
                <a:latin typeface="Times New Roman" panose="02020603050405020304" pitchFamily="18" charset="0"/>
                <a:ea typeface="Times New Roman" panose="02020603050405020304" pitchFamily="18" charset="0"/>
                <a:cs typeface="Times New Roman" panose="02020603050405020304" pitchFamily="18" charset="0"/>
              </a:rPr>
              <a:t>етикету</a:t>
            </a:r>
            <a:r>
              <a:rPr lang="ru-RU" sz="1800" b="1" i="1" dirty="0">
                <a:effectLst/>
                <a:latin typeface="Times New Roman" panose="02020603050405020304" pitchFamily="18" charset="0"/>
                <a:ea typeface="Times New Roman" panose="02020603050405020304" pitchFamily="18" charset="0"/>
                <a:cs typeface="Times New Roman" panose="02020603050405020304" pitchFamily="18" charset="0"/>
              </a:rPr>
              <a:t> у </a:t>
            </a:r>
            <a:r>
              <a:rPr lang="ru-RU" sz="1800" b="1" i="1" dirty="0" err="1">
                <a:effectLst/>
                <a:latin typeface="Times New Roman" panose="02020603050405020304" pitchFamily="18" charset="0"/>
                <a:ea typeface="Times New Roman" panose="02020603050405020304" pitchFamily="18" charset="0"/>
                <a:cs typeface="Times New Roman" panose="02020603050405020304" pitchFamily="18" charset="0"/>
              </a:rPr>
              <a:t>невербальній</a:t>
            </a:r>
            <a:r>
              <a:rPr lang="ru-RU" sz="1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i="1" dirty="0" err="1">
                <a:effectLst/>
                <a:latin typeface="Times New Roman" panose="02020603050405020304" pitchFamily="18" charset="0"/>
                <a:ea typeface="Times New Roman" panose="02020603050405020304" pitchFamily="18" charset="0"/>
                <a:cs typeface="Times New Roman" panose="02020603050405020304" pitchFamily="18" charset="0"/>
              </a:rPr>
              <a:t>комуніка</a:t>
            </a:r>
            <a:r>
              <a:rPr lang="uk-UA" sz="1800" b="1" i="1" dirty="0">
                <a:effectLst/>
                <a:latin typeface="Times New Roman" panose="02020603050405020304" pitchFamily="18" charset="0"/>
                <a:ea typeface="Times New Roman" panose="02020603050405020304" pitchFamily="18" charset="0"/>
                <a:cs typeface="Times New Roman" panose="02020603050405020304" pitchFamily="18" charset="0"/>
              </a:rPr>
              <a:t>ц</a:t>
            </a:r>
            <a:r>
              <a:rPr lang="ru-RU" sz="1800" b="1" i="1" dirty="0" err="1">
                <a:effectLst/>
                <a:latin typeface="Times New Roman" panose="02020603050405020304" pitchFamily="18" charset="0"/>
                <a:ea typeface="Times New Roman" panose="02020603050405020304" pitchFamily="18" charset="0"/>
                <a:cs typeface="Times New Roman" panose="02020603050405020304" pitchFamily="18" charset="0"/>
              </a:rPr>
              <a:t>ії</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r>
              <a:rPr lang="ru-RU" sz="1800" b="0" dirty="0">
                <a:effectLst/>
                <a:latin typeface="Times New Roman" panose="02020603050405020304" pitchFamily="18" charset="0"/>
                <a:ea typeface="Times New Roman" panose="02020603050405020304" pitchFamily="18" charset="0"/>
              </a:rPr>
              <a:t>	Правила </a:t>
            </a:r>
            <a:r>
              <a:rPr lang="ru-RU" sz="1800" b="0" dirty="0" err="1">
                <a:effectLst/>
                <a:latin typeface="Times New Roman" panose="02020603050405020304" pitchFamily="18" charset="0"/>
                <a:ea typeface="Times New Roman" panose="02020603050405020304" pitchFamily="18" charset="0"/>
              </a:rPr>
              <a:t>етикету</a:t>
            </a:r>
            <a:r>
              <a:rPr lang="ru-RU" sz="1800" b="0" dirty="0">
                <a:effectLst/>
                <a:latin typeface="Times New Roman" panose="02020603050405020304" pitchFamily="18" charset="0"/>
                <a:ea typeface="Times New Roman" panose="02020603050405020304" pitchFamily="18" charset="0"/>
              </a:rPr>
              <a:t> </a:t>
            </a:r>
            <a:r>
              <a:rPr lang="ru-RU" sz="1800" b="0" dirty="0" err="1">
                <a:effectLst/>
                <a:latin typeface="Times New Roman" panose="02020603050405020304" pitchFamily="18" charset="0"/>
                <a:ea typeface="Times New Roman" panose="02020603050405020304" pitchFamily="18" charset="0"/>
              </a:rPr>
              <a:t>проявляються</a:t>
            </a:r>
            <a:r>
              <a:rPr lang="ru-RU" sz="1800" b="0" dirty="0">
                <a:effectLst/>
                <a:latin typeface="Times New Roman" panose="02020603050405020304" pitchFamily="18" charset="0"/>
                <a:ea typeface="Times New Roman" panose="02020603050405020304" pitchFamily="18" charset="0"/>
              </a:rPr>
              <a:t> у </a:t>
            </a:r>
            <a:r>
              <a:rPr lang="ru-RU" sz="1800" b="0" dirty="0" err="1">
                <a:effectLst/>
                <a:latin typeface="Times New Roman" panose="02020603050405020304" pitchFamily="18" charset="0"/>
                <a:ea typeface="Times New Roman" panose="02020603050405020304" pitchFamily="18" charset="0"/>
              </a:rPr>
              <a:t>вербальній</a:t>
            </a:r>
            <a:r>
              <a:rPr lang="ru-RU" sz="1800" b="0" dirty="0">
                <a:effectLst/>
                <a:latin typeface="Times New Roman" panose="02020603050405020304" pitchFamily="18" charset="0"/>
                <a:ea typeface="Times New Roman" panose="02020603050405020304" pitchFamily="18" charset="0"/>
              </a:rPr>
              <a:t> та </a:t>
            </a:r>
            <a:r>
              <a:rPr lang="ru-RU" sz="1800" b="0" dirty="0" err="1">
                <a:effectLst/>
                <a:latin typeface="Times New Roman" panose="02020603050405020304" pitchFamily="18" charset="0"/>
                <a:ea typeface="Times New Roman" panose="02020603050405020304" pitchFamily="18" charset="0"/>
              </a:rPr>
              <a:t>невербальній</a:t>
            </a:r>
            <a:r>
              <a:rPr lang="ru-RU" sz="1800" b="0" dirty="0">
                <a:effectLst/>
                <a:latin typeface="Times New Roman" panose="02020603050405020304" pitchFamily="18" charset="0"/>
                <a:ea typeface="Times New Roman" panose="02020603050405020304" pitchFamily="18" charset="0"/>
              </a:rPr>
              <a:t> </a:t>
            </a:r>
            <a:r>
              <a:rPr lang="ru-RU" sz="1800" b="0" dirty="0" err="1">
                <a:effectLst/>
                <a:latin typeface="Times New Roman" panose="02020603050405020304" pitchFamily="18" charset="0"/>
                <a:ea typeface="Times New Roman" panose="02020603050405020304" pitchFamily="18" charset="0"/>
              </a:rPr>
              <a:t>комунікації</a:t>
            </a:r>
            <a:r>
              <a:rPr lang="ru-RU" sz="1800" b="0" dirty="0">
                <a:effectLst/>
                <a:latin typeface="Times New Roman" panose="02020603050405020304" pitchFamily="18" charset="0"/>
                <a:ea typeface="Times New Roman" panose="02020603050405020304" pitchFamily="18" charset="0"/>
              </a:rPr>
              <a:t>. </a:t>
            </a:r>
            <a:r>
              <a:rPr lang="ru-RU" sz="1800" b="0" dirty="0" err="1">
                <a:effectLst/>
                <a:latin typeface="Times New Roman" panose="02020603050405020304" pitchFamily="18" charset="0"/>
                <a:ea typeface="Times New Roman" panose="02020603050405020304" pitchFamily="18" charset="0"/>
              </a:rPr>
              <a:t>Підсистемами</a:t>
            </a:r>
            <a:r>
              <a:rPr lang="ru-RU" sz="1800" b="0" dirty="0">
                <a:effectLst/>
                <a:latin typeface="Times New Roman" panose="02020603050405020304" pitchFamily="18" charset="0"/>
                <a:ea typeface="Times New Roman" panose="02020603050405020304" pitchFamily="18" charset="0"/>
              </a:rPr>
              <a:t> </a:t>
            </a:r>
            <a:r>
              <a:rPr lang="ru-RU" sz="1800" b="0" dirty="0" err="1">
                <a:effectLst/>
                <a:latin typeface="Times New Roman" panose="02020603050405020304" pitchFamily="18" charset="0"/>
                <a:ea typeface="Times New Roman" panose="02020603050405020304" pitchFamily="18" charset="0"/>
              </a:rPr>
              <a:t>етикету</a:t>
            </a:r>
            <a:r>
              <a:rPr lang="ru-RU" sz="1800" b="0" dirty="0">
                <a:effectLst/>
                <a:latin typeface="Times New Roman" panose="02020603050405020304" pitchFamily="18" charset="0"/>
                <a:ea typeface="Times New Roman" panose="02020603050405020304" pitchFamily="18" charset="0"/>
              </a:rPr>
              <a:t> є: </a:t>
            </a:r>
            <a:r>
              <a:rPr lang="uk-UA" sz="1800" b="0" spc="-15" dirty="0">
                <a:effectLst/>
                <a:latin typeface="Times New Roman" panose="02020603050405020304" pitchFamily="18" charset="0"/>
                <a:ea typeface="MS Mincho" panose="02020609040205080304" pitchFamily="49" charset="-128"/>
              </a:rPr>
              <a:t>мовленнєвий, або вербальний етикет, етикет </a:t>
            </a:r>
            <a:r>
              <a:rPr lang="uk-UA" sz="1800" b="0" dirty="0">
                <a:effectLst/>
                <a:latin typeface="Times New Roman" panose="02020603050405020304" pitchFamily="18" charset="0"/>
                <a:ea typeface="MS Mincho" panose="02020609040205080304" pitchFamily="49" charset="-128"/>
              </a:rPr>
              <a:t>міміки та жестів (або </a:t>
            </a:r>
            <a:r>
              <a:rPr lang="uk-UA" sz="1800" b="0" dirty="0" err="1">
                <a:effectLst/>
                <a:latin typeface="Times New Roman" panose="02020603050405020304" pitchFamily="18" charset="0"/>
                <a:ea typeface="MS Mincho" panose="02020609040205080304" pitchFamily="49" charset="-128"/>
              </a:rPr>
              <a:t>кінестика</a:t>
            </a:r>
            <a:r>
              <a:rPr lang="uk-UA" sz="1800" b="0" dirty="0">
                <a:effectLst/>
                <a:latin typeface="Times New Roman" panose="02020603050405020304" pitchFamily="18" charset="0"/>
                <a:ea typeface="MS Mincho" panose="02020609040205080304" pitchFamily="49" charset="-128"/>
              </a:rPr>
              <a:t>); </a:t>
            </a:r>
            <a:r>
              <a:rPr lang="uk-UA" sz="1800" b="0" spc="-20" dirty="0">
                <a:effectLst/>
                <a:latin typeface="Times New Roman" panose="02020603050405020304" pitchFamily="18" charset="0"/>
                <a:ea typeface="MS Mincho" panose="02020609040205080304" pitchFamily="49" charset="-128"/>
              </a:rPr>
              <a:t>етикетна </a:t>
            </a:r>
            <a:r>
              <a:rPr lang="uk-UA" sz="1800" b="0" spc="-20" dirty="0" err="1">
                <a:effectLst/>
                <a:latin typeface="Times New Roman" panose="02020603050405020304" pitchFamily="18" charset="0"/>
                <a:ea typeface="MS Mincho" panose="02020609040205080304" pitchFamily="49" charset="-128"/>
              </a:rPr>
              <a:t>проксеміка</a:t>
            </a:r>
            <a:r>
              <a:rPr lang="uk-UA" sz="1800" b="0" spc="-20" dirty="0">
                <a:effectLst/>
                <a:latin typeface="Times New Roman" panose="02020603050405020304" pitchFamily="18" charset="0"/>
                <a:ea typeface="MS Mincho" panose="02020609040205080304" pitchFamily="49" charset="-128"/>
              </a:rPr>
              <a:t> (або організація простору в етикеті); </a:t>
            </a:r>
            <a:r>
              <a:rPr lang="uk-UA" sz="1800" b="0" dirty="0">
                <a:effectLst/>
                <a:latin typeface="Times New Roman" panose="02020603050405020304" pitchFamily="18" charset="0"/>
                <a:ea typeface="MS Mincho" panose="02020609040205080304" pitchFamily="49" charset="-128"/>
              </a:rPr>
              <a:t>етикетна атрибутика (або речі в етикеті). </a:t>
            </a:r>
            <a:endParaRPr lang="ru-UA" sz="1800" b="1" dirty="0">
              <a:effectLst/>
              <a:latin typeface="Times New Roman" panose="02020603050405020304" pitchFamily="18" charset="0"/>
              <a:ea typeface="Times New Roman" panose="02020603050405020304" pitchFamily="18" charset="0"/>
            </a:endParaRPr>
          </a:p>
          <a:p>
            <a:pPr indent="0" algn="just">
              <a:buNone/>
            </a:pPr>
            <a:r>
              <a:rPr lang="uk-UA" sz="1800" b="0" dirty="0">
                <a:effectLst/>
                <a:latin typeface="Times New Roman" panose="02020603050405020304" pitchFamily="18" charset="0"/>
                <a:ea typeface="MS Mincho" panose="02020609040205080304" pitchFamily="49" charset="-128"/>
              </a:rPr>
              <a:t>Етикет має </a:t>
            </a:r>
            <a:r>
              <a:rPr lang="uk-UA" sz="1800" b="0" i="1" dirty="0">
                <a:effectLst/>
                <a:latin typeface="Times New Roman" panose="02020603050405020304" pitchFamily="18" charset="0"/>
                <a:ea typeface="MS Mincho" panose="02020609040205080304" pitchFamily="49" charset="-128"/>
              </a:rPr>
              <a:t>ситуативний характер</a:t>
            </a:r>
            <a:r>
              <a:rPr lang="uk-UA" sz="1800" b="0" dirty="0">
                <a:effectLst/>
                <a:latin typeface="Times New Roman" panose="02020603050405020304" pitchFamily="18" charset="0"/>
                <a:ea typeface="MS Mincho" panose="02020609040205080304" pitchFamily="49" charset="-128"/>
              </a:rPr>
              <a:t>. Вибір людиною слова чи жесту обумовлений специфічною ситуацією. </a:t>
            </a:r>
            <a:r>
              <a:rPr lang="uk-UA" sz="1800" b="0" spc="-5" dirty="0">
                <a:effectLst/>
                <a:latin typeface="Times New Roman" panose="02020603050405020304" pitchFamily="18" charset="0"/>
                <a:ea typeface="MS Mincho" panose="02020609040205080304" pitchFamily="49" charset="-128"/>
              </a:rPr>
              <a:t>Етикетні ситуації у свою чергу пов'язані з повсякден</a:t>
            </a:r>
            <a:r>
              <a:rPr lang="uk-UA" sz="1800" b="0" spc="10" dirty="0">
                <a:effectLst/>
                <a:latin typeface="Times New Roman" panose="02020603050405020304" pitchFamily="18" charset="0"/>
                <a:ea typeface="MS Mincho" panose="02020609040205080304" pitchFamily="49" charset="-128"/>
              </a:rPr>
              <a:t>ними подіями або святами.</a:t>
            </a:r>
            <a:endParaRPr lang="ru-UA" sz="1800" b="1" dirty="0">
              <a:effectLst/>
              <a:latin typeface="Times New Roman" panose="02020603050405020304" pitchFamily="18" charset="0"/>
              <a:ea typeface="Times New Roman" panose="02020603050405020304" pitchFamily="18" charset="0"/>
            </a:endParaRPr>
          </a:p>
          <a:p>
            <a:pPr indent="0" algn="ctr">
              <a:buNone/>
            </a:pPr>
            <a:r>
              <a:rPr lang="uk-UA" sz="1800" b="0" dirty="0">
                <a:effectLst/>
                <a:latin typeface="Times New Roman" panose="02020603050405020304" pitchFamily="18" charset="0"/>
                <a:ea typeface="MS Mincho" panose="02020609040205080304" pitchFamily="49" charset="-128"/>
              </a:rPr>
              <a:t>Виділяють чотири</a:t>
            </a:r>
            <a:r>
              <a:rPr lang="uk-UA" sz="1800" b="1" i="1" dirty="0">
                <a:effectLst/>
                <a:latin typeface="Times New Roman" panose="02020603050405020304" pitchFamily="18" charset="0"/>
                <a:ea typeface="MS Mincho" panose="02020609040205080304" pitchFamily="49" charset="-128"/>
              </a:rPr>
              <a:t> основні підсистеми етикету.</a:t>
            </a:r>
            <a:endParaRPr lang="ru-UA" sz="1800" b="1" dirty="0">
              <a:effectLst/>
              <a:latin typeface="Times New Roman" panose="02020603050405020304" pitchFamily="18" charset="0"/>
              <a:ea typeface="Times New Roman" panose="02020603050405020304" pitchFamily="18" charset="0"/>
            </a:endParaRPr>
          </a:p>
          <a:p>
            <a:pPr lvl="0" algn="just">
              <a:buFont typeface="Wingdings" panose="05000000000000000000" pitchFamily="2" charset="2"/>
              <a:buChar char="v"/>
              <a:tabLst>
                <a:tab pos="228600" algn="l"/>
              </a:tabLst>
            </a:pPr>
            <a:r>
              <a:rPr lang="uk-UA" sz="1800" b="1" i="1" spc="-15" dirty="0">
                <a:effectLst/>
                <a:latin typeface="Times New Roman" panose="02020603050405020304" pitchFamily="18" charset="0"/>
                <a:ea typeface="MS Mincho" panose="02020609040205080304" pitchFamily="49" charset="-128"/>
              </a:rPr>
              <a:t>мовленнєвий, або вербальний етикет</a:t>
            </a:r>
            <a:r>
              <a:rPr lang="uk-UA" sz="1800" b="0" spc="-15" dirty="0">
                <a:effectLst/>
                <a:latin typeface="Times New Roman" panose="02020603050405020304" pitchFamily="18" charset="0"/>
                <a:ea typeface="MS Mincho" panose="02020609040205080304" pitchFamily="49" charset="-128"/>
              </a:rPr>
              <a:t> регламентує словесні форму</a:t>
            </a:r>
            <a:r>
              <a:rPr lang="uk-UA" sz="1800" b="0" spc="-5" dirty="0">
                <a:effectLst/>
                <a:latin typeface="Times New Roman" panose="02020603050405020304" pitchFamily="18" charset="0"/>
                <a:ea typeface="MS Mincho" panose="02020609040205080304" pitchFamily="49" charset="-128"/>
              </a:rPr>
              <a:t>ли вітання, знайомства, поздоровлення, побажання, </a:t>
            </a:r>
            <a:r>
              <a:rPr lang="uk-UA" sz="1800" b="0" dirty="0">
                <a:effectLst/>
                <a:latin typeface="Times New Roman" panose="02020603050405020304" pitchFamily="18" charset="0"/>
                <a:ea typeface="MS Mincho" panose="02020609040205080304" pitchFamily="49" charset="-128"/>
              </a:rPr>
              <a:t>прохання, поради, запрошення, співчуття. Це ж сто</a:t>
            </a:r>
            <a:r>
              <a:rPr lang="uk-UA" sz="1800" b="0" spc="-15" dirty="0">
                <a:effectLst/>
                <a:latin typeface="Times New Roman" panose="02020603050405020304" pitchFamily="18" charset="0"/>
                <a:ea typeface="MS Mincho" panose="02020609040205080304" pitchFamily="49" charset="-128"/>
              </a:rPr>
              <a:t>сується манери спілкування та мистецтва вести бесіду;</a:t>
            </a:r>
            <a:endParaRPr lang="ru-UA" sz="1800" b="1" dirty="0">
              <a:effectLst/>
              <a:latin typeface="Times New Roman" panose="02020603050405020304" pitchFamily="18" charset="0"/>
              <a:ea typeface="Times New Roman" panose="02020603050405020304" pitchFamily="18" charset="0"/>
            </a:endParaRPr>
          </a:p>
          <a:p>
            <a:pPr lvl="0" algn="just">
              <a:buFont typeface="Wingdings" panose="05000000000000000000" pitchFamily="2" charset="2"/>
              <a:buChar char="v"/>
              <a:tabLst>
                <a:tab pos="228600" algn="l"/>
              </a:tabLst>
            </a:pPr>
            <a:r>
              <a:rPr lang="uk-UA" sz="1800" b="1" i="1" dirty="0">
                <a:effectLst/>
                <a:latin typeface="Times New Roman" panose="02020603050405020304" pitchFamily="18" charset="0"/>
                <a:ea typeface="MS Mincho" panose="02020609040205080304" pitchFamily="49" charset="-128"/>
              </a:rPr>
              <a:t>міміка та жести, або </a:t>
            </a:r>
            <a:r>
              <a:rPr lang="uk-UA" sz="1800" b="1" i="1" dirty="0" err="1">
                <a:effectLst/>
                <a:latin typeface="Times New Roman" panose="02020603050405020304" pitchFamily="18" charset="0"/>
                <a:ea typeface="MS Mincho" panose="02020609040205080304" pitchFamily="49" charset="-128"/>
              </a:rPr>
              <a:t>кінестика</a:t>
            </a:r>
            <a:r>
              <a:rPr lang="uk-UA" sz="1800" b="1" i="1" dirty="0">
                <a:effectLst/>
                <a:latin typeface="Times New Roman" panose="02020603050405020304" pitchFamily="18" charset="0"/>
                <a:ea typeface="MS Mincho" panose="02020609040205080304" pitchFamily="49" charset="-128"/>
              </a:rPr>
              <a:t>.</a:t>
            </a:r>
            <a:r>
              <a:rPr lang="uk-UA" sz="1800" b="0" dirty="0">
                <a:effectLst/>
                <a:latin typeface="Times New Roman" panose="02020603050405020304" pitchFamily="18" charset="0"/>
                <a:ea typeface="MS Mincho" panose="02020609040205080304" pitchFamily="49" charset="-128"/>
              </a:rPr>
              <a:t> </a:t>
            </a:r>
            <a:r>
              <a:rPr lang="uk-UA" sz="1800" b="0" spc="-5" dirty="0">
                <a:effectLst/>
                <a:latin typeface="Times New Roman" panose="02020603050405020304" pitchFamily="18" charset="0"/>
                <a:ea typeface="MS Mincho" panose="02020609040205080304" pitchFamily="49" charset="-128"/>
              </a:rPr>
              <a:t>У багатьох народів є своєрідні жести привітання, прощання, згоди, заперечення. Міміка, погляд, вираз </a:t>
            </a:r>
            <a:r>
              <a:rPr lang="uk-UA" sz="1800" b="0" spc="5" dirty="0">
                <a:effectLst/>
                <a:latin typeface="Times New Roman" panose="02020603050405020304" pitchFamily="18" charset="0"/>
                <a:ea typeface="MS Mincho" panose="02020609040205080304" pitchFamily="49" charset="-128"/>
              </a:rPr>
              <a:t>обличчя свідчать про ставлення до співрозмовника;</a:t>
            </a:r>
            <a:endParaRPr lang="ru-UA" sz="1800" b="1" dirty="0">
              <a:effectLst/>
              <a:latin typeface="Times New Roman" panose="02020603050405020304" pitchFamily="18" charset="0"/>
              <a:ea typeface="Times New Roman" panose="02020603050405020304" pitchFamily="18" charset="0"/>
            </a:endParaRPr>
          </a:p>
          <a:p>
            <a:pPr lvl="0" algn="just">
              <a:buFont typeface="Wingdings" panose="05000000000000000000" pitchFamily="2" charset="2"/>
              <a:buChar char="v"/>
              <a:tabLst>
                <a:tab pos="228600" algn="l"/>
              </a:tabLst>
            </a:pPr>
            <a:r>
              <a:rPr lang="uk-UA" sz="1800" b="1" i="1" spc="-20" dirty="0">
                <a:effectLst/>
                <a:latin typeface="Times New Roman" panose="02020603050405020304" pitchFamily="18" charset="0"/>
                <a:ea typeface="MS Mincho" panose="02020609040205080304" pitchFamily="49" charset="-128"/>
              </a:rPr>
              <a:t>організація простору в етикеті, або етикетна </a:t>
            </a:r>
            <a:r>
              <a:rPr lang="uk-UA" sz="1800" b="1" i="1" spc="-20" dirty="0" err="1">
                <a:effectLst/>
                <a:latin typeface="Times New Roman" panose="02020603050405020304" pitchFamily="18" charset="0"/>
                <a:ea typeface="MS Mincho" panose="02020609040205080304" pitchFamily="49" charset="-128"/>
              </a:rPr>
              <a:t>проксеміка</a:t>
            </a:r>
            <a:r>
              <a:rPr lang="uk-UA" sz="1800" b="1" i="1" spc="-20" dirty="0">
                <a:effectLst/>
                <a:latin typeface="Times New Roman" panose="02020603050405020304" pitchFamily="18" charset="0"/>
                <a:ea typeface="MS Mincho" panose="02020609040205080304" pitchFamily="49" charset="-128"/>
              </a:rPr>
              <a:t>.</a:t>
            </a:r>
            <a:r>
              <a:rPr lang="uk-UA" sz="1800" b="0" spc="-20" dirty="0">
                <a:effectLst/>
                <a:latin typeface="Times New Roman" panose="02020603050405020304" pitchFamily="18" charset="0"/>
                <a:ea typeface="MS Mincho" panose="02020609040205080304" pitchFamily="49" charset="-128"/>
              </a:rPr>
              <a:t> </a:t>
            </a:r>
            <a:r>
              <a:rPr lang="uk-UA" sz="1800" b="0" dirty="0">
                <a:effectLst/>
                <a:latin typeface="Times New Roman" panose="02020603050405020304" pitchFamily="18" charset="0"/>
                <a:ea typeface="MS Mincho" panose="02020609040205080304" pitchFamily="49" charset="-128"/>
              </a:rPr>
              <a:t>В етикеті важливе значення має розташування </a:t>
            </a:r>
            <a:r>
              <a:rPr lang="uk-UA" sz="1800" b="0" spc="10" dirty="0">
                <a:effectLst/>
                <a:latin typeface="Times New Roman" panose="02020603050405020304" pitchFamily="18" charset="0"/>
                <a:ea typeface="MS Mincho" panose="02020609040205080304" pitchFamily="49" charset="-128"/>
              </a:rPr>
              <a:t>співрозмовників у просторі, дистанція між ними, </a:t>
            </a:r>
            <a:r>
              <a:rPr lang="uk-UA" sz="1800" b="0" spc="45" dirty="0">
                <a:effectLst/>
                <a:latin typeface="Times New Roman" panose="02020603050405020304" pitchFamily="18" charset="0"/>
                <a:ea typeface="MS Mincho" panose="02020609040205080304" pitchFamily="49" charset="-128"/>
              </a:rPr>
              <a:t>фізичний контакт. Необхідно також знати, яке </a:t>
            </a:r>
            <a:r>
              <a:rPr lang="uk-UA" sz="1800" b="0" spc="10" dirty="0">
                <a:effectLst/>
                <a:latin typeface="Times New Roman" panose="02020603050405020304" pitchFamily="18" charset="0"/>
                <a:ea typeface="MS Mincho" panose="02020609040205080304" pitchFamily="49" charset="-128"/>
              </a:rPr>
              <a:t>місце в кімнаті чи за столом можна зайняти, які по</a:t>
            </a:r>
            <a:r>
              <a:rPr lang="uk-UA" sz="1800" b="0" spc="5" dirty="0">
                <a:effectLst/>
                <a:latin typeface="Times New Roman" panose="02020603050405020304" pitchFamily="18" charset="0"/>
                <a:ea typeface="MS Mincho" panose="02020609040205080304" pitchFamily="49" charset="-128"/>
              </a:rPr>
              <a:t>зи допустимі.</a:t>
            </a:r>
            <a:endParaRPr lang="ru-UA" sz="1800" b="1" dirty="0">
              <a:effectLst/>
              <a:latin typeface="Times New Roman" panose="02020603050405020304" pitchFamily="18" charset="0"/>
              <a:ea typeface="Times New Roman" panose="02020603050405020304" pitchFamily="18" charset="0"/>
            </a:endParaRPr>
          </a:p>
          <a:p>
            <a:pPr lvl="0" algn="just">
              <a:buFont typeface="Wingdings" panose="05000000000000000000" pitchFamily="2" charset="2"/>
              <a:buChar char="v"/>
              <a:tabLst>
                <a:tab pos="228600" algn="l"/>
              </a:tabLst>
            </a:pPr>
            <a:r>
              <a:rPr lang="uk-UA" sz="1800" b="1" i="1" dirty="0">
                <a:effectLst/>
                <a:latin typeface="Times New Roman" panose="02020603050405020304" pitchFamily="18" charset="0"/>
                <a:ea typeface="MS Mincho" panose="02020609040205080304" pitchFamily="49" charset="-128"/>
              </a:rPr>
              <a:t>речі в етикеті, або етикетна атрибутика</a:t>
            </a:r>
            <a:r>
              <a:rPr lang="uk-UA" sz="1800" b="0" dirty="0">
                <a:effectLst/>
                <a:latin typeface="Times New Roman" panose="02020603050405020304" pitchFamily="18" charset="0"/>
                <a:ea typeface="MS Mincho" panose="02020609040205080304" pitchFamily="49" charset="-128"/>
              </a:rPr>
              <a:t> (одяг, головний </a:t>
            </a:r>
            <a:r>
              <a:rPr lang="uk-UA" sz="1800" b="0" spc="10" dirty="0">
                <a:effectLst/>
                <a:latin typeface="Times New Roman" panose="02020603050405020304" pitchFamily="18" charset="0"/>
                <a:ea typeface="MS Mincho" panose="02020609040205080304" pitchFamily="49" charset="-128"/>
              </a:rPr>
              <a:t>убір, прикраси, подарунки, квіти тощо).</a:t>
            </a:r>
            <a:endParaRPr lang="ru-UA" sz="1800" b="1" dirty="0">
              <a:effectLst/>
              <a:latin typeface="Times New Roman" panose="02020603050405020304" pitchFamily="18" charset="0"/>
              <a:ea typeface="Times New Roman" panose="02020603050405020304" pitchFamily="18" charset="0"/>
            </a:endParaRPr>
          </a:p>
          <a:p>
            <a:pPr marL="0" indent="0">
              <a:buNone/>
            </a:pPr>
            <a:endParaRPr lang="ru-UA" dirty="0"/>
          </a:p>
        </p:txBody>
      </p:sp>
    </p:spTree>
    <p:extLst>
      <p:ext uri="{BB962C8B-B14F-4D97-AF65-F5344CB8AC3E}">
        <p14:creationId xmlns:p14="http://schemas.microsoft.com/office/powerpoint/2010/main" val="4253873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752E5C76-DAD0-5A1A-EBC5-C8914524E887}"/>
              </a:ext>
            </a:extLst>
          </p:cNvPr>
          <p:cNvSpPr>
            <a:spLocks noGrp="1"/>
          </p:cNvSpPr>
          <p:nvPr>
            <p:ph idx="1"/>
          </p:nvPr>
        </p:nvSpPr>
        <p:spPr>
          <a:xfrm>
            <a:off x="838200" y="199504"/>
            <a:ext cx="10515600" cy="6767931"/>
          </a:xfrm>
        </p:spPr>
        <p:txBody>
          <a:bodyPr/>
          <a:lstStyle/>
          <a:p>
            <a:pPr indent="0" algn="ctr">
              <a:buNone/>
            </a:pPr>
            <a:r>
              <a:rPr lang="uk-UA" sz="1800" b="0" i="1" dirty="0">
                <a:effectLst/>
                <a:latin typeface="Times New Roman" panose="02020603050405020304" pitchFamily="18" charset="0"/>
                <a:ea typeface="MS Mincho" panose="02020609040205080304" pitchFamily="49" charset="-128"/>
              </a:rPr>
              <a:t>Етикет органічно пов'язаний з моральними нор</a:t>
            </a:r>
            <a:r>
              <a:rPr lang="uk-UA" sz="1800" b="0" i="1" spc="10" dirty="0">
                <a:effectLst/>
                <a:latin typeface="Times New Roman" panose="02020603050405020304" pitchFamily="18" charset="0"/>
                <a:ea typeface="MS Mincho" panose="02020609040205080304" pitchFamily="49" charset="-128"/>
              </a:rPr>
              <a:t>мами та цінностями. </a:t>
            </a:r>
          </a:p>
          <a:p>
            <a:pPr indent="0" algn="ctr">
              <a:buNone/>
            </a:pPr>
            <a:r>
              <a:rPr lang="uk-UA" sz="1800" b="0" i="1" spc="-5" dirty="0">
                <a:effectLst/>
                <a:latin typeface="Times New Roman" panose="02020603050405020304" pitchFamily="18" charset="0"/>
                <a:ea typeface="MS Mincho" panose="02020609040205080304" pitchFamily="49" charset="-128"/>
              </a:rPr>
              <a:t>Сучасному етикету притаманні чотири основні </a:t>
            </a:r>
            <a:r>
              <a:rPr lang="uk-UA" sz="1800" b="0" i="1" dirty="0">
                <a:effectLst/>
                <a:latin typeface="Times New Roman" panose="02020603050405020304" pitchFamily="18" charset="0"/>
                <a:ea typeface="MS Mincho" panose="02020609040205080304" pitchFamily="49" charset="-128"/>
              </a:rPr>
              <a:t>принципи.</a:t>
            </a:r>
            <a:endParaRPr lang="ru-UA" sz="1800" b="1" i="1" dirty="0">
              <a:effectLst/>
              <a:latin typeface="Times New Roman" panose="02020603050405020304" pitchFamily="18" charset="0"/>
              <a:ea typeface="Times New Roman" panose="02020603050405020304" pitchFamily="18" charset="0"/>
            </a:endParaRPr>
          </a:p>
          <a:p>
            <a:pPr lvl="0" algn="just">
              <a:buFont typeface="Wingdings" panose="05000000000000000000" pitchFamily="2" charset="2"/>
              <a:buChar char="v"/>
              <a:tabLst>
                <a:tab pos="228600" algn="l"/>
              </a:tabLst>
            </a:pPr>
            <a:r>
              <a:rPr lang="uk-UA" sz="1800" b="0" spc="5" dirty="0">
                <a:effectLst/>
                <a:latin typeface="Times New Roman" panose="02020603050405020304" pitchFamily="18" charset="0"/>
                <a:ea typeface="MS Mincho" panose="02020609040205080304" pitchFamily="49" charset="-128"/>
              </a:rPr>
              <a:t>Принцип гуманізму й людяності, який </a:t>
            </a:r>
            <a:r>
              <a:rPr lang="uk-UA" sz="1800" b="0" spc="20" dirty="0">
                <a:effectLst/>
                <a:latin typeface="Times New Roman" panose="02020603050405020304" pitchFamily="18" charset="0"/>
                <a:ea typeface="MS Mincho" panose="02020609040205080304" pitchFamily="49" charset="-128"/>
              </a:rPr>
              <a:t>вимагає бути ввічливим, тактовним, ґречним, скромним.</a:t>
            </a:r>
            <a:endParaRPr lang="ru-UA" sz="1800" b="1" dirty="0">
              <a:effectLst/>
              <a:latin typeface="Times New Roman" panose="02020603050405020304" pitchFamily="18" charset="0"/>
              <a:ea typeface="Times New Roman" panose="02020603050405020304" pitchFamily="18" charset="0"/>
            </a:endParaRPr>
          </a:p>
          <a:p>
            <a:pPr lvl="0" algn="just">
              <a:buFont typeface="Wingdings" panose="05000000000000000000" pitchFamily="2" charset="2"/>
              <a:buChar char="v"/>
              <a:tabLst>
                <a:tab pos="228600" algn="l"/>
              </a:tabLst>
            </a:pPr>
            <a:r>
              <a:rPr lang="uk-UA" sz="1800" b="0" spc="-5" dirty="0">
                <a:effectLst/>
                <a:latin typeface="Times New Roman" panose="02020603050405020304" pitchFamily="18" charset="0"/>
                <a:ea typeface="MS Mincho" panose="02020609040205080304" pitchFamily="49" charset="-128"/>
              </a:rPr>
              <a:t>Принцип доцільності дій, який дає змогу лю</a:t>
            </a:r>
            <a:r>
              <a:rPr lang="uk-UA" sz="1800" b="0" spc="5" dirty="0">
                <a:effectLst/>
                <a:latin typeface="Times New Roman" panose="02020603050405020304" pitchFamily="18" charset="0"/>
                <a:ea typeface="MS Mincho" panose="02020609040205080304" pitchFamily="49" charset="-128"/>
              </a:rPr>
              <a:t>дині поводитися розумно, просто, зручно для себе й </a:t>
            </a:r>
            <a:r>
              <a:rPr lang="uk-UA" sz="1800" b="0" spc="-25" dirty="0">
                <a:effectLst/>
                <a:latin typeface="Times New Roman" panose="02020603050405020304" pitchFamily="18" charset="0"/>
                <a:ea typeface="MS Mincho" panose="02020609040205080304" pitchFamily="49" charset="-128"/>
              </a:rPr>
              <a:t>оточуючих.</a:t>
            </a:r>
            <a:endParaRPr lang="ru-UA" sz="1800" b="1" dirty="0">
              <a:effectLst/>
              <a:latin typeface="Times New Roman" panose="02020603050405020304" pitchFamily="18" charset="0"/>
              <a:ea typeface="Times New Roman" panose="02020603050405020304" pitchFamily="18" charset="0"/>
            </a:endParaRPr>
          </a:p>
          <a:p>
            <a:pPr lvl="0" algn="just">
              <a:buFont typeface="Wingdings" panose="05000000000000000000" pitchFamily="2" charset="2"/>
              <a:buChar char="v"/>
              <a:tabLst>
                <a:tab pos="228600" algn="l"/>
              </a:tabLst>
            </a:pPr>
            <a:r>
              <a:rPr lang="uk-UA" sz="1800" b="0" dirty="0">
                <a:effectLst/>
                <a:latin typeface="Times New Roman" panose="02020603050405020304" pitchFamily="18" charset="0"/>
                <a:ea typeface="MS Mincho" panose="02020609040205080304" pitchFamily="49" charset="-128"/>
              </a:rPr>
              <a:t>Принцип краси поведінки, шляхетності.</a:t>
            </a:r>
            <a:endParaRPr lang="ru-UA" sz="1800" b="1" dirty="0">
              <a:effectLst/>
              <a:latin typeface="Times New Roman" panose="02020603050405020304" pitchFamily="18" charset="0"/>
              <a:ea typeface="Times New Roman" panose="02020603050405020304" pitchFamily="18" charset="0"/>
            </a:endParaRPr>
          </a:p>
          <a:p>
            <a:pPr lvl="0" algn="just">
              <a:buFont typeface="Wingdings" panose="05000000000000000000" pitchFamily="2" charset="2"/>
              <a:buChar char="v"/>
              <a:tabLst>
                <a:tab pos="228600" algn="l"/>
              </a:tabLst>
            </a:pPr>
            <a:r>
              <a:rPr lang="uk-UA" sz="1800" b="0" dirty="0">
                <a:effectLst/>
                <a:latin typeface="Times New Roman" panose="02020603050405020304" pitchFamily="18" charset="0"/>
                <a:ea typeface="MS Mincho" panose="02020609040205080304" pitchFamily="49" charset="-128"/>
              </a:rPr>
              <a:t>Принцип дотримання звичаїв і традицій тієї </a:t>
            </a:r>
            <a:r>
              <a:rPr lang="uk-UA" sz="1800" b="0" spc="10" dirty="0">
                <a:effectLst/>
                <a:latin typeface="Times New Roman" panose="02020603050405020304" pitchFamily="18" charset="0"/>
                <a:ea typeface="MS Mincho" panose="02020609040205080304" pitchFamily="49" charset="-128"/>
              </a:rPr>
              <a:t>країни, в якій перебуває людина.</a:t>
            </a:r>
          </a:p>
          <a:p>
            <a:pPr lvl="0" algn="just">
              <a:buFont typeface="Wingdings" panose="05000000000000000000" pitchFamily="2" charset="2"/>
              <a:buChar char="v"/>
              <a:tabLst>
                <a:tab pos="228600" algn="l"/>
              </a:tabLst>
            </a:pPr>
            <a:endParaRPr lang="uk-UA" sz="1800" spc="10" dirty="0">
              <a:latin typeface="Times New Roman" panose="02020603050405020304" pitchFamily="18" charset="0"/>
              <a:ea typeface="MS Mincho" panose="02020609040205080304" pitchFamily="49" charset="-128"/>
            </a:endParaRPr>
          </a:p>
          <a:p>
            <a:pPr lvl="0" algn="just">
              <a:buFont typeface="Wingdings" panose="05000000000000000000" pitchFamily="2" charset="2"/>
              <a:buChar char="v"/>
              <a:tabLst>
                <a:tab pos="228600" algn="l"/>
              </a:tabLst>
            </a:pPr>
            <a:endParaRPr lang="ru-UA" sz="1800" b="1" dirty="0">
              <a:effectLst/>
              <a:latin typeface="Times New Roman" panose="02020603050405020304" pitchFamily="18" charset="0"/>
              <a:ea typeface="Times New Roman" panose="02020603050405020304" pitchFamily="18" charset="0"/>
            </a:endParaRPr>
          </a:p>
          <a:p>
            <a:pPr marL="0" indent="0">
              <a:buNone/>
            </a:pPr>
            <a:endParaRPr lang="ru-UA" dirty="0"/>
          </a:p>
        </p:txBody>
      </p:sp>
      <p:pic>
        <p:nvPicPr>
          <p:cNvPr id="4" name="Рисунок 3" descr="стокові фото, фото роялті-фрі та зображення на тему чоловік-доглядач піклується про трьох хлопчиків вдома - social workers">
            <a:extLst>
              <a:ext uri="{FF2B5EF4-FFF2-40B4-BE49-F238E27FC236}">
                <a16:creationId xmlns:a16="http://schemas.microsoft.com/office/drawing/2014/main" id="{639AAE71-A70C-BA36-172A-24540767EA5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81350" y="3081236"/>
            <a:ext cx="5829300" cy="3886200"/>
          </a:xfrm>
          <a:prstGeom prst="rect">
            <a:avLst/>
          </a:prstGeom>
          <a:noFill/>
          <a:ln>
            <a:noFill/>
          </a:ln>
        </p:spPr>
      </p:pic>
    </p:spTree>
    <p:extLst>
      <p:ext uri="{BB962C8B-B14F-4D97-AF65-F5344CB8AC3E}">
        <p14:creationId xmlns:p14="http://schemas.microsoft.com/office/powerpoint/2010/main" val="3768591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02EC7B4C-4773-53D0-B260-6DAC6CCCF348}"/>
              </a:ext>
            </a:extLst>
          </p:cNvPr>
          <p:cNvSpPr>
            <a:spLocks noGrp="1"/>
          </p:cNvSpPr>
          <p:nvPr>
            <p:ph idx="1"/>
          </p:nvPr>
        </p:nvSpPr>
        <p:spPr>
          <a:xfrm>
            <a:off x="838200" y="166255"/>
            <a:ext cx="10515600" cy="6508865"/>
          </a:xfrm>
        </p:spPr>
        <p:txBody>
          <a:bodyPr>
            <a:normAutofit lnSpcReduction="10000"/>
          </a:bodyPr>
          <a:lstStyle/>
          <a:p>
            <a:pPr marL="0" indent="0">
              <a:buNone/>
            </a:pPr>
            <a:endParaRPr lang="uk-UA" dirty="0"/>
          </a:p>
          <a:p>
            <a:pPr marL="0" indent="0">
              <a:buNone/>
            </a:pPr>
            <a:endParaRPr lang="uk-UA" dirty="0"/>
          </a:p>
          <a:p>
            <a:pPr indent="0" algn="just">
              <a:buNone/>
            </a:pPr>
            <a:r>
              <a:rPr lang="uk-UA" sz="1800" b="1" dirty="0">
                <a:effectLst/>
                <a:latin typeface="Times New Roman" panose="02020603050405020304" pitchFamily="18" charset="0"/>
                <a:ea typeface="Times New Roman" panose="02020603050405020304" pitchFamily="18" charset="0"/>
              </a:rPr>
              <a:t>	</a:t>
            </a:r>
          </a:p>
          <a:p>
            <a:pPr indent="0" algn="just">
              <a:buNone/>
            </a:pPr>
            <a:endParaRPr lang="uk-UA" sz="1800" b="1" dirty="0">
              <a:latin typeface="Times New Roman" panose="02020603050405020304" pitchFamily="18" charset="0"/>
              <a:ea typeface="Times New Roman" panose="02020603050405020304" pitchFamily="18" charset="0"/>
            </a:endParaRPr>
          </a:p>
          <a:p>
            <a:pPr indent="0" algn="just">
              <a:buNone/>
            </a:pPr>
            <a:endParaRPr lang="uk-UA" sz="1800" b="1" dirty="0">
              <a:effectLst/>
              <a:latin typeface="Times New Roman" panose="02020603050405020304" pitchFamily="18" charset="0"/>
              <a:ea typeface="Times New Roman" panose="02020603050405020304" pitchFamily="18" charset="0"/>
            </a:endParaRPr>
          </a:p>
          <a:p>
            <a:pPr indent="0" algn="just">
              <a:buNone/>
            </a:pPr>
            <a:endParaRPr lang="uk-UA" sz="1800" b="1" dirty="0">
              <a:latin typeface="Times New Roman" panose="02020603050405020304" pitchFamily="18" charset="0"/>
              <a:ea typeface="Times New Roman" panose="02020603050405020304" pitchFamily="18" charset="0"/>
            </a:endParaRPr>
          </a:p>
          <a:p>
            <a:pPr indent="0" algn="just">
              <a:buNone/>
            </a:pPr>
            <a:endParaRPr lang="uk-UA" sz="1800" b="1" dirty="0">
              <a:effectLst/>
              <a:latin typeface="Times New Roman" panose="02020603050405020304" pitchFamily="18" charset="0"/>
              <a:ea typeface="Times New Roman" panose="02020603050405020304" pitchFamily="18" charset="0"/>
            </a:endParaRPr>
          </a:p>
          <a:p>
            <a:pPr indent="0" algn="just">
              <a:buNone/>
            </a:pPr>
            <a:r>
              <a:rPr lang="uk-UA" sz="1800" b="1" dirty="0">
                <a:effectLst/>
                <a:latin typeface="Times New Roman" panose="02020603050405020304" pitchFamily="18" charset="0"/>
                <a:ea typeface="Times New Roman" panose="02020603050405020304" pitchFamily="18" charset="0"/>
              </a:rPr>
              <a:t>	</a:t>
            </a:r>
            <a:r>
              <a:rPr lang="ru-UA" sz="1800" b="1" dirty="0" err="1">
                <a:effectLst/>
                <a:latin typeface="Times New Roman" panose="02020603050405020304" pitchFamily="18" charset="0"/>
                <a:ea typeface="Times New Roman" panose="02020603050405020304" pitchFamily="18" charset="0"/>
              </a:rPr>
              <a:t>Дрес</a:t>
            </a:r>
            <a:r>
              <a:rPr lang="ru-UA" sz="1800" b="1" dirty="0">
                <a:effectLst/>
                <a:latin typeface="Times New Roman" panose="02020603050405020304" pitchFamily="18" charset="0"/>
                <a:ea typeface="Times New Roman" panose="02020603050405020304" pitchFamily="18" charset="0"/>
              </a:rPr>
              <a:t>-код </a:t>
            </a:r>
            <a:r>
              <a:rPr lang="ru-UA" sz="1800" dirty="0">
                <a:effectLst/>
                <a:latin typeface="Times New Roman" panose="02020603050405020304" pitchFamily="18" charset="0"/>
                <a:ea typeface="Times New Roman" panose="02020603050405020304" pitchFamily="18" charset="0"/>
              </a:rPr>
              <a:t>(</a:t>
            </a:r>
            <a:r>
              <a:rPr lang="ru-UA" sz="1800" dirty="0" err="1">
                <a:effectLst/>
                <a:latin typeface="Times New Roman" panose="02020603050405020304" pitchFamily="18" charset="0"/>
                <a:ea typeface="Times New Roman" panose="02020603050405020304" pitchFamily="18" charset="0"/>
                <a:hlinkClick r:id="rId2" tooltip="Німецька мова">
                  <a:extLst>
                    <a:ext uri="{A12FA001-AC4F-418D-AE19-62706E023703}">
                      <ahyp:hlinkClr xmlns:ahyp="http://schemas.microsoft.com/office/drawing/2018/hyperlinkcolor" val="tx"/>
                    </a:ext>
                  </a:extLst>
                </a:hlinkClick>
              </a:rPr>
              <a:t>нім</a:t>
            </a:r>
            <a:r>
              <a:rPr lang="ru-UA" sz="1800" dirty="0">
                <a:effectLst/>
                <a:latin typeface="Times New Roman" panose="02020603050405020304" pitchFamily="18" charset="0"/>
                <a:ea typeface="Times New Roman" panose="02020603050405020304" pitchFamily="18" charset="0"/>
                <a:hlinkClick r:id="rId2" tooltip="Німецька мова">
                  <a:extLst>
                    <a:ext uri="{A12FA001-AC4F-418D-AE19-62706E023703}">
                      <ahyp:hlinkClr xmlns:ahyp="http://schemas.microsoft.com/office/drawing/2018/hyperlinkcolor" val="tx"/>
                    </a:ext>
                  </a:extLst>
                </a:hlinkClick>
              </a:rPr>
              <a:t>.</a:t>
            </a:r>
            <a:r>
              <a:rPr lang="ru-UA" sz="1800" dirty="0">
                <a:effectLst/>
                <a:latin typeface="Times New Roman" panose="02020603050405020304" pitchFamily="18" charset="0"/>
                <a:ea typeface="Times New Roman" panose="02020603050405020304" pitchFamily="18" charset="0"/>
              </a:rPr>
              <a:t> </a:t>
            </a:r>
            <a:r>
              <a:rPr lang="de-DE" sz="1800" i="1" dirty="0">
                <a:effectLst/>
                <a:latin typeface="Times New Roman" panose="02020603050405020304" pitchFamily="18" charset="0"/>
                <a:ea typeface="Times New Roman" panose="02020603050405020304" pitchFamily="18" charset="0"/>
              </a:rPr>
              <a:t>Kleiderordnung</a:t>
            </a:r>
            <a:r>
              <a:rPr lang="ru-UA" sz="1800" dirty="0">
                <a:effectLst/>
                <a:latin typeface="Times New Roman" panose="02020603050405020304" pitchFamily="18" charset="0"/>
                <a:ea typeface="Times New Roman" panose="02020603050405020304" pitchFamily="18" charset="0"/>
              </a:rPr>
              <a:t>, </a:t>
            </a:r>
            <a:r>
              <a:rPr lang="ru-UA" sz="1800" dirty="0">
                <a:effectLst/>
                <a:latin typeface="Times New Roman" panose="02020603050405020304" pitchFamily="18" charset="0"/>
                <a:ea typeface="Times New Roman" panose="02020603050405020304" pitchFamily="18" charset="0"/>
                <a:hlinkClick r:id="rId3" tooltip="Французька мова">
                  <a:extLst>
                    <a:ext uri="{A12FA001-AC4F-418D-AE19-62706E023703}">
                      <ahyp:hlinkClr xmlns:ahyp="http://schemas.microsoft.com/office/drawing/2018/hyperlinkcolor" val="tx"/>
                    </a:ext>
                  </a:extLst>
                </a:hlinkClick>
              </a:rPr>
              <a:t>фр.</a:t>
            </a:r>
            <a:r>
              <a:rPr lang="ru-UA" sz="1800" dirty="0">
                <a:effectLst/>
                <a:latin typeface="Times New Roman" panose="02020603050405020304" pitchFamily="18" charset="0"/>
                <a:ea typeface="Times New Roman" panose="02020603050405020304" pitchFamily="18" charset="0"/>
              </a:rPr>
              <a:t> </a:t>
            </a:r>
            <a:r>
              <a:rPr lang="fr-FR" sz="1800" i="1" dirty="0">
                <a:effectLst/>
                <a:latin typeface="Times New Roman" panose="02020603050405020304" pitchFamily="18" charset="0"/>
                <a:ea typeface="Times New Roman" panose="02020603050405020304" pitchFamily="18" charset="0"/>
              </a:rPr>
              <a:t>code vestimentaire</a:t>
            </a:r>
            <a:r>
              <a:rPr lang="ru-UA" sz="1800" dirty="0">
                <a:effectLst/>
                <a:latin typeface="Times New Roman" panose="02020603050405020304" pitchFamily="18" charset="0"/>
                <a:ea typeface="Times New Roman" panose="02020603050405020304" pitchFamily="18" charset="0"/>
              </a:rPr>
              <a:t>)</a:t>
            </a:r>
            <a:r>
              <a:rPr lang="uk-UA" sz="1800" dirty="0">
                <a:effectLst/>
                <a:latin typeface="Times New Roman" panose="02020603050405020304" pitchFamily="18" charset="0"/>
                <a:ea typeface="Times New Roman" panose="02020603050405020304" pitchFamily="18" charset="0"/>
              </a:rPr>
              <a:t> - </a:t>
            </a:r>
            <a:r>
              <a:rPr lang="ru-UA" sz="1800" dirty="0" err="1">
                <a:effectLst/>
                <a:latin typeface="Times New Roman" panose="02020603050405020304" pitchFamily="18" charset="0"/>
                <a:ea typeface="Times New Roman" panose="02020603050405020304" pitchFamily="18" charset="0"/>
                <a:hlinkClick r:id="rId4" tooltip="Неписане правило (ще не написана)">
                  <a:extLst>
                    <a:ext uri="{A12FA001-AC4F-418D-AE19-62706E023703}">
                      <ahyp:hlinkClr xmlns:ahyp="http://schemas.microsoft.com/office/drawing/2018/hyperlinkcolor" val="tx"/>
                    </a:ext>
                  </a:extLst>
                </a:hlinkClick>
              </a:rPr>
              <a:t>неписане</a:t>
            </a:r>
            <a:r>
              <a:rPr lang="ru-UA" sz="1800" dirty="0">
                <a:effectLst/>
                <a:latin typeface="Times New Roman" panose="02020603050405020304" pitchFamily="18" charset="0"/>
                <a:ea typeface="Times New Roman" panose="02020603050405020304" pitchFamily="18" charset="0"/>
                <a:hlinkClick r:id="rId4" tooltip="Неписане правило (ще не написана)">
                  <a:extLst>
                    <a:ext uri="{A12FA001-AC4F-418D-AE19-62706E023703}">
                      <ahyp:hlinkClr xmlns:ahyp="http://schemas.microsoft.com/office/drawing/2018/hyperlinkcolor" val="tx"/>
                    </a:ext>
                  </a:extLst>
                </a:hlinkClick>
              </a:rPr>
              <a:t> правило</a:t>
            </a:r>
            <a:r>
              <a:rPr lang="ru-UA" sz="1800" dirty="0">
                <a:effectLst/>
                <a:latin typeface="Times New Roman" panose="02020603050405020304" pitchFamily="18" charset="0"/>
                <a:ea typeface="Times New Roman" panose="02020603050405020304" pitchFamily="18" charset="0"/>
              </a:rPr>
              <a:t>, </a:t>
            </a:r>
            <a:r>
              <a:rPr lang="ru-UA" sz="1800" dirty="0">
                <a:effectLst/>
                <a:latin typeface="Times New Roman" panose="02020603050405020304" pitchFamily="18" charset="0"/>
                <a:ea typeface="Times New Roman" panose="02020603050405020304" pitchFamily="18" charset="0"/>
                <a:hlinkClick r:id="rId5" tooltip="Регламент">
                  <a:extLst>
                    <a:ext uri="{A12FA001-AC4F-418D-AE19-62706E023703}">
                      <ahyp:hlinkClr xmlns:ahyp="http://schemas.microsoft.com/office/drawing/2018/hyperlinkcolor" val="tx"/>
                    </a:ext>
                  </a:extLst>
                </a:hlinkClick>
              </a:rPr>
              <a:t>регламент</a:t>
            </a:r>
            <a:r>
              <a:rPr lang="ru-UA" sz="1800" dirty="0">
                <a:effectLst/>
                <a:latin typeface="Times New Roman" panose="02020603050405020304" pitchFamily="18" charset="0"/>
                <a:ea typeface="Times New Roman" panose="02020603050405020304" pitchFamily="18" charset="0"/>
              </a:rPr>
              <a:t> у </a:t>
            </a:r>
            <a:r>
              <a:rPr lang="ru-UA" sz="1800" dirty="0" err="1">
                <a:effectLst/>
                <a:latin typeface="Times New Roman" panose="02020603050405020304" pitchFamily="18" charset="0"/>
                <a:ea typeface="Times New Roman" panose="02020603050405020304" pitchFamily="18" charset="0"/>
              </a:rPr>
              <a:t>одязі</a:t>
            </a:r>
            <a:r>
              <a:rPr lang="ru-UA" sz="1800" dirty="0">
                <a:effectLst/>
                <a:latin typeface="Times New Roman" panose="02020603050405020304" pitchFamily="18" charset="0"/>
                <a:ea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rPr>
              <a:t>який</a:t>
            </a:r>
            <a:r>
              <a:rPr lang="ru-UA" sz="1800" dirty="0">
                <a:effectLst/>
                <a:latin typeface="Times New Roman" panose="02020603050405020304" pitchFamily="18" charset="0"/>
                <a:ea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rPr>
              <a:t>показує</a:t>
            </a:r>
            <a:r>
              <a:rPr lang="ru-UA" sz="1800" dirty="0">
                <a:effectLst/>
                <a:latin typeface="Times New Roman" panose="02020603050405020304" pitchFamily="18" charset="0"/>
                <a:ea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rPr>
              <a:t>приналежність</a:t>
            </a:r>
            <a:r>
              <a:rPr lang="ru-UA" sz="1800" dirty="0">
                <a:effectLst/>
                <a:latin typeface="Times New Roman" panose="02020603050405020304" pitchFamily="18" charset="0"/>
                <a:ea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rPr>
              <a:t>людини</a:t>
            </a:r>
            <a:r>
              <a:rPr lang="ru-UA" sz="1800" dirty="0">
                <a:effectLst/>
                <a:latin typeface="Times New Roman" panose="02020603050405020304" pitchFamily="18" charset="0"/>
                <a:ea typeface="Times New Roman" panose="02020603050405020304" pitchFamily="18" charset="0"/>
              </a:rPr>
              <a:t> до </a:t>
            </a:r>
            <a:r>
              <a:rPr lang="ru-UA" sz="1800" dirty="0" err="1">
                <a:effectLst/>
                <a:latin typeface="Times New Roman" panose="02020603050405020304" pitchFamily="18" charset="0"/>
                <a:ea typeface="Times New Roman" panose="02020603050405020304" pitchFamily="18" charset="0"/>
              </a:rPr>
              <a:t>певної</a:t>
            </a:r>
            <a:r>
              <a:rPr lang="ru-UA" sz="1800" dirty="0">
                <a:effectLst/>
                <a:latin typeface="Times New Roman" panose="02020603050405020304" pitchFamily="18" charset="0"/>
                <a:ea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rPr>
              <a:t>професійної</a:t>
            </a:r>
            <a:r>
              <a:rPr lang="ru-UA" sz="1800" dirty="0">
                <a:effectLst/>
                <a:latin typeface="Times New Roman" panose="02020603050405020304" pitchFamily="18" charset="0"/>
                <a:ea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rPr>
              <a:t>чи</a:t>
            </a:r>
            <a:r>
              <a:rPr lang="ru-UA" sz="1800" dirty="0">
                <a:effectLst/>
                <a:latin typeface="Times New Roman" panose="02020603050405020304" pitchFamily="18" charset="0"/>
                <a:ea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hlinkClick r:id="rId6" tooltip="Соціальна група">
                  <a:extLst>
                    <a:ext uri="{A12FA001-AC4F-418D-AE19-62706E023703}">
                      <ahyp:hlinkClr xmlns:ahyp="http://schemas.microsoft.com/office/drawing/2018/hyperlinkcolor" val="tx"/>
                    </a:ext>
                  </a:extLst>
                </a:hlinkClick>
              </a:rPr>
              <a:t>соціальної</a:t>
            </a:r>
            <a:r>
              <a:rPr lang="ru-UA" sz="1800" dirty="0">
                <a:effectLst/>
                <a:latin typeface="Times New Roman" panose="02020603050405020304" pitchFamily="18" charset="0"/>
                <a:ea typeface="Times New Roman" panose="02020603050405020304" pitchFamily="18" charset="0"/>
                <a:hlinkClick r:id="rId6" tooltip="Соціальна група">
                  <a:extLst>
                    <a:ext uri="{A12FA001-AC4F-418D-AE19-62706E023703}">
                      <ahyp:hlinkClr xmlns:ahyp="http://schemas.microsoft.com/office/drawing/2018/hyperlinkcolor" val="tx"/>
                    </a:ext>
                  </a:extLst>
                </a:hlinkClick>
              </a:rPr>
              <a:t> </a:t>
            </a:r>
            <a:r>
              <a:rPr lang="ru-UA" sz="1800" dirty="0" err="1">
                <a:effectLst/>
                <a:latin typeface="Times New Roman" panose="02020603050405020304" pitchFamily="18" charset="0"/>
                <a:ea typeface="Times New Roman" panose="02020603050405020304" pitchFamily="18" charset="0"/>
                <a:hlinkClick r:id="rId6" tooltip="Соціальна група">
                  <a:extLst>
                    <a:ext uri="{A12FA001-AC4F-418D-AE19-62706E023703}">
                      <ahyp:hlinkClr xmlns:ahyp="http://schemas.microsoft.com/office/drawing/2018/hyperlinkcolor" val="tx"/>
                    </a:ext>
                  </a:extLst>
                </a:hlinkClick>
              </a:rPr>
              <a:t>групи</a:t>
            </a:r>
            <a:r>
              <a:rPr lang="ru-UA" sz="1800" dirty="0">
                <a:effectLst/>
                <a:latin typeface="Times New Roman" panose="02020603050405020304" pitchFamily="18" charset="0"/>
                <a:ea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rPr>
              <a:t>Визначення</a:t>
            </a:r>
            <a:r>
              <a:rPr lang="ru-UA" sz="1800" dirty="0">
                <a:effectLst/>
                <a:latin typeface="Times New Roman" panose="02020603050405020304" pitchFamily="18" charset="0"/>
                <a:ea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rPr>
              <a:t>дрес</a:t>
            </a:r>
            <a:r>
              <a:rPr lang="ru-UA" sz="1800" dirty="0">
                <a:effectLst/>
                <a:latin typeface="Times New Roman" panose="02020603050405020304" pitchFamily="18" charset="0"/>
                <a:ea typeface="Times New Roman" panose="02020603050405020304" pitchFamily="18" charset="0"/>
              </a:rPr>
              <a:t>-код» </a:t>
            </a:r>
            <a:r>
              <a:rPr lang="ru-UA" sz="1800" dirty="0" err="1">
                <a:effectLst/>
                <a:latin typeface="Times New Roman" panose="02020603050405020304" pitchFamily="18" charset="0"/>
                <a:ea typeface="Times New Roman" panose="02020603050405020304" pitchFamily="18" charset="0"/>
              </a:rPr>
              <a:t>увійшло</a:t>
            </a:r>
            <a:r>
              <a:rPr lang="ru-UA" sz="1800" dirty="0">
                <a:effectLst/>
                <a:latin typeface="Times New Roman" panose="02020603050405020304" pitchFamily="18" charset="0"/>
                <a:ea typeface="Times New Roman" panose="02020603050405020304" pitchFamily="18" charset="0"/>
              </a:rPr>
              <a:t> в </a:t>
            </a:r>
            <a:r>
              <a:rPr lang="ru-UA" sz="1800" dirty="0" err="1">
                <a:effectLst/>
                <a:latin typeface="Times New Roman" panose="02020603050405020304" pitchFamily="18" charset="0"/>
                <a:ea typeface="Times New Roman" panose="02020603050405020304" pitchFamily="18" charset="0"/>
              </a:rPr>
              <a:t>побут</a:t>
            </a:r>
            <a:r>
              <a:rPr lang="ru-UA" sz="1800" dirty="0">
                <a:effectLst/>
                <a:latin typeface="Times New Roman" panose="02020603050405020304" pitchFamily="18" charset="0"/>
                <a:ea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rPr>
              <a:t>сучасної</a:t>
            </a:r>
            <a:r>
              <a:rPr lang="ru-UA" sz="1800" dirty="0">
                <a:effectLst/>
                <a:latin typeface="Times New Roman" panose="02020603050405020304" pitchFamily="18" charset="0"/>
                <a:ea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rPr>
              <a:t>людини</a:t>
            </a:r>
            <a:r>
              <a:rPr lang="ru-UA" sz="1800" dirty="0">
                <a:effectLst/>
                <a:latin typeface="Times New Roman" panose="02020603050405020304" pitchFamily="18" charset="0"/>
                <a:ea typeface="Times New Roman" panose="02020603050405020304" pitchFamily="18" charset="0"/>
              </a:rPr>
              <a:t> на </a:t>
            </a:r>
            <a:r>
              <a:rPr lang="ru-UA" sz="1800" dirty="0" err="1">
                <a:effectLst/>
                <a:latin typeface="Times New Roman" panose="02020603050405020304" pitchFamily="18" charset="0"/>
                <a:ea typeface="Times New Roman" panose="02020603050405020304" pitchFamily="18" charset="0"/>
              </a:rPr>
              <a:t>межі</a:t>
            </a:r>
            <a:r>
              <a:rPr lang="ru-UA" sz="1800" dirty="0">
                <a:effectLst/>
                <a:latin typeface="Times New Roman" panose="02020603050405020304" pitchFamily="18" charset="0"/>
                <a:ea typeface="Times New Roman" panose="02020603050405020304" pitchFamily="18" charset="0"/>
              </a:rPr>
              <a:t> XX- XXI ст. як і низка </a:t>
            </a:r>
            <a:r>
              <a:rPr lang="ru-UA" sz="1800" dirty="0" err="1">
                <a:effectLst/>
                <a:latin typeface="Times New Roman" panose="02020603050405020304" pitchFamily="18" charset="0"/>
                <a:ea typeface="Times New Roman" panose="02020603050405020304" pitchFamily="18" charset="0"/>
              </a:rPr>
              <a:t>інших</a:t>
            </a:r>
            <a:r>
              <a:rPr lang="ru-UA" sz="1800" dirty="0">
                <a:effectLst/>
                <a:latin typeface="Times New Roman" panose="02020603050405020304" pitchFamily="18" charset="0"/>
                <a:ea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rPr>
              <a:t>нових</a:t>
            </a:r>
            <a:r>
              <a:rPr lang="ru-UA" sz="1800" dirty="0">
                <a:effectLst/>
                <a:latin typeface="Times New Roman" panose="02020603050405020304" pitchFamily="18" charset="0"/>
                <a:ea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rPr>
              <a:t>слів</a:t>
            </a:r>
            <a:r>
              <a:rPr lang="ru-UA" sz="1800" dirty="0">
                <a:effectLst/>
                <a:latin typeface="Times New Roman" panose="02020603050405020304" pitchFamily="18" charset="0"/>
                <a:ea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rPr>
              <a:t>запозичених</a:t>
            </a:r>
            <a:r>
              <a:rPr lang="ru-UA" sz="1800" dirty="0">
                <a:effectLst/>
                <a:latin typeface="Times New Roman" panose="02020603050405020304" pitchFamily="18" charset="0"/>
                <a:ea typeface="Times New Roman" panose="02020603050405020304" pitchFamily="18" charset="0"/>
              </a:rPr>
              <a:t> з </a:t>
            </a:r>
            <a:r>
              <a:rPr lang="ru-UA" sz="1800" dirty="0" err="1">
                <a:effectLst/>
                <a:latin typeface="Times New Roman" panose="02020603050405020304" pitchFamily="18" charset="0"/>
                <a:ea typeface="Times New Roman" panose="02020603050405020304" pitchFamily="18" charset="0"/>
              </a:rPr>
              <a:t>англійської</a:t>
            </a:r>
            <a:r>
              <a:rPr lang="ru-UA" sz="1800" dirty="0">
                <a:effectLst/>
                <a:latin typeface="Times New Roman" panose="02020603050405020304" pitchFamily="18" charset="0"/>
                <a:ea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rPr>
              <a:t>мови</a:t>
            </a:r>
            <a:r>
              <a:rPr lang="uk-UA" sz="1800" dirty="0">
                <a:effectLst/>
                <a:latin typeface="Times New Roman" panose="02020603050405020304" pitchFamily="18" charset="0"/>
                <a:ea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rPr>
              <a:t>Відповідність</a:t>
            </a:r>
            <a:r>
              <a:rPr lang="ru-UA" sz="1800" dirty="0">
                <a:effectLst/>
                <a:latin typeface="Times New Roman" panose="02020603050405020304" pitchFamily="18" charset="0"/>
                <a:ea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rPr>
              <a:t>дрес</a:t>
            </a:r>
            <a:r>
              <a:rPr lang="ru-UA" sz="1800" dirty="0">
                <a:effectLst/>
                <a:latin typeface="Times New Roman" panose="02020603050405020304" pitchFamily="18" charset="0"/>
                <a:ea typeface="Times New Roman" panose="02020603050405020304" pitchFamily="18" charset="0"/>
              </a:rPr>
              <a:t>-коду — </a:t>
            </a:r>
            <a:r>
              <a:rPr lang="ru-UA" sz="1800" dirty="0" err="1">
                <a:effectLst/>
                <a:latin typeface="Times New Roman" panose="02020603050405020304" pitchFamily="18" charset="0"/>
                <a:ea typeface="Times New Roman" panose="02020603050405020304" pitchFamily="18" charset="0"/>
              </a:rPr>
              <a:t>це</a:t>
            </a:r>
            <a:r>
              <a:rPr lang="ru-UA" sz="1800" dirty="0">
                <a:effectLst/>
                <a:latin typeface="Times New Roman" panose="02020603050405020304" pitchFamily="18" charset="0"/>
                <a:ea typeface="Times New Roman" panose="02020603050405020304" pitchFamily="18" charset="0"/>
              </a:rPr>
              <a:t> не </a:t>
            </a:r>
            <a:r>
              <a:rPr lang="ru-UA" sz="1800" dirty="0" err="1">
                <a:effectLst/>
                <a:latin typeface="Times New Roman" panose="02020603050405020304" pitchFamily="18" charset="0"/>
                <a:ea typeface="Times New Roman" panose="02020603050405020304" pitchFamily="18" charset="0"/>
              </a:rPr>
              <a:t>тільки</a:t>
            </a:r>
            <a:r>
              <a:rPr lang="ru-UA" sz="1800" dirty="0">
                <a:effectLst/>
                <a:latin typeface="Times New Roman" panose="02020603050405020304" pitchFamily="18" charset="0"/>
                <a:ea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rPr>
              <a:t>пра­вильний</a:t>
            </a:r>
            <a:r>
              <a:rPr lang="ru-UA" sz="1800" dirty="0">
                <a:effectLst/>
                <a:latin typeface="Times New Roman" panose="02020603050405020304" pitchFamily="18" charset="0"/>
                <a:ea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rPr>
              <a:t>вибір</a:t>
            </a:r>
            <a:r>
              <a:rPr lang="ru-UA" sz="1800" dirty="0">
                <a:effectLst/>
                <a:latin typeface="Times New Roman" panose="02020603050405020304" pitchFamily="18" charset="0"/>
                <a:ea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rPr>
              <a:t>убрання</a:t>
            </a:r>
            <a:r>
              <a:rPr lang="ru-UA" sz="1800" dirty="0">
                <a:effectLst/>
                <a:latin typeface="Times New Roman" panose="02020603050405020304" pitchFamily="18" charset="0"/>
                <a:ea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rPr>
              <a:t>Сюди</a:t>
            </a:r>
            <a:r>
              <a:rPr lang="ru-UA" sz="1800" dirty="0">
                <a:effectLst/>
                <a:latin typeface="Times New Roman" panose="02020603050405020304" pitchFamily="18" charset="0"/>
                <a:ea typeface="Times New Roman" panose="02020603050405020304" pitchFamily="18" charset="0"/>
              </a:rPr>
              <a:t> входить абсолютно </a:t>
            </a:r>
            <a:r>
              <a:rPr lang="ru-UA" sz="1800" dirty="0" err="1">
                <a:effectLst/>
                <a:latin typeface="Times New Roman" panose="02020603050405020304" pitchFamily="18" charset="0"/>
                <a:ea typeface="Times New Roman" panose="02020603050405020304" pitchFamily="18" charset="0"/>
              </a:rPr>
              <a:t>кожна</a:t>
            </a:r>
            <a:r>
              <a:rPr lang="ru-UA" sz="1800" dirty="0">
                <a:effectLst/>
                <a:latin typeface="Times New Roman" panose="02020603050405020304" pitchFamily="18" charset="0"/>
                <a:ea typeface="Times New Roman" panose="02020603050405020304" pitchFamily="18" charset="0"/>
              </a:rPr>
              <a:t> деталь </a:t>
            </a:r>
            <a:r>
              <a:rPr lang="ru-UA" sz="1800" dirty="0" err="1">
                <a:effectLst/>
                <a:latin typeface="Times New Roman" panose="02020603050405020304" pitchFamily="18" charset="0"/>
                <a:ea typeface="Times New Roman" panose="02020603050405020304" pitchFamily="18" charset="0"/>
              </a:rPr>
              <a:t>вашого</a:t>
            </a:r>
            <a:r>
              <a:rPr lang="ru-UA" sz="1800" dirty="0">
                <a:effectLst/>
                <a:latin typeface="Times New Roman" panose="02020603050405020304" pitchFamily="18" charset="0"/>
                <a:ea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rPr>
              <a:t>іміджу</a:t>
            </a:r>
            <a:r>
              <a:rPr lang="ru-UA" sz="1800" dirty="0">
                <a:effectLst/>
                <a:latin typeface="Times New Roman" panose="02020603050405020304" pitchFamily="18" charset="0"/>
                <a:ea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rPr>
              <a:t>взуття</a:t>
            </a:r>
            <a:r>
              <a:rPr lang="ru-UA" sz="1800" dirty="0">
                <a:effectLst/>
                <a:latin typeface="Times New Roman" panose="02020603050405020304" pitchFamily="18" charset="0"/>
                <a:ea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rPr>
              <a:t>зачіска</a:t>
            </a:r>
            <a:r>
              <a:rPr lang="ru-UA" sz="1800" dirty="0">
                <a:effectLst/>
                <a:latin typeface="Times New Roman" panose="02020603050405020304" pitchFamily="18" charset="0"/>
                <a:ea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rPr>
              <a:t>макіяж</a:t>
            </a:r>
            <a:r>
              <a:rPr lang="ru-UA" sz="1800" dirty="0">
                <a:effectLst/>
                <a:latin typeface="Times New Roman" panose="02020603050405020304" pitchFamily="18" charset="0"/>
                <a:ea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rPr>
              <a:t>аксесуари</a:t>
            </a:r>
            <a:r>
              <a:rPr lang="ru-UA" sz="1800" dirty="0">
                <a:effectLst/>
                <a:latin typeface="Times New Roman" panose="02020603050405020304" pitchFamily="18" charset="0"/>
                <a:ea typeface="Times New Roman" panose="02020603050405020304" pitchFamily="18" charset="0"/>
              </a:rPr>
              <a:t> та </a:t>
            </a:r>
            <a:r>
              <a:rPr lang="ru-UA" sz="1800" dirty="0" err="1">
                <a:effectLst/>
                <a:latin typeface="Times New Roman" panose="02020603050405020304" pitchFamily="18" charset="0"/>
                <a:ea typeface="Times New Roman" panose="02020603050405020304" pitchFamily="18" charset="0"/>
              </a:rPr>
              <a:t>прикраси</a:t>
            </a:r>
            <a:r>
              <a:rPr lang="ru-UA" sz="1800" dirty="0">
                <a:effectLst/>
                <a:latin typeface="Times New Roman" panose="02020603050405020304" pitchFamily="18" charset="0"/>
                <a:ea typeface="Times New Roman" panose="02020603050405020304" pitchFamily="18" charset="0"/>
              </a:rPr>
              <a:t>. </a:t>
            </a:r>
          </a:p>
          <a:p>
            <a:pPr indent="0" algn="just">
              <a:buNone/>
            </a:pPr>
            <a:r>
              <a:rPr lang="uk-UA" sz="1800" b="1" dirty="0">
                <a:effectLst/>
                <a:latin typeface="Times New Roman" panose="02020603050405020304" pitchFamily="18" charset="0"/>
                <a:ea typeface="Times New Roman" panose="02020603050405020304" pitchFamily="18" charset="0"/>
              </a:rPr>
              <a:t>	</a:t>
            </a:r>
            <a:r>
              <a:rPr lang="ru-UA" sz="1800" b="1" dirty="0" err="1">
                <a:effectLst/>
                <a:latin typeface="Times New Roman" panose="02020603050405020304" pitchFamily="18" charset="0"/>
                <a:ea typeface="Times New Roman" panose="02020603050405020304" pitchFamily="18" charset="0"/>
              </a:rPr>
              <a:t>Дрес</a:t>
            </a:r>
            <a:r>
              <a:rPr lang="ru-UA" sz="1800" b="1" dirty="0">
                <a:effectLst/>
                <a:latin typeface="Times New Roman" panose="02020603050405020304" pitchFamily="18" charset="0"/>
                <a:ea typeface="Times New Roman" panose="02020603050405020304" pitchFamily="18" charset="0"/>
              </a:rPr>
              <a:t>-код</a:t>
            </a:r>
            <a:r>
              <a:rPr lang="ru-UA" sz="1800" dirty="0">
                <a:effectLst/>
                <a:latin typeface="Times New Roman" panose="02020603050405020304" pitchFamily="18" charset="0"/>
                <a:ea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rPr>
              <a:t>організації</a:t>
            </a:r>
            <a:r>
              <a:rPr lang="ru-UA" sz="1800" dirty="0">
                <a:effectLst/>
                <a:latin typeface="Times New Roman" panose="02020603050405020304" pitchFamily="18" charset="0"/>
                <a:ea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rPr>
              <a:t>вважається</a:t>
            </a:r>
            <a:r>
              <a:rPr lang="ru-UA" sz="1800" dirty="0">
                <a:effectLst/>
                <a:latin typeface="Times New Roman" panose="02020603050405020304" pitchFamily="18" charset="0"/>
                <a:ea typeface="Times New Roman" panose="02020603050405020304" pitchFamily="18" charset="0"/>
              </a:rPr>
              <a:t> компонентою </a:t>
            </a:r>
            <a:r>
              <a:rPr lang="ru-UA" sz="1800" dirty="0" err="1">
                <a:effectLst/>
                <a:latin typeface="Times New Roman" panose="02020603050405020304" pitchFamily="18" charset="0"/>
                <a:ea typeface="Times New Roman" panose="02020603050405020304" pitchFamily="18" charset="0"/>
                <a:hlinkClick r:id="rId7" tooltip="Корпоративна культура">
                  <a:extLst>
                    <a:ext uri="{A12FA001-AC4F-418D-AE19-62706E023703}">
                      <ahyp:hlinkClr xmlns:ahyp="http://schemas.microsoft.com/office/drawing/2018/hyperlinkcolor" val="tx"/>
                    </a:ext>
                  </a:extLst>
                </a:hlinkClick>
              </a:rPr>
              <a:t>корпоративної</a:t>
            </a:r>
            <a:r>
              <a:rPr lang="ru-UA" sz="1800" dirty="0">
                <a:effectLst/>
                <a:latin typeface="Times New Roman" panose="02020603050405020304" pitchFamily="18" charset="0"/>
                <a:ea typeface="Times New Roman" panose="02020603050405020304" pitchFamily="18" charset="0"/>
                <a:hlinkClick r:id="rId7" tooltip="Корпоративна культура">
                  <a:extLst>
                    <a:ext uri="{A12FA001-AC4F-418D-AE19-62706E023703}">
                      <ahyp:hlinkClr xmlns:ahyp="http://schemas.microsoft.com/office/drawing/2018/hyperlinkcolor" val="tx"/>
                    </a:ext>
                  </a:extLst>
                </a:hlinkClick>
              </a:rPr>
              <a:t> </a:t>
            </a:r>
            <a:r>
              <a:rPr lang="ru-UA" sz="1800" dirty="0" err="1">
                <a:effectLst/>
                <a:latin typeface="Times New Roman" panose="02020603050405020304" pitchFamily="18" charset="0"/>
                <a:ea typeface="Times New Roman" panose="02020603050405020304" pitchFamily="18" charset="0"/>
                <a:hlinkClick r:id="rId7" tooltip="Корпоративна культура">
                  <a:extLst>
                    <a:ext uri="{A12FA001-AC4F-418D-AE19-62706E023703}">
                      <ahyp:hlinkClr xmlns:ahyp="http://schemas.microsoft.com/office/drawing/2018/hyperlinkcolor" val="tx"/>
                    </a:ext>
                  </a:extLst>
                </a:hlinkClick>
              </a:rPr>
              <a:t>культури</a:t>
            </a:r>
            <a:r>
              <a:rPr lang="ru-UA" sz="1800" dirty="0">
                <a:effectLst/>
                <a:latin typeface="Times New Roman" panose="02020603050405020304" pitchFamily="18" charset="0"/>
                <a:ea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rPr>
              <a:t>фірми</a:t>
            </a:r>
            <a:r>
              <a:rPr lang="ru-UA" sz="1800" dirty="0">
                <a:effectLst/>
                <a:latin typeface="Times New Roman" panose="02020603050405020304" pitchFamily="18" charset="0"/>
                <a:ea typeface="Times New Roman" panose="02020603050405020304" pitchFamily="18" charset="0"/>
              </a:rPr>
              <a:t> і </a:t>
            </a:r>
            <a:r>
              <a:rPr lang="ru-UA" sz="1800" dirty="0" err="1">
                <a:effectLst/>
                <a:latin typeface="Times New Roman" panose="02020603050405020304" pitchFamily="18" charset="0"/>
                <a:ea typeface="Times New Roman" panose="02020603050405020304" pitchFamily="18" charset="0"/>
              </a:rPr>
              <a:t>важливою</a:t>
            </a:r>
            <a:r>
              <a:rPr lang="ru-UA" sz="1800" dirty="0">
                <a:effectLst/>
                <a:latin typeface="Times New Roman" panose="02020603050405020304" pitchFamily="18" charset="0"/>
                <a:ea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rPr>
              <a:t>частиною</a:t>
            </a:r>
            <a:r>
              <a:rPr lang="ru-UA" sz="1800" dirty="0">
                <a:effectLst/>
                <a:latin typeface="Times New Roman" panose="02020603050405020304" pitchFamily="18" charset="0"/>
                <a:ea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rPr>
              <a:t>її</a:t>
            </a:r>
            <a:r>
              <a:rPr lang="ru-UA" sz="1800" dirty="0">
                <a:effectLst/>
                <a:latin typeface="Times New Roman" panose="02020603050405020304" pitchFamily="18" charset="0"/>
                <a:ea typeface="Times New Roman" panose="02020603050405020304" pitchFamily="18" charset="0"/>
              </a:rPr>
              <a:t> </a:t>
            </a:r>
            <a:r>
              <a:rPr lang="ru-UA" sz="1800" dirty="0">
                <a:effectLst/>
                <a:latin typeface="Times New Roman" panose="02020603050405020304" pitchFamily="18" charset="0"/>
                <a:ea typeface="Times New Roman" panose="02020603050405020304" pitchFamily="18" charset="0"/>
                <a:hlinkClick r:id="rId8" tooltip="Бренд">
                  <a:extLst>
                    <a:ext uri="{A12FA001-AC4F-418D-AE19-62706E023703}">
                      <ahyp:hlinkClr xmlns:ahyp="http://schemas.microsoft.com/office/drawing/2018/hyperlinkcolor" val="tx"/>
                    </a:ext>
                  </a:extLst>
                </a:hlinkClick>
              </a:rPr>
              <a:t>бренду</a:t>
            </a:r>
            <a:r>
              <a:rPr lang="ru-UA" sz="1800" dirty="0">
                <a:effectLst/>
                <a:latin typeface="Times New Roman" panose="02020603050405020304" pitchFamily="18" charset="0"/>
                <a:ea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rPr>
              <a:t>Відповідний</a:t>
            </a:r>
            <a:r>
              <a:rPr lang="ru-UA" sz="1800" dirty="0">
                <a:effectLst/>
                <a:latin typeface="Times New Roman" panose="02020603050405020304" pitchFamily="18" charset="0"/>
                <a:ea typeface="Times New Roman" panose="02020603050405020304" pitchFamily="18" charset="0"/>
              </a:rPr>
              <a:t> до </a:t>
            </a:r>
            <a:r>
              <a:rPr lang="ru-UA" sz="1800" dirty="0" err="1">
                <a:effectLst/>
                <a:latin typeface="Times New Roman" panose="02020603050405020304" pitchFamily="18" charset="0"/>
                <a:ea typeface="Times New Roman" panose="02020603050405020304" pitchFamily="18" charset="0"/>
              </a:rPr>
              <a:t>стандартів</a:t>
            </a:r>
            <a:r>
              <a:rPr lang="ru-UA" sz="1800" dirty="0">
                <a:effectLst/>
                <a:latin typeface="Times New Roman" panose="02020603050405020304" pitchFamily="18" charset="0"/>
                <a:ea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rPr>
              <a:t>етикету</a:t>
            </a:r>
            <a:r>
              <a:rPr lang="ru-UA" sz="1800" dirty="0">
                <a:effectLst/>
                <a:latin typeface="Times New Roman" panose="02020603050405020304" pitchFamily="18" charset="0"/>
                <a:ea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rPr>
              <a:t>зовнішній</a:t>
            </a:r>
            <a:r>
              <a:rPr lang="ru-UA" sz="1800" dirty="0">
                <a:effectLst/>
                <a:latin typeface="Times New Roman" panose="02020603050405020304" pitchFamily="18" charset="0"/>
                <a:ea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rPr>
              <a:t>вигляд</a:t>
            </a:r>
            <a:r>
              <a:rPr lang="ru-UA" sz="1800" dirty="0">
                <a:effectLst/>
                <a:latin typeface="Times New Roman" panose="02020603050405020304" pitchFamily="18" charset="0"/>
                <a:ea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rPr>
              <a:t>співробітника</a:t>
            </a:r>
            <a:r>
              <a:rPr lang="ru-UA" sz="1800" dirty="0">
                <a:effectLst/>
                <a:latin typeface="Times New Roman" panose="02020603050405020304" pitchFamily="18" charset="0"/>
                <a:ea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rPr>
              <a:t>відіграє</a:t>
            </a:r>
            <a:r>
              <a:rPr lang="ru-UA" sz="1800" dirty="0">
                <a:effectLst/>
                <a:latin typeface="Times New Roman" panose="02020603050405020304" pitchFamily="18" charset="0"/>
                <a:ea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rPr>
              <a:t>важливу</a:t>
            </a:r>
            <a:r>
              <a:rPr lang="ru-UA" sz="1800" dirty="0">
                <a:effectLst/>
                <a:latin typeface="Times New Roman" panose="02020603050405020304" pitchFamily="18" charset="0"/>
                <a:ea typeface="Times New Roman" panose="02020603050405020304" pitchFamily="18" charset="0"/>
              </a:rPr>
              <a:t> роль у </a:t>
            </a:r>
            <a:r>
              <a:rPr lang="ru-UA" sz="1800" dirty="0" err="1">
                <a:effectLst/>
                <a:latin typeface="Times New Roman" panose="02020603050405020304" pitchFamily="18" charset="0"/>
                <a:ea typeface="Times New Roman" panose="02020603050405020304" pitchFamily="18" charset="0"/>
              </a:rPr>
              <a:t>довірі</a:t>
            </a:r>
            <a:r>
              <a:rPr lang="ru-UA" sz="1800" dirty="0">
                <a:effectLst/>
                <a:latin typeface="Times New Roman" panose="02020603050405020304" pitchFamily="18" charset="0"/>
                <a:ea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rPr>
              <a:t>клієнта</a:t>
            </a:r>
            <a:r>
              <a:rPr lang="ru-UA" sz="1800" dirty="0">
                <a:effectLst/>
                <a:latin typeface="Times New Roman" panose="02020603050405020304" pitchFamily="18" charset="0"/>
                <a:ea typeface="Times New Roman" panose="02020603050405020304" pitchFamily="18" charset="0"/>
              </a:rPr>
              <a:t> до </a:t>
            </a:r>
            <a:r>
              <a:rPr lang="uk-UA" sz="1800" dirty="0">
                <a:effectLst/>
                <a:latin typeface="Times New Roman" panose="02020603050405020304" pitchFamily="18" charset="0"/>
                <a:ea typeface="Times New Roman" panose="02020603050405020304" pitchFamily="18" charset="0"/>
              </a:rPr>
              <a:t>організації</a:t>
            </a:r>
            <a:r>
              <a:rPr lang="ru-UA" sz="1800" dirty="0">
                <a:effectLst/>
                <a:latin typeface="Times New Roman" panose="02020603050405020304" pitchFamily="18" charset="0"/>
                <a:ea typeface="Times New Roman" panose="02020603050405020304" pitchFamily="18" charset="0"/>
              </a:rPr>
              <a:t> в </a:t>
            </a:r>
            <a:r>
              <a:rPr lang="ru-UA" sz="1800" dirty="0" err="1">
                <a:effectLst/>
                <a:latin typeface="Times New Roman" panose="02020603050405020304" pitchFamily="18" charset="0"/>
                <a:ea typeface="Times New Roman" panose="02020603050405020304" pitchFamily="18" charset="0"/>
              </a:rPr>
              <a:t>цілому</a:t>
            </a:r>
            <a:r>
              <a:rPr lang="ru-UA" sz="1800" dirty="0">
                <a:effectLst/>
                <a:latin typeface="Times New Roman" panose="02020603050405020304" pitchFamily="18" charset="0"/>
                <a:ea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rPr>
              <a:t>демонструє</a:t>
            </a:r>
            <a:r>
              <a:rPr lang="ru-UA" sz="1800" dirty="0">
                <a:effectLst/>
                <a:latin typeface="Times New Roman" panose="02020603050405020304" pitchFamily="18" charset="0"/>
                <a:ea typeface="Times New Roman" panose="02020603050405020304" pitchFamily="18" charset="0"/>
              </a:rPr>
              <a:t> стан справ</a:t>
            </a:r>
            <a:r>
              <a:rPr lang="uk-UA" sz="1800" dirty="0">
                <a:effectLst/>
                <a:latin typeface="Times New Roman" panose="02020603050405020304" pitchFamily="18" charset="0"/>
                <a:ea typeface="Times New Roman" panose="02020603050405020304" pitchFamily="18" charset="0"/>
              </a:rPr>
              <a:t>,</a:t>
            </a:r>
            <a:r>
              <a:rPr lang="ru-UA" sz="1800" dirty="0">
                <a:effectLst/>
                <a:latin typeface="Times New Roman" panose="02020603050405020304" pitchFamily="18" charset="0"/>
                <a:ea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rPr>
              <a:t>показує</a:t>
            </a:r>
            <a:r>
              <a:rPr lang="ru-UA" sz="1800" dirty="0">
                <a:effectLst/>
                <a:latin typeface="Times New Roman" panose="02020603050405020304" pitchFamily="18" charset="0"/>
                <a:ea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rPr>
              <a:t>повагу</a:t>
            </a:r>
            <a:r>
              <a:rPr lang="ru-UA" sz="1800" dirty="0">
                <a:effectLst/>
                <a:latin typeface="Times New Roman" panose="02020603050405020304" pitchFamily="18" charset="0"/>
                <a:ea typeface="Times New Roman" panose="02020603050405020304" pitchFamily="18" charset="0"/>
              </a:rPr>
              <a:t> до </a:t>
            </a:r>
            <a:r>
              <a:rPr lang="ru-UA" sz="1800" dirty="0" err="1">
                <a:effectLst/>
                <a:latin typeface="Times New Roman" panose="02020603050405020304" pitchFamily="18" charset="0"/>
                <a:ea typeface="Times New Roman" panose="02020603050405020304" pitchFamily="18" charset="0"/>
              </a:rPr>
              <a:t>ділових</a:t>
            </a:r>
            <a:r>
              <a:rPr lang="ru-UA" sz="1800" dirty="0">
                <a:effectLst/>
                <a:latin typeface="Times New Roman" panose="02020603050405020304" pitchFamily="18" charset="0"/>
                <a:ea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rPr>
              <a:t>партнерів</a:t>
            </a:r>
            <a:r>
              <a:rPr lang="ru-UA" sz="1800" dirty="0">
                <a:effectLst/>
                <a:latin typeface="Times New Roman" panose="02020603050405020304" pitchFamily="18" charset="0"/>
                <a:ea typeface="Times New Roman" panose="02020603050405020304" pitchFamily="18" charset="0"/>
              </a:rPr>
              <a:t> і </a:t>
            </a:r>
            <a:r>
              <a:rPr lang="ru-UA" sz="1800" dirty="0" err="1">
                <a:effectLst/>
                <a:latin typeface="Times New Roman" panose="02020603050405020304" pitchFamily="18" charset="0"/>
                <a:ea typeface="Times New Roman" panose="02020603050405020304" pitchFamily="18" charset="0"/>
              </a:rPr>
              <a:t>клієнтів</a:t>
            </a:r>
            <a:r>
              <a:rPr lang="ru-UA" sz="1800" dirty="0">
                <a:effectLst/>
                <a:latin typeface="Times New Roman" panose="02020603050405020304" pitchFamily="18" charset="0"/>
                <a:ea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rPr>
              <a:t>впливає</a:t>
            </a:r>
            <a:r>
              <a:rPr lang="ru-UA" sz="1800" dirty="0">
                <a:effectLst/>
                <a:latin typeface="Times New Roman" panose="02020603050405020304" pitchFamily="18" charset="0"/>
                <a:ea typeface="Times New Roman" panose="02020603050405020304" pitchFamily="18" charset="0"/>
              </a:rPr>
              <a:t> на </a:t>
            </a:r>
            <a:r>
              <a:rPr lang="ru-UA" sz="1800" dirty="0" err="1">
                <a:effectLst/>
                <a:latin typeface="Times New Roman" panose="02020603050405020304" pitchFamily="18" charset="0"/>
                <a:ea typeface="Times New Roman" panose="02020603050405020304" pitchFamily="18" charset="0"/>
                <a:hlinkClick r:id="rId9" tooltip="Внутрішня комунікація (ще не написана)">
                  <a:extLst>
                    <a:ext uri="{A12FA001-AC4F-418D-AE19-62706E023703}">
                      <ahyp:hlinkClr xmlns:ahyp="http://schemas.microsoft.com/office/drawing/2018/hyperlinkcolor" val="tx"/>
                    </a:ext>
                  </a:extLst>
                </a:hlinkClick>
              </a:rPr>
              <a:t>внутрішню</a:t>
            </a:r>
            <a:r>
              <a:rPr lang="ru-UA" sz="1800" dirty="0">
                <a:effectLst/>
                <a:latin typeface="Times New Roman" panose="02020603050405020304" pitchFamily="18" charset="0"/>
                <a:ea typeface="Times New Roman" panose="02020603050405020304" pitchFamily="18" charset="0"/>
                <a:hlinkClick r:id="rId9" tooltip="Внутрішня комунікація (ще не написана)">
                  <a:extLst>
                    <a:ext uri="{A12FA001-AC4F-418D-AE19-62706E023703}">
                      <ahyp:hlinkClr xmlns:ahyp="http://schemas.microsoft.com/office/drawing/2018/hyperlinkcolor" val="tx"/>
                    </a:ext>
                  </a:extLst>
                </a:hlinkClick>
              </a:rPr>
              <a:t> </a:t>
            </a:r>
            <a:r>
              <a:rPr lang="ru-UA" sz="1800" dirty="0" err="1">
                <a:effectLst/>
                <a:latin typeface="Times New Roman" panose="02020603050405020304" pitchFamily="18" charset="0"/>
                <a:ea typeface="Times New Roman" panose="02020603050405020304" pitchFamily="18" charset="0"/>
                <a:hlinkClick r:id="rId9" tooltip="Внутрішня комунікація (ще не написана)">
                  <a:extLst>
                    <a:ext uri="{A12FA001-AC4F-418D-AE19-62706E023703}">
                      <ahyp:hlinkClr xmlns:ahyp="http://schemas.microsoft.com/office/drawing/2018/hyperlinkcolor" val="tx"/>
                    </a:ext>
                  </a:extLst>
                </a:hlinkClick>
              </a:rPr>
              <a:t>комунікацію</a:t>
            </a:r>
            <a:r>
              <a:rPr lang="ru-UA" sz="1800" dirty="0">
                <a:effectLst/>
                <a:latin typeface="Times New Roman" panose="02020603050405020304" pitchFamily="18" charset="0"/>
                <a:ea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rPr>
              <a:t>між</a:t>
            </a:r>
            <a:r>
              <a:rPr lang="ru-UA" sz="1800" dirty="0">
                <a:effectLst/>
                <a:latin typeface="Times New Roman" panose="02020603050405020304" pitchFamily="18" charset="0"/>
                <a:ea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rPr>
              <a:t>співробітниками</a:t>
            </a:r>
            <a:r>
              <a:rPr lang="ru-UA" sz="1800" dirty="0">
                <a:effectLst/>
                <a:latin typeface="Times New Roman" panose="02020603050405020304" pitchFamily="18" charset="0"/>
                <a:ea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rPr>
              <a:t>Вимоги</a:t>
            </a:r>
            <a:r>
              <a:rPr lang="ru-UA" sz="1800" dirty="0">
                <a:effectLst/>
                <a:latin typeface="Times New Roman" panose="02020603050405020304" pitchFamily="18" charset="0"/>
                <a:ea typeface="Times New Roman" panose="02020603050405020304" pitchFamily="18" charset="0"/>
              </a:rPr>
              <a:t> до </a:t>
            </a:r>
            <a:r>
              <a:rPr lang="ru-UA" sz="1800" dirty="0" err="1">
                <a:effectLst/>
                <a:latin typeface="Times New Roman" panose="02020603050405020304" pitchFamily="18" charset="0"/>
                <a:ea typeface="Times New Roman" panose="02020603050405020304" pitchFamily="18" charset="0"/>
              </a:rPr>
              <a:t>одягу</a:t>
            </a:r>
            <a:r>
              <a:rPr lang="ru-UA" sz="1800" dirty="0">
                <a:effectLst/>
                <a:latin typeface="Times New Roman" panose="02020603050405020304" pitchFamily="18" charset="0"/>
                <a:ea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rPr>
              <a:t>працівника</a:t>
            </a:r>
            <a:r>
              <a:rPr lang="ru-UA" sz="1800" dirty="0">
                <a:effectLst/>
                <a:latin typeface="Times New Roman" panose="02020603050405020304" pitchFamily="18" charset="0"/>
                <a:ea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rPr>
              <a:t>можуть</a:t>
            </a:r>
            <a:r>
              <a:rPr lang="ru-UA" sz="1800" dirty="0">
                <a:effectLst/>
                <a:latin typeface="Times New Roman" panose="02020603050405020304" pitchFamily="18" charset="0"/>
                <a:ea typeface="Times New Roman" panose="02020603050405020304" pitchFamily="18" charset="0"/>
              </a:rPr>
              <a:t> бути </a:t>
            </a:r>
            <a:r>
              <a:rPr lang="ru-UA" sz="1800" dirty="0" err="1">
                <a:effectLst/>
                <a:latin typeface="Times New Roman" panose="02020603050405020304" pitchFamily="18" charset="0"/>
                <a:ea typeface="Times New Roman" panose="02020603050405020304" pitchFamily="18" charset="0"/>
              </a:rPr>
              <a:t>закріпленими</a:t>
            </a:r>
            <a:r>
              <a:rPr lang="ru-UA" sz="1800" dirty="0">
                <a:effectLst/>
                <a:latin typeface="Times New Roman" panose="02020603050405020304" pitchFamily="18" charset="0"/>
                <a:ea typeface="Times New Roman" panose="02020603050405020304" pitchFamily="18" charset="0"/>
              </a:rPr>
              <a:t> у </a:t>
            </a:r>
            <a:r>
              <a:rPr lang="ru-UA" sz="1800" dirty="0">
                <a:effectLst/>
                <a:latin typeface="Times New Roman" panose="02020603050405020304" pitchFamily="18" charset="0"/>
                <a:ea typeface="Times New Roman" panose="02020603050405020304" pitchFamily="18" charset="0"/>
                <a:hlinkClick r:id="rId10" tooltip="Трудовий контракт">
                  <a:extLst>
                    <a:ext uri="{A12FA001-AC4F-418D-AE19-62706E023703}">
                      <ahyp:hlinkClr xmlns:ahyp="http://schemas.microsoft.com/office/drawing/2018/hyperlinkcolor" val="tx"/>
                    </a:ext>
                  </a:extLst>
                </a:hlinkClick>
              </a:rPr>
              <a:t>трудовому </a:t>
            </a:r>
            <a:r>
              <a:rPr lang="ru-UA" sz="1800" dirty="0" err="1">
                <a:effectLst/>
                <a:latin typeface="Times New Roman" panose="02020603050405020304" pitchFamily="18" charset="0"/>
                <a:ea typeface="Times New Roman" panose="02020603050405020304" pitchFamily="18" charset="0"/>
                <a:hlinkClick r:id="rId10" tooltip="Трудовий контракт">
                  <a:extLst>
                    <a:ext uri="{A12FA001-AC4F-418D-AE19-62706E023703}">
                      <ahyp:hlinkClr xmlns:ahyp="http://schemas.microsoft.com/office/drawing/2018/hyperlinkcolor" val="tx"/>
                    </a:ext>
                  </a:extLst>
                </a:hlinkClick>
              </a:rPr>
              <a:t>контракті</a:t>
            </a:r>
            <a:r>
              <a:rPr lang="ru-UA" sz="1800" dirty="0">
                <a:effectLst/>
                <a:latin typeface="Times New Roman" panose="02020603050405020304" pitchFamily="18" charset="0"/>
                <a:ea typeface="Times New Roman" panose="02020603050405020304" pitchFamily="18" charset="0"/>
              </a:rPr>
              <a:t>, за </a:t>
            </a:r>
            <a:r>
              <a:rPr lang="ru-UA" sz="1800" dirty="0" err="1">
                <a:effectLst/>
                <a:latin typeface="Times New Roman" panose="02020603050405020304" pitchFamily="18" charset="0"/>
                <a:ea typeface="Times New Roman" panose="02020603050405020304" pitchFamily="18" charset="0"/>
              </a:rPr>
              <a:t>порушення</a:t>
            </a:r>
            <a:r>
              <a:rPr lang="ru-UA" sz="1800" dirty="0">
                <a:effectLst/>
                <a:latin typeface="Times New Roman" panose="02020603050405020304" pitchFamily="18" charset="0"/>
                <a:ea typeface="Times New Roman" panose="02020603050405020304" pitchFamily="18" charset="0"/>
              </a:rPr>
              <a:t> в такому </a:t>
            </a:r>
            <a:r>
              <a:rPr lang="ru-UA" sz="1800" dirty="0" err="1">
                <a:effectLst/>
                <a:latin typeface="Times New Roman" panose="02020603050405020304" pitchFamily="18" charset="0"/>
                <a:ea typeface="Times New Roman" panose="02020603050405020304" pitchFamily="18" charset="0"/>
              </a:rPr>
              <a:t>разі</a:t>
            </a:r>
            <a:r>
              <a:rPr lang="ru-UA" sz="1800" dirty="0">
                <a:effectLst/>
                <a:latin typeface="Times New Roman" panose="02020603050405020304" pitchFamily="18" charset="0"/>
                <a:ea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rPr>
              <a:t>передбачаються</a:t>
            </a:r>
            <a:r>
              <a:rPr lang="ru-UA" sz="1800" dirty="0">
                <a:effectLst/>
                <a:latin typeface="Times New Roman" panose="02020603050405020304" pitchFamily="18" charset="0"/>
                <a:ea typeface="Times New Roman" panose="02020603050405020304" pitchFamily="18" charset="0"/>
              </a:rPr>
              <a:t> </a:t>
            </a:r>
            <a:r>
              <a:rPr lang="ru-UA" sz="1800" dirty="0" err="1">
                <a:effectLst/>
                <a:latin typeface="Times New Roman" panose="02020603050405020304" pitchFamily="18" charset="0"/>
                <a:ea typeface="Times New Roman" panose="02020603050405020304" pitchFamily="18" charset="0"/>
              </a:rPr>
              <a:t>санкції</a:t>
            </a:r>
            <a:r>
              <a:rPr lang="ru-UA" sz="1800" dirty="0">
                <a:solidFill>
                  <a:srgbClr val="000000"/>
                </a:solidFill>
                <a:effectLst/>
                <a:latin typeface="Times New Roman" panose="02020603050405020304" pitchFamily="18" charset="0"/>
                <a:ea typeface="Times New Roman" panose="02020603050405020304" pitchFamily="18" charset="0"/>
              </a:rPr>
              <a:t>.</a:t>
            </a:r>
            <a:endParaRPr lang="ru-UA" sz="1800" dirty="0">
              <a:effectLst/>
              <a:latin typeface="Times New Roman" panose="02020603050405020304" pitchFamily="18" charset="0"/>
              <a:ea typeface="Times New Roman" panose="02020603050405020304" pitchFamily="18" charset="0"/>
            </a:endParaRPr>
          </a:p>
          <a:p>
            <a:pPr marL="0" indent="0">
              <a:buNone/>
            </a:pPr>
            <a:endParaRPr lang="ru-UA" dirty="0"/>
          </a:p>
        </p:txBody>
      </p:sp>
      <p:pic>
        <p:nvPicPr>
          <p:cNvPr id="4" name="Рисунок 3" descr="стокові фото, фото роялті-фрі та зображення на тему дрес-код - dress code work">
            <a:extLst>
              <a:ext uri="{FF2B5EF4-FFF2-40B4-BE49-F238E27FC236}">
                <a16:creationId xmlns:a16="http://schemas.microsoft.com/office/drawing/2014/main" id="{841E09E2-0CA7-E31D-7DA7-CA18F1807A76}"/>
              </a:ext>
            </a:extLst>
          </p:cNvPr>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3181350" y="350196"/>
            <a:ext cx="5829300" cy="2393004"/>
          </a:xfrm>
          <a:prstGeom prst="rect">
            <a:avLst/>
          </a:prstGeom>
          <a:noFill/>
          <a:ln>
            <a:noFill/>
          </a:ln>
        </p:spPr>
      </p:pic>
    </p:spTree>
    <p:extLst>
      <p:ext uri="{BB962C8B-B14F-4D97-AF65-F5344CB8AC3E}">
        <p14:creationId xmlns:p14="http://schemas.microsoft.com/office/powerpoint/2010/main" val="1581057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Місце для вмісту 3" descr="стокові фото, фото роялті-фрі та зображення на тему волонтер, який допомагає бездомним людям на відкритому повітрі - social workers">
            <a:extLst>
              <a:ext uri="{FF2B5EF4-FFF2-40B4-BE49-F238E27FC236}">
                <a16:creationId xmlns:a16="http://schemas.microsoft.com/office/drawing/2014/main" id="{21B5BF50-4910-FD60-FC16-2EED4D0F5FCE}"/>
              </a:ext>
            </a:extLst>
          </p:cNvPr>
          <p:cNvPicPr>
            <a:picLocks noGrp="1" noChangeAspect="1"/>
          </p:cNvPicPr>
          <p:nvPr>
            <p:ph idx="4294967295"/>
          </p:nvPr>
        </p:nvPicPr>
        <p:blipFill rotWithShape="1">
          <a:blip r:embed="rId2">
            <a:extLst>
              <a:ext uri="{28A0092B-C50C-407E-A947-70E740481C1C}">
                <a14:useLocalDpi xmlns:a14="http://schemas.microsoft.com/office/drawing/2010/main" val="0"/>
              </a:ext>
            </a:extLst>
          </a:blip>
          <a:srcRect b="15730"/>
          <a:stretch/>
        </p:blipFill>
        <p:spPr bwMode="auto">
          <a:xfrm>
            <a:off x="20" y="10"/>
            <a:ext cx="12191980" cy="6857990"/>
          </a:xfrm>
          <a:prstGeom prst="rect">
            <a:avLst/>
          </a:prstGeom>
          <a:noFill/>
          <a:ln>
            <a:noFill/>
          </a:ln>
        </p:spPr>
      </p:pic>
      <p:sp>
        <p:nvSpPr>
          <p:cNvPr id="9" name="Footer Placeholder 6">
            <a:extLst>
              <a:ext uri="{FF2B5EF4-FFF2-40B4-BE49-F238E27FC236}">
                <a16:creationId xmlns:a16="http://schemas.microsoft.com/office/drawing/2014/main" id="{099EF095-D4F1-4229-9EF0-8EB38E2200A4}"/>
              </a:ext>
            </a:extLst>
          </p:cNvPr>
          <p:cNvSpPr>
            <a:spLocks noGrp="1"/>
          </p:cNvSpPr>
          <p:nvPr>
            <p:ph type="ftr" sz="quarter" idx="11"/>
          </p:nvPr>
        </p:nvSpPr>
        <p:spPr>
          <a:xfrm rot="5400000">
            <a:off x="-1131161" y="1592957"/>
            <a:ext cx="2973522" cy="365125"/>
          </a:xfrm>
        </p:spPr>
        <p:txBody>
          <a:bodyPr/>
          <a:lstStyle/>
          <a:p>
            <a:pPr>
              <a:spcAft>
                <a:spcPts val="600"/>
              </a:spcAft>
            </a:pPr>
            <a:r>
              <a:rPr lang="en-US">
                <a:solidFill>
                  <a:srgbClr val="FFFFFF"/>
                </a:solidFill>
                <a:effectLst>
                  <a:outerShdw blurRad="38100" dist="38100" dir="2700000" algn="tl">
                    <a:srgbClr val="000000">
                      <a:alpha val="43137"/>
                    </a:srgbClr>
                  </a:outerShdw>
                </a:effectLst>
              </a:rPr>
              <a:t>Sample Footer Text</a:t>
            </a:r>
          </a:p>
        </p:txBody>
      </p:sp>
      <p:sp>
        <p:nvSpPr>
          <p:cNvPr id="11" name="Date Placeholder 5">
            <a:extLst>
              <a:ext uri="{FF2B5EF4-FFF2-40B4-BE49-F238E27FC236}">
                <a16:creationId xmlns:a16="http://schemas.microsoft.com/office/drawing/2014/main" id="{07F61E84-B585-4EC3-A33B-EE78E126A60A}"/>
              </a:ext>
            </a:extLst>
          </p:cNvPr>
          <p:cNvSpPr>
            <a:spLocks noGrp="1"/>
          </p:cNvSpPr>
          <p:nvPr>
            <p:ph type="dt" sz="half" idx="10"/>
          </p:nvPr>
        </p:nvSpPr>
        <p:spPr>
          <a:xfrm rot="5400000">
            <a:off x="10425981" y="4687095"/>
            <a:ext cx="2706690" cy="365125"/>
          </a:xfrm>
        </p:spPr>
        <p:txBody>
          <a:bodyPr/>
          <a:lstStyle/>
          <a:p>
            <a:pPr>
              <a:spcAft>
                <a:spcPts val="600"/>
              </a:spcAft>
            </a:pPr>
            <a:fld id="{FF0AE815-174A-4EB7-BABF-0B0197B0E6C1}" type="datetime1">
              <a:rPr lang="en-US" smtClean="0">
                <a:solidFill>
                  <a:srgbClr val="FFFFFF"/>
                </a:solidFill>
                <a:effectLst>
                  <a:outerShdw blurRad="38100" dist="38100" dir="2700000" algn="tl">
                    <a:srgbClr val="000000">
                      <a:alpha val="43137"/>
                    </a:srgbClr>
                  </a:outerShdw>
                </a:effectLst>
              </a:rPr>
              <a:pPr>
                <a:spcAft>
                  <a:spcPts val="600"/>
                </a:spcAft>
              </a:pPr>
              <a:t>10/29/2023</a:t>
            </a:fld>
            <a:endParaRPr lang="en-US">
              <a:solidFill>
                <a:srgbClr val="FFFFFF"/>
              </a:solidFill>
              <a:effectLst>
                <a:outerShdw blurRad="38100" dist="38100" dir="2700000" algn="tl">
                  <a:srgbClr val="000000">
                    <a:alpha val="43137"/>
                  </a:srgbClr>
                </a:outerShdw>
              </a:effectLst>
            </a:endParaRPr>
          </a:p>
        </p:txBody>
      </p:sp>
      <p:sp>
        <p:nvSpPr>
          <p:cNvPr id="13" name="Slide Number Placeholder 7">
            <a:extLst>
              <a:ext uri="{FF2B5EF4-FFF2-40B4-BE49-F238E27FC236}">
                <a16:creationId xmlns:a16="http://schemas.microsoft.com/office/drawing/2014/main" id="{BE8DB8D2-1690-4175-A7A8-A5BE0D251FFA}"/>
              </a:ext>
            </a:extLst>
          </p:cNvPr>
          <p:cNvSpPr>
            <a:spLocks noGrp="1"/>
          </p:cNvSpPr>
          <p:nvPr>
            <p:ph type="sldNum" sz="quarter" idx="12"/>
          </p:nvPr>
        </p:nvSpPr>
        <p:spPr>
          <a:xfrm>
            <a:off x="11512296" y="6356350"/>
            <a:ext cx="574620" cy="365125"/>
          </a:xfrm>
        </p:spPr>
        <p:txBody>
          <a:bodyPr/>
          <a:lstStyle/>
          <a:p>
            <a:pPr>
              <a:spcAft>
                <a:spcPts val="600"/>
              </a:spcAft>
            </a:pPr>
            <a:fld id="{3E131995-E962-4131-8504-6B962D7140A6}" type="slidenum">
              <a:rPr lang="en-US" smtClean="0">
                <a:solidFill>
                  <a:srgbClr val="FFFFFF"/>
                </a:solidFill>
                <a:effectLst>
                  <a:outerShdw blurRad="38100" dist="38100" dir="2700000" algn="tl">
                    <a:srgbClr val="000000">
                      <a:alpha val="43137"/>
                    </a:srgbClr>
                  </a:outerShdw>
                </a:effectLst>
              </a:rPr>
              <a:pPr>
                <a:spcAft>
                  <a:spcPts val="600"/>
                </a:spcAft>
              </a:pPr>
              <a:t>13</a:t>
            </a:fld>
            <a:endParaRPr lang="en-US">
              <a:solidFill>
                <a:srgbClr val="FFFF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345115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стокові фото, фото роялті-фрі та зображення на тему жінка в початковій школі тестує розмовляє з дівчиною - social workers">
            <a:extLst>
              <a:ext uri="{FF2B5EF4-FFF2-40B4-BE49-F238E27FC236}">
                <a16:creationId xmlns:a16="http://schemas.microsoft.com/office/drawing/2014/main" id="{A1C6FA91-E0BA-8945-F421-05C923D06EA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2299" y="252919"/>
            <a:ext cx="10817156" cy="6449437"/>
          </a:xfrm>
          <a:prstGeom prst="rect">
            <a:avLst/>
          </a:prstGeom>
          <a:noFill/>
          <a:ln>
            <a:noFill/>
          </a:ln>
        </p:spPr>
      </p:pic>
    </p:spTree>
    <p:extLst>
      <p:ext uri="{BB962C8B-B14F-4D97-AF65-F5344CB8AC3E}">
        <p14:creationId xmlns:p14="http://schemas.microsoft.com/office/powerpoint/2010/main" val="3328883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стокові фото, фото роялті-фрі та зображення на тему домашня медсестра дивиться в камеру - social worker">
            <a:extLst>
              <a:ext uri="{FF2B5EF4-FFF2-40B4-BE49-F238E27FC236}">
                <a16:creationId xmlns:a16="http://schemas.microsoft.com/office/drawing/2014/main" id="{36CF7150-12AD-9B79-AEF2-DF8E82ABA94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3736"/>
            <a:ext cx="11322996" cy="6449438"/>
          </a:xfrm>
          <a:prstGeom prst="rect">
            <a:avLst/>
          </a:prstGeom>
          <a:noFill/>
          <a:ln>
            <a:noFill/>
          </a:ln>
        </p:spPr>
      </p:pic>
    </p:spTree>
    <p:extLst>
      <p:ext uri="{BB962C8B-B14F-4D97-AF65-F5344CB8AC3E}">
        <p14:creationId xmlns:p14="http://schemas.microsoft.com/office/powerpoint/2010/main" val="38083405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стокові фото, фото роялті-фрі та зображення на тему візит медперсоналу в уніформі (медсестра, лікар) до пацієнта в домашніх умовах - social worker">
            <a:extLst>
              <a:ext uri="{FF2B5EF4-FFF2-40B4-BE49-F238E27FC236}">
                <a16:creationId xmlns:a16="http://schemas.microsoft.com/office/drawing/2014/main" id="{22042BC5-9DAE-323B-30B7-1E4710F2A71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2647" y="340469"/>
            <a:ext cx="11673191" cy="6322978"/>
          </a:xfrm>
          <a:prstGeom prst="rect">
            <a:avLst/>
          </a:prstGeom>
          <a:noFill/>
          <a:ln>
            <a:noFill/>
          </a:ln>
        </p:spPr>
      </p:pic>
    </p:spTree>
    <p:extLst>
      <p:ext uri="{BB962C8B-B14F-4D97-AF65-F5344CB8AC3E}">
        <p14:creationId xmlns:p14="http://schemas.microsoft.com/office/powerpoint/2010/main" val="23303425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стокові фото, фото роялті-фрі та зображення на тему фамайкскт при доставці - social worker">
            <a:extLst>
              <a:ext uri="{FF2B5EF4-FFF2-40B4-BE49-F238E27FC236}">
                <a16:creationId xmlns:a16="http://schemas.microsoft.com/office/drawing/2014/main" id="{3D5C8747-909B-6300-C781-D77698AC9D09}"/>
              </a:ext>
            </a:extLst>
          </p:cNvPr>
          <p:cNvPicPr>
            <a:picLocks noChangeAspect="1"/>
          </p:cNvPicPr>
          <p:nvPr/>
        </p:nvPicPr>
        <p:blipFill rotWithShape="1">
          <a:blip r:embed="rId2">
            <a:extLst>
              <a:ext uri="{28A0092B-C50C-407E-A947-70E740481C1C}">
                <a14:useLocalDpi xmlns:a14="http://schemas.microsoft.com/office/drawing/2010/main" val="0"/>
              </a:ext>
            </a:extLst>
          </a:blip>
          <a:srcRect b="15730"/>
          <a:stretch/>
        </p:blipFill>
        <p:spPr bwMode="auto">
          <a:xfrm>
            <a:off x="-2" y="-1"/>
            <a:ext cx="12192000" cy="6858001"/>
          </a:xfrm>
          <a:prstGeom prst="rect">
            <a:avLst/>
          </a:prstGeom>
          <a:noFill/>
          <a:ln>
            <a:noFill/>
          </a:ln>
        </p:spPr>
      </p:pic>
      <p:sp>
        <p:nvSpPr>
          <p:cNvPr id="7" name="Footer Placeholder 6">
            <a:extLst>
              <a:ext uri="{FF2B5EF4-FFF2-40B4-BE49-F238E27FC236}">
                <a16:creationId xmlns:a16="http://schemas.microsoft.com/office/drawing/2014/main" id="{099EF095-D4F1-4229-9EF0-8EB38E2200A4}"/>
              </a:ext>
            </a:extLst>
          </p:cNvPr>
          <p:cNvSpPr>
            <a:spLocks noGrp="1"/>
          </p:cNvSpPr>
          <p:nvPr>
            <p:ph type="ftr" sz="quarter" idx="11"/>
          </p:nvPr>
        </p:nvSpPr>
        <p:spPr>
          <a:xfrm rot="5400000">
            <a:off x="-1131161" y="1592957"/>
            <a:ext cx="2973522" cy="365125"/>
          </a:xfrm>
        </p:spPr>
        <p:txBody>
          <a:bodyPr/>
          <a:lstStyle/>
          <a:p>
            <a:pPr>
              <a:spcAft>
                <a:spcPts val="600"/>
              </a:spcAft>
            </a:pPr>
            <a:r>
              <a:rPr lang="en-US"/>
              <a:t>Sample Footer Text</a:t>
            </a:r>
          </a:p>
        </p:txBody>
      </p:sp>
      <p:sp>
        <p:nvSpPr>
          <p:cNvPr id="9" name="Date Placeholder 5">
            <a:extLst>
              <a:ext uri="{FF2B5EF4-FFF2-40B4-BE49-F238E27FC236}">
                <a16:creationId xmlns:a16="http://schemas.microsoft.com/office/drawing/2014/main" id="{07F61E84-B585-4EC3-A33B-EE78E126A60A}"/>
              </a:ext>
            </a:extLst>
          </p:cNvPr>
          <p:cNvSpPr>
            <a:spLocks noGrp="1"/>
          </p:cNvSpPr>
          <p:nvPr>
            <p:ph type="dt" sz="half" idx="10"/>
          </p:nvPr>
        </p:nvSpPr>
        <p:spPr>
          <a:xfrm rot="5400000">
            <a:off x="10425981" y="4687095"/>
            <a:ext cx="2706690" cy="365125"/>
          </a:xfrm>
        </p:spPr>
        <p:txBody>
          <a:bodyPr/>
          <a:lstStyle/>
          <a:p>
            <a:pPr>
              <a:spcAft>
                <a:spcPts val="600"/>
              </a:spcAft>
            </a:pPr>
            <a:fld id="{AC737D93-AB96-4710-A685-8D79F440638A}" type="datetime1">
              <a:rPr lang="en-US" smtClean="0"/>
              <a:pPr>
                <a:spcAft>
                  <a:spcPts val="600"/>
                </a:spcAft>
              </a:pPr>
              <a:t>10/29/2023</a:t>
            </a:fld>
            <a:endParaRPr lang="en-US"/>
          </a:p>
        </p:txBody>
      </p:sp>
      <p:sp>
        <p:nvSpPr>
          <p:cNvPr id="11" name="Slide Number Placeholder 7">
            <a:extLst>
              <a:ext uri="{FF2B5EF4-FFF2-40B4-BE49-F238E27FC236}">
                <a16:creationId xmlns:a16="http://schemas.microsoft.com/office/drawing/2014/main" id="{BE8DB8D2-1690-4175-A7A8-A5BE0D251FFA}"/>
              </a:ext>
            </a:extLst>
          </p:cNvPr>
          <p:cNvSpPr>
            <a:spLocks noGrp="1"/>
          </p:cNvSpPr>
          <p:nvPr>
            <p:ph type="sldNum" sz="quarter" idx="12"/>
          </p:nvPr>
        </p:nvSpPr>
        <p:spPr>
          <a:xfrm>
            <a:off x="11512296" y="6356350"/>
            <a:ext cx="574620" cy="365125"/>
          </a:xfrm>
        </p:spPr>
        <p:txBody>
          <a:bodyPr/>
          <a:lstStyle/>
          <a:p>
            <a:pPr>
              <a:spcAft>
                <a:spcPts val="600"/>
              </a:spcAft>
            </a:pPr>
            <a:fld id="{3E131995-E962-4131-8504-6B962D7140A6}" type="slidenum">
              <a:rPr lang="en-US" smtClean="0"/>
              <a:pPr>
                <a:spcAft>
                  <a:spcPts val="600"/>
                </a:spcAft>
              </a:pPr>
              <a:t>17</a:t>
            </a:fld>
            <a:endParaRPr lang="en-US"/>
          </a:p>
        </p:txBody>
      </p:sp>
    </p:spTree>
    <p:extLst>
      <p:ext uri="{BB962C8B-B14F-4D97-AF65-F5344CB8AC3E}">
        <p14:creationId xmlns:p14="http://schemas.microsoft.com/office/powerpoint/2010/main" val="39009358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стокові фото, фото роялті-фрі та зображення на тему старший чоловік вдома розмовляє з медсестрою або доглядальницею в уніформі, роблячи нотатки в папці - social worker">
            <a:extLst>
              <a:ext uri="{FF2B5EF4-FFF2-40B4-BE49-F238E27FC236}">
                <a16:creationId xmlns:a16="http://schemas.microsoft.com/office/drawing/2014/main" id="{AD718F19-3DC6-C201-EC19-E31481A1CE20}"/>
              </a:ext>
            </a:extLst>
          </p:cNvPr>
          <p:cNvPicPr>
            <a:picLocks noChangeAspect="1"/>
          </p:cNvPicPr>
          <p:nvPr/>
        </p:nvPicPr>
        <p:blipFill rotWithShape="1">
          <a:blip r:embed="rId2">
            <a:extLst>
              <a:ext uri="{28A0092B-C50C-407E-A947-70E740481C1C}">
                <a14:useLocalDpi xmlns:a14="http://schemas.microsoft.com/office/drawing/2010/main" val="0"/>
              </a:ext>
            </a:extLst>
          </a:blip>
          <a:srcRect b="15730"/>
          <a:stretch/>
        </p:blipFill>
        <p:spPr bwMode="auto">
          <a:xfrm>
            <a:off x="20" y="10"/>
            <a:ext cx="12191980" cy="6857990"/>
          </a:xfrm>
          <a:prstGeom prst="rect">
            <a:avLst/>
          </a:prstGeom>
          <a:noFill/>
          <a:ln>
            <a:noFill/>
          </a:ln>
        </p:spPr>
      </p:pic>
      <p:sp>
        <p:nvSpPr>
          <p:cNvPr id="7" name="Footer Placeholder 6">
            <a:extLst>
              <a:ext uri="{FF2B5EF4-FFF2-40B4-BE49-F238E27FC236}">
                <a16:creationId xmlns:a16="http://schemas.microsoft.com/office/drawing/2014/main" id="{099EF095-D4F1-4229-9EF0-8EB38E2200A4}"/>
              </a:ext>
            </a:extLst>
          </p:cNvPr>
          <p:cNvSpPr>
            <a:spLocks noGrp="1"/>
          </p:cNvSpPr>
          <p:nvPr>
            <p:ph type="ftr" sz="quarter" idx="11"/>
          </p:nvPr>
        </p:nvSpPr>
        <p:spPr>
          <a:xfrm rot="5400000">
            <a:off x="-1131161" y="1592957"/>
            <a:ext cx="2973522" cy="365125"/>
          </a:xfrm>
        </p:spPr>
        <p:txBody>
          <a:bodyPr/>
          <a:lstStyle/>
          <a:p>
            <a:pPr>
              <a:spcAft>
                <a:spcPts val="600"/>
              </a:spcAft>
            </a:pPr>
            <a:r>
              <a:rPr lang="en-US">
                <a:solidFill>
                  <a:srgbClr val="FFFFFF"/>
                </a:solidFill>
                <a:effectLst>
                  <a:outerShdw blurRad="38100" dist="38100" dir="2700000" algn="tl">
                    <a:srgbClr val="000000">
                      <a:alpha val="43137"/>
                    </a:srgbClr>
                  </a:outerShdw>
                </a:effectLst>
              </a:rPr>
              <a:t>Sample Footer Text</a:t>
            </a:r>
          </a:p>
        </p:txBody>
      </p:sp>
      <p:sp>
        <p:nvSpPr>
          <p:cNvPr id="9" name="Date Placeholder 5">
            <a:extLst>
              <a:ext uri="{FF2B5EF4-FFF2-40B4-BE49-F238E27FC236}">
                <a16:creationId xmlns:a16="http://schemas.microsoft.com/office/drawing/2014/main" id="{07F61E84-B585-4EC3-A33B-EE78E126A60A}"/>
              </a:ext>
            </a:extLst>
          </p:cNvPr>
          <p:cNvSpPr>
            <a:spLocks noGrp="1"/>
          </p:cNvSpPr>
          <p:nvPr>
            <p:ph type="dt" sz="half" idx="10"/>
          </p:nvPr>
        </p:nvSpPr>
        <p:spPr>
          <a:xfrm rot="5400000">
            <a:off x="10425981" y="4687095"/>
            <a:ext cx="2706690" cy="365125"/>
          </a:xfrm>
        </p:spPr>
        <p:txBody>
          <a:bodyPr/>
          <a:lstStyle/>
          <a:p>
            <a:pPr>
              <a:spcAft>
                <a:spcPts val="600"/>
              </a:spcAft>
            </a:pPr>
            <a:fld id="{FF0AE815-174A-4EB7-BABF-0B0197B0E6C1}" type="datetime1">
              <a:rPr lang="en-US" smtClean="0">
                <a:solidFill>
                  <a:srgbClr val="FFFFFF"/>
                </a:solidFill>
                <a:effectLst>
                  <a:outerShdw blurRad="38100" dist="38100" dir="2700000" algn="tl">
                    <a:srgbClr val="000000">
                      <a:alpha val="43137"/>
                    </a:srgbClr>
                  </a:outerShdw>
                </a:effectLst>
              </a:rPr>
              <a:pPr>
                <a:spcAft>
                  <a:spcPts val="600"/>
                </a:spcAft>
              </a:pPr>
              <a:t>10/29/2023</a:t>
            </a:fld>
            <a:endParaRPr lang="en-US">
              <a:solidFill>
                <a:srgbClr val="FFFFFF"/>
              </a:solidFill>
              <a:effectLst>
                <a:outerShdw blurRad="38100" dist="38100" dir="2700000" algn="tl">
                  <a:srgbClr val="000000">
                    <a:alpha val="43137"/>
                  </a:srgbClr>
                </a:outerShdw>
              </a:effectLst>
            </a:endParaRPr>
          </a:p>
        </p:txBody>
      </p:sp>
      <p:sp>
        <p:nvSpPr>
          <p:cNvPr id="11" name="Slide Number Placeholder 7">
            <a:extLst>
              <a:ext uri="{FF2B5EF4-FFF2-40B4-BE49-F238E27FC236}">
                <a16:creationId xmlns:a16="http://schemas.microsoft.com/office/drawing/2014/main" id="{BE8DB8D2-1690-4175-A7A8-A5BE0D251FFA}"/>
              </a:ext>
            </a:extLst>
          </p:cNvPr>
          <p:cNvSpPr>
            <a:spLocks noGrp="1"/>
          </p:cNvSpPr>
          <p:nvPr>
            <p:ph type="sldNum" sz="quarter" idx="12"/>
          </p:nvPr>
        </p:nvSpPr>
        <p:spPr>
          <a:xfrm>
            <a:off x="11512296" y="6356350"/>
            <a:ext cx="574620" cy="365125"/>
          </a:xfrm>
        </p:spPr>
        <p:txBody>
          <a:bodyPr/>
          <a:lstStyle/>
          <a:p>
            <a:pPr>
              <a:spcAft>
                <a:spcPts val="600"/>
              </a:spcAft>
            </a:pPr>
            <a:fld id="{3E131995-E962-4131-8504-6B962D7140A6}" type="slidenum">
              <a:rPr lang="en-US" smtClean="0">
                <a:solidFill>
                  <a:srgbClr val="FFFFFF"/>
                </a:solidFill>
                <a:effectLst>
                  <a:outerShdw blurRad="38100" dist="38100" dir="2700000" algn="tl">
                    <a:srgbClr val="000000">
                      <a:alpha val="43137"/>
                    </a:srgbClr>
                  </a:outerShdw>
                </a:effectLst>
              </a:rPr>
              <a:pPr>
                <a:spcAft>
                  <a:spcPts val="600"/>
                </a:spcAft>
              </a:pPr>
              <a:t>18</a:t>
            </a:fld>
            <a:endParaRPr lang="en-US">
              <a:solidFill>
                <a:srgbClr val="FFFF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606637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стокові фото, фото роялті-фрі та зображення на тему домашній вихователь зі старшим чоловіком у ванній кімнаті - social worker">
            <a:extLst>
              <a:ext uri="{FF2B5EF4-FFF2-40B4-BE49-F238E27FC236}">
                <a16:creationId xmlns:a16="http://schemas.microsoft.com/office/drawing/2014/main" id="{CBC23929-60BE-D343-DCA4-1DA07A89D004}"/>
              </a:ext>
            </a:extLst>
          </p:cNvPr>
          <p:cNvPicPr>
            <a:picLocks noChangeAspect="1"/>
          </p:cNvPicPr>
          <p:nvPr/>
        </p:nvPicPr>
        <p:blipFill rotWithShape="1">
          <a:blip r:embed="rId2">
            <a:extLst>
              <a:ext uri="{28A0092B-C50C-407E-A947-70E740481C1C}">
                <a14:useLocalDpi xmlns:a14="http://schemas.microsoft.com/office/drawing/2010/main" val="0"/>
              </a:ext>
            </a:extLst>
          </a:blip>
          <a:srcRect t="8432" b="7298"/>
          <a:stretch/>
        </p:blipFill>
        <p:spPr bwMode="auto">
          <a:xfrm>
            <a:off x="20" y="10"/>
            <a:ext cx="12191980" cy="6857990"/>
          </a:xfrm>
          <a:prstGeom prst="rect">
            <a:avLst/>
          </a:prstGeom>
          <a:noFill/>
          <a:ln>
            <a:noFill/>
          </a:ln>
        </p:spPr>
      </p:pic>
      <p:sp>
        <p:nvSpPr>
          <p:cNvPr id="7" name="Footer Placeholder 6">
            <a:extLst>
              <a:ext uri="{FF2B5EF4-FFF2-40B4-BE49-F238E27FC236}">
                <a16:creationId xmlns:a16="http://schemas.microsoft.com/office/drawing/2014/main" id="{099EF095-D4F1-4229-9EF0-8EB38E2200A4}"/>
              </a:ext>
            </a:extLst>
          </p:cNvPr>
          <p:cNvSpPr>
            <a:spLocks noGrp="1"/>
          </p:cNvSpPr>
          <p:nvPr>
            <p:ph type="ftr" sz="quarter" idx="11"/>
          </p:nvPr>
        </p:nvSpPr>
        <p:spPr>
          <a:xfrm rot="5400000">
            <a:off x="-1131161" y="1592957"/>
            <a:ext cx="2973522" cy="365125"/>
          </a:xfrm>
        </p:spPr>
        <p:txBody>
          <a:bodyPr/>
          <a:lstStyle/>
          <a:p>
            <a:pPr>
              <a:spcAft>
                <a:spcPts val="600"/>
              </a:spcAft>
            </a:pPr>
            <a:r>
              <a:rPr lang="en-US">
                <a:solidFill>
                  <a:srgbClr val="FFFFFF"/>
                </a:solidFill>
                <a:effectLst>
                  <a:outerShdw blurRad="38100" dist="38100" dir="2700000" algn="tl">
                    <a:srgbClr val="000000">
                      <a:alpha val="43137"/>
                    </a:srgbClr>
                  </a:outerShdw>
                </a:effectLst>
              </a:rPr>
              <a:t>Sample Footer Text</a:t>
            </a:r>
          </a:p>
        </p:txBody>
      </p:sp>
      <p:sp>
        <p:nvSpPr>
          <p:cNvPr id="9" name="Date Placeholder 5">
            <a:extLst>
              <a:ext uri="{FF2B5EF4-FFF2-40B4-BE49-F238E27FC236}">
                <a16:creationId xmlns:a16="http://schemas.microsoft.com/office/drawing/2014/main" id="{07F61E84-B585-4EC3-A33B-EE78E126A60A}"/>
              </a:ext>
            </a:extLst>
          </p:cNvPr>
          <p:cNvSpPr>
            <a:spLocks noGrp="1"/>
          </p:cNvSpPr>
          <p:nvPr>
            <p:ph type="dt" sz="half" idx="10"/>
          </p:nvPr>
        </p:nvSpPr>
        <p:spPr>
          <a:xfrm rot="5400000">
            <a:off x="10425981" y="4687095"/>
            <a:ext cx="2706690" cy="365125"/>
          </a:xfrm>
        </p:spPr>
        <p:txBody>
          <a:bodyPr/>
          <a:lstStyle/>
          <a:p>
            <a:pPr>
              <a:spcAft>
                <a:spcPts val="600"/>
              </a:spcAft>
            </a:pPr>
            <a:fld id="{FF0AE815-174A-4EB7-BABF-0B0197B0E6C1}" type="datetime1">
              <a:rPr lang="en-US" smtClean="0">
                <a:solidFill>
                  <a:srgbClr val="FFFFFF"/>
                </a:solidFill>
                <a:effectLst>
                  <a:outerShdw blurRad="38100" dist="38100" dir="2700000" algn="tl">
                    <a:srgbClr val="000000">
                      <a:alpha val="43137"/>
                    </a:srgbClr>
                  </a:outerShdw>
                </a:effectLst>
              </a:rPr>
              <a:pPr>
                <a:spcAft>
                  <a:spcPts val="600"/>
                </a:spcAft>
              </a:pPr>
              <a:t>10/29/2023</a:t>
            </a:fld>
            <a:endParaRPr lang="en-US">
              <a:solidFill>
                <a:srgbClr val="FFFFFF"/>
              </a:solidFill>
              <a:effectLst>
                <a:outerShdw blurRad="38100" dist="38100" dir="2700000" algn="tl">
                  <a:srgbClr val="000000">
                    <a:alpha val="43137"/>
                  </a:srgbClr>
                </a:outerShdw>
              </a:effectLst>
            </a:endParaRPr>
          </a:p>
        </p:txBody>
      </p:sp>
      <p:sp>
        <p:nvSpPr>
          <p:cNvPr id="11" name="Slide Number Placeholder 7">
            <a:extLst>
              <a:ext uri="{FF2B5EF4-FFF2-40B4-BE49-F238E27FC236}">
                <a16:creationId xmlns:a16="http://schemas.microsoft.com/office/drawing/2014/main" id="{BE8DB8D2-1690-4175-A7A8-A5BE0D251FFA}"/>
              </a:ext>
            </a:extLst>
          </p:cNvPr>
          <p:cNvSpPr>
            <a:spLocks noGrp="1"/>
          </p:cNvSpPr>
          <p:nvPr>
            <p:ph type="sldNum" sz="quarter" idx="12"/>
          </p:nvPr>
        </p:nvSpPr>
        <p:spPr>
          <a:xfrm>
            <a:off x="11512296" y="6356350"/>
            <a:ext cx="574620" cy="365125"/>
          </a:xfrm>
        </p:spPr>
        <p:txBody>
          <a:bodyPr/>
          <a:lstStyle/>
          <a:p>
            <a:pPr>
              <a:spcAft>
                <a:spcPts val="600"/>
              </a:spcAft>
            </a:pPr>
            <a:fld id="{3E131995-E962-4131-8504-6B962D7140A6}" type="slidenum">
              <a:rPr lang="en-US" smtClean="0">
                <a:solidFill>
                  <a:srgbClr val="FFFFFF"/>
                </a:solidFill>
                <a:effectLst>
                  <a:outerShdw blurRad="38100" dist="38100" dir="2700000" algn="tl">
                    <a:srgbClr val="000000">
                      <a:alpha val="43137"/>
                    </a:srgbClr>
                  </a:outerShdw>
                </a:effectLst>
              </a:rPr>
              <a:pPr>
                <a:spcAft>
                  <a:spcPts val="600"/>
                </a:spcAft>
              </a:pPr>
              <a:t>19</a:t>
            </a:fld>
            <a:endParaRPr lang="en-US">
              <a:solidFill>
                <a:srgbClr val="FFFF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4863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13CBAECC-F544-29BE-EF0B-865E07593989}"/>
              </a:ext>
            </a:extLst>
          </p:cNvPr>
          <p:cNvSpPr>
            <a:spLocks noGrp="1"/>
          </p:cNvSpPr>
          <p:nvPr>
            <p:ph idx="1"/>
          </p:nvPr>
        </p:nvSpPr>
        <p:spPr>
          <a:xfrm>
            <a:off x="838200" y="332509"/>
            <a:ext cx="10515600" cy="5843761"/>
          </a:xfrm>
        </p:spPr>
        <p:txBody>
          <a:bodyPr/>
          <a:lstStyle/>
          <a:p>
            <a:pPr marL="0" indent="0" algn="ctr">
              <a:lnSpc>
                <a:spcPct val="115000"/>
              </a:lnSpc>
              <a:spcAft>
                <a:spcPts val="1000"/>
              </a:spcAft>
              <a:buNone/>
            </a:pPr>
            <a:r>
              <a:rPr lang="uk-UA" sz="1800" b="1" i="1" dirty="0">
                <a:effectLst/>
                <a:latin typeface="Times New Roman" panose="02020603050405020304" pitchFamily="18" charset="0"/>
                <a:ea typeface="Times New Roman" panose="02020603050405020304" pitchFamily="18" charset="0"/>
                <a:cs typeface="Times New Roman" panose="02020603050405020304" pitchFamily="18" charset="0"/>
              </a:rPr>
              <a:t>Поняття етикету, о</a:t>
            </a:r>
            <a:r>
              <a:rPr lang="ru-RU" sz="1800" b="1" i="1" dirty="0" err="1">
                <a:effectLst/>
                <a:latin typeface="Times New Roman" panose="02020603050405020304" pitchFamily="18" charset="0"/>
                <a:ea typeface="Times New Roman" panose="02020603050405020304" pitchFamily="18" charset="0"/>
                <a:cs typeface="Times New Roman" panose="02020603050405020304" pitchFamily="18" charset="0"/>
              </a:rPr>
              <a:t>собливості</a:t>
            </a:r>
            <a:r>
              <a:rPr lang="ru-RU" sz="1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i="1" dirty="0" err="1">
                <a:effectLst/>
                <a:latin typeface="Times New Roman" panose="02020603050405020304" pitchFamily="18" charset="0"/>
                <a:ea typeface="Times New Roman" panose="02020603050405020304" pitchFamily="18" charset="0"/>
                <a:cs typeface="Times New Roman" panose="02020603050405020304" pitchFamily="18" charset="0"/>
              </a:rPr>
              <a:t>етикету</a:t>
            </a:r>
            <a:r>
              <a:rPr lang="ru-RU" sz="1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i="1" dirty="0" err="1">
                <a:effectLst/>
                <a:latin typeface="Times New Roman" panose="02020603050405020304" pitchFamily="18" charset="0"/>
                <a:ea typeface="Times New Roman" panose="02020603050405020304" pitchFamily="18" charset="0"/>
                <a:cs typeface="Times New Roman" panose="02020603050405020304" pitchFamily="18" charset="0"/>
              </a:rPr>
              <a:t>ального</a:t>
            </a:r>
            <a:r>
              <a:rPr lang="ru-RU" sz="1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i="1" dirty="0" err="1">
                <a:effectLst/>
                <a:latin typeface="Times New Roman" panose="02020603050405020304" pitchFamily="18" charset="0"/>
                <a:ea typeface="Times New Roman" panose="02020603050405020304" pitchFamily="18" charset="0"/>
                <a:cs typeface="Times New Roman" panose="02020603050405020304" pitchFamily="18" charset="0"/>
              </a:rPr>
              <a:t>працівника</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0" algn="just">
              <a:buNone/>
            </a:pPr>
            <a:r>
              <a:rPr lang="uk-UA" sz="1800" b="0" dirty="0">
                <a:solidFill>
                  <a:srgbClr val="000000"/>
                </a:solidFill>
                <a:effectLst/>
                <a:latin typeface="Times New Roman" panose="02020603050405020304" pitchFamily="18" charset="0"/>
                <a:ea typeface="MS Mincho" panose="02020609040205080304" pitchFamily="49" charset="-128"/>
              </a:rPr>
              <a:t>	Упродовж століть людство виробило прийнятні форми співіснування, які базувалися на пра</a:t>
            </a:r>
            <a:r>
              <a:rPr lang="uk-UA" sz="1800" b="0" spc="-5" dirty="0">
                <a:solidFill>
                  <a:srgbClr val="000000"/>
                </a:solidFill>
                <a:effectLst/>
                <a:latin typeface="Times New Roman" panose="02020603050405020304" pitchFamily="18" charset="0"/>
                <a:ea typeface="MS Mincho" panose="02020609040205080304" pitchFamily="49" charset="-128"/>
              </a:rPr>
              <a:t>вилах і традиціях кожного народу, а також були зу</a:t>
            </a:r>
            <a:r>
              <a:rPr lang="uk-UA" sz="1800" b="0" dirty="0">
                <a:solidFill>
                  <a:srgbClr val="000000"/>
                </a:solidFill>
                <a:effectLst/>
                <a:latin typeface="Times New Roman" panose="02020603050405020304" pitchFamily="18" charset="0"/>
                <a:ea typeface="MS Mincho" panose="02020609040205080304" pitchFamily="49" charset="-128"/>
              </a:rPr>
              <a:t>мовлені особливостями національної історії, мен</a:t>
            </a:r>
            <a:r>
              <a:rPr lang="uk-UA" sz="1800" b="0" spc="5" dirty="0">
                <a:solidFill>
                  <a:srgbClr val="000000"/>
                </a:solidFill>
                <a:effectLst/>
                <a:latin typeface="Times New Roman" panose="02020603050405020304" pitchFamily="18" charset="0"/>
                <a:ea typeface="MS Mincho" panose="02020609040205080304" pitchFamily="49" charset="-128"/>
              </a:rPr>
              <a:t>тальності, політичного устрою країни, типом професії. </a:t>
            </a:r>
            <a:r>
              <a:rPr lang="uk-UA" sz="1800" b="0" dirty="0">
                <a:effectLst/>
                <a:latin typeface="Times New Roman" panose="02020603050405020304" pitchFamily="18" charset="0"/>
                <a:ea typeface="Times New Roman" panose="02020603050405020304" pitchFamily="18" charset="0"/>
              </a:rPr>
              <a:t>Діловий етикет</a:t>
            </a:r>
            <a:r>
              <a:rPr lang="uk-UA" sz="1800" b="0" i="1" dirty="0">
                <a:effectLst/>
                <a:latin typeface="Times New Roman" panose="02020603050405020304" pitchFamily="18" charset="0"/>
                <a:ea typeface="Times New Roman" panose="02020603050405020304" pitchFamily="18" charset="0"/>
              </a:rPr>
              <a:t> </a:t>
            </a:r>
            <a:r>
              <a:rPr lang="uk-UA" sz="1800" b="0" dirty="0">
                <a:effectLst/>
                <a:latin typeface="Times New Roman" panose="02020603050405020304" pitchFamily="18" charset="0"/>
                <a:ea typeface="Times New Roman" panose="02020603050405020304" pitchFamily="18" charset="0"/>
              </a:rPr>
              <a:t>є зовнішньою стороною моралі, яка виявляється в професійній поведінці ділової людини.</a:t>
            </a:r>
            <a:r>
              <a:rPr lang="uk-UA" sz="1800" b="0" spc="5" dirty="0">
                <a:solidFill>
                  <a:srgbClr val="000000"/>
                </a:solidFill>
                <a:effectLst/>
                <a:latin typeface="Times New Roman" panose="02020603050405020304" pitchFamily="18" charset="0"/>
                <a:ea typeface="MS Mincho" panose="02020609040205080304" pitchFamily="49" charset="-128"/>
              </a:rPr>
              <a:t> </a:t>
            </a:r>
            <a:endParaRPr lang="ru-UA" sz="1800" b="1" dirty="0">
              <a:effectLst/>
              <a:latin typeface="Times New Roman" panose="02020603050405020304" pitchFamily="18" charset="0"/>
              <a:ea typeface="Times New Roman" panose="02020603050405020304" pitchFamily="18" charset="0"/>
            </a:endParaRPr>
          </a:p>
          <a:p>
            <a:pPr indent="0" algn="just">
              <a:buNone/>
            </a:pPr>
            <a:r>
              <a:rPr lang="uk-UA" sz="1800" b="1" i="1" dirty="0">
                <a:effectLst/>
                <a:latin typeface="Times New Roman" panose="02020603050405020304" pitchFamily="18" charset="0"/>
                <a:ea typeface="Times New Roman" panose="02020603050405020304" pitchFamily="18" charset="0"/>
              </a:rPr>
              <a:t>	Етикет</a:t>
            </a:r>
            <a:r>
              <a:rPr lang="uk-UA" sz="1800" dirty="0">
                <a:effectLst/>
                <a:latin typeface="Times New Roman" panose="02020603050405020304" pitchFamily="18" charset="0"/>
                <a:ea typeface="Times New Roman" panose="02020603050405020304" pitchFamily="18" charset="0"/>
              </a:rPr>
              <a:t> (від </a:t>
            </a:r>
            <a:r>
              <a:rPr lang="uk-UA" sz="1800" dirty="0" err="1">
                <a:effectLst/>
                <a:latin typeface="Times New Roman" panose="02020603050405020304" pitchFamily="18" charset="0"/>
                <a:ea typeface="Times New Roman" panose="02020603050405020304" pitchFamily="18" charset="0"/>
              </a:rPr>
              <a:t>фр</a:t>
            </a:r>
            <a:r>
              <a:rPr lang="uk-UA" sz="1800" dirty="0">
                <a:effectLst/>
                <a:latin typeface="Times New Roman" panose="02020603050405020304" pitchFamily="18" charset="0"/>
                <a:ea typeface="Times New Roman" panose="02020603050405020304" pitchFamily="18" charset="0"/>
              </a:rPr>
              <a:t>. </a:t>
            </a:r>
            <a:r>
              <a:rPr lang="uk-UA" sz="1800" dirty="0" err="1">
                <a:effectLst/>
                <a:latin typeface="Times New Roman" panose="02020603050405020304" pitchFamily="18" charset="0"/>
                <a:ea typeface="Times New Roman" panose="02020603050405020304" pitchFamily="18" charset="0"/>
              </a:rPr>
              <a:t>еtiquette</a:t>
            </a:r>
            <a:r>
              <a:rPr lang="uk-UA" sz="1800" dirty="0">
                <a:effectLst/>
                <a:latin typeface="Times New Roman" panose="02020603050405020304" pitchFamily="18" charset="0"/>
                <a:ea typeface="Times New Roman" panose="02020603050405020304" pitchFamily="18" charset="0"/>
              </a:rPr>
              <a:t> – етикетка, напис) – </a:t>
            </a:r>
            <a:r>
              <a:rPr lang="uk-UA" sz="1800" i="1" dirty="0">
                <a:effectLst/>
                <a:latin typeface="Times New Roman" panose="02020603050405020304" pitchFamily="18" charset="0"/>
                <a:ea typeface="Times New Roman" panose="02020603050405020304" pitchFamily="18" charset="0"/>
              </a:rPr>
              <a:t>норми і правила, що відображають уявлення про належну поведінку людей у суспільстві.</a:t>
            </a:r>
            <a:r>
              <a:rPr lang="uk-UA" sz="1800" dirty="0">
                <a:effectLst/>
                <a:latin typeface="Times New Roman" panose="02020603050405020304" pitchFamily="18" charset="0"/>
                <a:ea typeface="Times New Roman" panose="02020603050405020304" pitchFamily="18" charset="0"/>
              </a:rPr>
              <a:t> У сучасному вигляді і значенні слово «етикет» було вперше вжито при дворі короля Франції Людовика ХIV – гостям були роздані картки (етикетки) з викладом того, як вони повинні поводитися, хоча певні зібрання норм і правил поведінки існували вже з найдавніших часів.</a:t>
            </a:r>
            <a:endParaRPr lang="ru-UA" sz="1800" dirty="0">
              <a:effectLst/>
              <a:latin typeface="Times New Roman" panose="02020603050405020304" pitchFamily="18" charset="0"/>
              <a:ea typeface="Times New Roman" panose="02020603050405020304" pitchFamily="18" charset="0"/>
            </a:endParaRPr>
          </a:p>
          <a:p>
            <a:pPr marL="0" indent="0">
              <a:buNone/>
            </a:pPr>
            <a:endParaRPr lang="ru-UA" dirty="0"/>
          </a:p>
        </p:txBody>
      </p:sp>
      <p:pic>
        <p:nvPicPr>
          <p:cNvPr id="5" name="Рисунок 4" descr="стокові фото, фото роялті-фрі та зображення на тему портрет жінки-вчительки, яка дивиться в камеру на відкритому повітрі на сходах будівлі школи - social workers">
            <a:extLst>
              <a:ext uri="{FF2B5EF4-FFF2-40B4-BE49-F238E27FC236}">
                <a16:creationId xmlns:a16="http://schemas.microsoft.com/office/drawing/2014/main" id="{AD1D9F5F-30B0-8500-9ABD-CAEDE98C78A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21817" y="3655168"/>
            <a:ext cx="4999613" cy="3202832"/>
          </a:xfrm>
          <a:prstGeom prst="rect">
            <a:avLst/>
          </a:prstGeom>
          <a:noFill/>
          <a:ln>
            <a:noFill/>
          </a:ln>
        </p:spPr>
      </p:pic>
    </p:spTree>
    <p:extLst>
      <p:ext uri="{BB962C8B-B14F-4D97-AF65-F5344CB8AC3E}">
        <p14:creationId xmlns:p14="http://schemas.microsoft.com/office/powerpoint/2010/main" val="2408688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стокові фото, фото роялті-фрі та зображення на тему консультування психолога підліткової жінки, індивідуальна терапія в кабінеті лікарів - social workers">
            <a:extLst>
              <a:ext uri="{FF2B5EF4-FFF2-40B4-BE49-F238E27FC236}">
                <a16:creationId xmlns:a16="http://schemas.microsoft.com/office/drawing/2014/main" id="{1BDC2FB7-8DDF-F271-0CF4-C3F660A1691B}"/>
              </a:ext>
            </a:extLst>
          </p:cNvPr>
          <p:cNvPicPr>
            <a:picLocks noChangeAspect="1"/>
          </p:cNvPicPr>
          <p:nvPr/>
        </p:nvPicPr>
        <p:blipFill rotWithShape="1">
          <a:blip r:embed="rId2">
            <a:extLst>
              <a:ext uri="{28A0092B-C50C-407E-A947-70E740481C1C}">
                <a14:useLocalDpi xmlns:a14="http://schemas.microsoft.com/office/drawing/2010/main" val="0"/>
              </a:ext>
            </a:extLst>
          </a:blip>
          <a:srcRect t="7614" b="8117"/>
          <a:stretch/>
        </p:blipFill>
        <p:spPr bwMode="auto">
          <a:xfrm>
            <a:off x="20" y="10"/>
            <a:ext cx="12191980" cy="6857990"/>
          </a:xfrm>
          <a:prstGeom prst="rect">
            <a:avLst/>
          </a:prstGeom>
          <a:noFill/>
          <a:ln>
            <a:noFill/>
          </a:ln>
        </p:spPr>
      </p:pic>
      <p:sp>
        <p:nvSpPr>
          <p:cNvPr id="7" name="Footer Placeholder 6">
            <a:extLst>
              <a:ext uri="{FF2B5EF4-FFF2-40B4-BE49-F238E27FC236}">
                <a16:creationId xmlns:a16="http://schemas.microsoft.com/office/drawing/2014/main" id="{099EF095-D4F1-4229-9EF0-8EB38E2200A4}"/>
              </a:ext>
            </a:extLst>
          </p:cNvPr>
          <p:cNvSpPr>
            <a:spLocks noGrp="1"/>
          </p:cNvSpPr>
          <p:nvPr>
            <p:ph type="ftr" sz="quarter" idx="11"/>
          </p:nvPr>
        </p:nvSpPr>
        <p:spPr>
          <a:xfrm rot="5400000">
            <a:off x="-1131161" y="1592957"/>
            <a:ext cx="2973522" cy="365125"/>
          </a:xfrm>
        </p:spPr>
        <p:txBody>
          <a:bodyPr/>
          <a:lstStyle/>
          <a:p>
            <a:pPr>
              <a:spcAft>
                <a:spcPts val="600"/>
              </a:spcAft>
            </a:pPr>
            <a:r>
              <a:rPr lang="en-US">
                <a:solidFill>
                  <a:srgbClr val="FFFFFF"/>
                </a:solidFill>
                <a:effectLst>
                  <a:outerShdw blurRad="38100" dist="38100" dir="2700000" algn="tl">
                    <a:srgbClr val="000000">
                      <a:alpha val="43137"/>
                    </a:srgbClr>
                  </a:outerShdw>
                </a:effectLst>
              </a:rPr>
              <a:t>Sample Footer Text</a:t>
            </a:r>
          </a:p>
        </p:txBody>
      </p:sp>
      <p:sp>
        <p:nvSpPr>
          <p:cNvPr id="9" name="Date Placeholder 5">
            <a:extLst>
              <a:ext uri="{FF2B5EF4-FFF2-40B4-BE49-F238E27FC236}">
                <a16:creationId xmlns:a16="http://schemas.microsoft.com/office/drawing/2014/main" id="{07F61E84-B585-4EC3-A33B-EE78E126A60A}"/>
              </a:ext>
            </a:extLst>
          </p:cNvPr>
          <p:cNvSpPr>
            <a:spLocks noGrp="1"/>
          </p:cNvSpPr>
          <p:nvPr>
            <p:ph type="dt" sz="half" idx="10"/>
          </p:nvPr>
        </p:nvSpPr>
        <p:spPr>
          <a:xfrm rot="5400000">
            <a:off x="10425981" y="4687095"/>
            <a:ext cx="2706690" cy="365125"/>
          </a:xfrm>
        </p:spPr>
        <p:txBody>
          <a:bodyPr/>
          <a:lstStyle/>
          <a:p>
            <a:pPr>
              <a:spcAft>
                <a:spcPts val="600"/>
              </a:spcAft>
            </a:pPr>
            <a:fld id="{FF0AE815-174A-4EB7-BABF-0B0197B0E6C1}" type="datetime1">
              <a:rPr lang="en-US" smtClean="0">
                <a:solidFill>
                  <a:srgbClr val="FFFFFF"/>
                </a:solidFill>
                <a:effectLst>
                  <a:outerShdw blurRad="38100" dist="38100" dir="2700000" algn="tl">
                    <a:srgbClr val="000000">
                      <a:alpha val="43137"/>
                    </a:srgbClr>
                  </a:outerShdw>
                </a:effectLst>
              </a:rPr>
              <a:pPr>
                <a:spcAft>
                  <a:spcPts val="600"/>
                </a:spcAft>
              </a:pPr>
              <a:t>10/29/2023</a:t>
            </a:fld>
            <a:endParaRPr lang="en-US">
              <a:solidFill>
                <a:srgbClr val="FFFFFF"/>
              </a:solidFill>
              <a:effectLst>
                <a:outerShdw blurRad="38100" dist="38100" dir="2700000" algn="tl">
                  <a:srgbClr val="000000">
                    <a:alpha val="43137"/>
                  </a:srgbClr>
                </a:outerShdw>
              </a:effectLst>
            </a:endParaRPr>
          </a:p>
        </p:txBody>
      </p:sp>
      <p:sp>
        <p:nvSpPr>
          <p:cNvPr id="11" name="Slide Number Placeholder 7">
            <a:extLst>
              <a:ext uri="{FF2B5EF4-FFF2-40B4-BE49-F238E27FC236}">
                <a16:creationId xmlns:a16="http://schemas.microsoft.com/office/drawing/2014/main" id="{BE8DB8D2-1690-4175-A7A8-A5BE0D251FFA}"/>
              </a:ext>
            </a:extLst>
          </p:cNvPr>
          <p:cNvSpPr>
            <a:spLocks noGrp="1"/>
          </p:cNvSpPr>
          <p:nvPr>
            <p:ph type="sldNum" sz="quarter" idx="12"/>
          </p:nvPr>
        </p:nvSpPr>
        <p:spPr>
          <a:xfrm>
            <a:off x="11512296" y="6356350"/>
            <a:ext cx="574620" cy="365125"/>
          </a:xfrm>
        </p:spPr>
        <p:txBody>
          <a:bodyPr/>
          <a:lstStyle/>
          <a:p>
            <a:pPr>
              <a:spcAft>
                <a:spcPts val="600"/>
              </a:spcAft>
            </a:pPr>
            <a:fld id="{3E131995-E962-4131-8504-6B962D7140A6}" type="slidenum">
              <a:rPr lang="en-US" smtClean="0">
                <a:solidFill>
                  <a:srgbClr val="FFFFFF"/>
                </a:solidFill>
                <a:effectLst>
                  <a:outerShdw blurRad="38100" dist="38100" dir="2700000" algn="tl">
                    <a:srgbClr val="000000">
                      <a:alpha val="43137"/>
                    </a:srgbClr>
                  </a:outerShdw>
                </a:effectLst>
              </a:rPr>
              <a:pPr>
                <a:spcAft>
                  <a:spcPts val="600"/>
                </a:spcAft>
              </a:pPr>
              <a:t>20</a:t>
            </a:fld>
            <a:endParaRPr lang="en-US">
              <a:solidFill>
                <a:srgbClr val="FFFF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31077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9D3CB11C-015C-DFB4-650A-7CED732DB835}"/>
              </a:ext>
            </a:extLst>
          </p:cNvPr>
          <p:cNvSpPr>
            <a:spLocks noGrp="1"/>
          </p:cNvSpPr>
          <p:nvPr>
            <p:ph idx="1"/>
          </p:nvPr>
        </p:nvSpPr>
        <p:spPr>
          <a:xfrm>
            <a:off x="838200" y="224445"/>
            <a:ext cx="10515600" cy="5951826"/>
          </a:xfrm>
        </p:spPr>
        <p:txBody>
          <a:bodyPr/>
          <a:lstStyle/>
          <a:p>
            <a:pPr indent="0" algn="just">
              <a:buNone/>
            </a:pPr>
            <a:r>
              <a:rPr lang="uk-UA" sz="1800" dirty="0">
                <a:effectLst/>
                <a:latin typeface="Times New Roman" panose="02020603050405020304" pitchFamily="18" charset="0"/>
                <a:ea typeface="Times New Roman" panose="02020603050405020304" pitchFamily="18" charset="0"/>
              </a:rPr>
              <a:t>	Етикет – це набір традиційних, але змінюваних з часом норм поведінки, основою яких є доброзичливість, їх ефективність у взаємостосунках людей, логіка та здоровий глузд. </a:t>
            </a:r>
            <a:r>
              <a:rPr lang="ru-RU" sz="1800" dirty="0" err="1">
                <a:effectLst/>
                <a:latin typeface="Times New Roman" panose="02020603050405020304" pitchFamily="18" charset="0"/>
                <a:ea typeface="Times New Roman" panose="02020603050405020304" pitchFamily="18" charset="0"/>
              </a:rPr>
              <a:t>Ключовим</a:t>
            </a:r>
            <a:r>
              <a:rPr lang="ru-RU" sz="1800" dirty="0">
                <a:effectLst/>
                <a:latin typeface="Times New Roman" panose="02020603050405020304" pitchFamily="18" charset="0"/>
                <a:ea typeface="Times New Roman" panose="02020603050405020304" pitchFamily="18" charset="0"/>
              </a:rPr>
              <a:t> принципом хороших манер є </a:t>
            </a:r>
            <a:r>
              <a:rPr lang="ru-RU" sz="1800" dirty="0" err="1">
                <a:effectLst/>
                <a:latin typeface="Times New Roman" panose="02020603050405020304" pitchFamily="18" charset="0"/>
                <a:ea typeface="Times New Roman" panose="02020603050405020304" pitchFamily="18" charset="0"/>
              </a:rPr>
              <a:t>вдумливе</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врахування</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інтересів</a:t>
            </a:r>
            <a:r>
              <a:rPr lang="ru-RU" sz="1800" dirty="0">
                <a:effectLst/>
                <a:latin typeface="Times New Roman" panose="02020603050405020304" pitchFamily="18" charset="0"/>
                <a:ea typeface="Times New Roman" panose="02020603050405020304" pitchFamily="18" charset="0"/>
              </a:rPr>
              <a:t> та </a:t>
            </a:r>
            <a:r>
              <a:rPr lang="ru-RU" sz="1800" dirty="0" err="1">
                <a:effectLst/>
                <a:latin typeface="Times New Roman" panose="02020603050405020304" pitchFamily="18" charset="0"/>
                <a:ea typeface="Times New Roman" panose="02020603050405020304" pitchFamily="18" charset="0"/>
              </a:rPr>
              <a:t>почуттів</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інших</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Етикет</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дає</a:t>
            </a:r>
            <a:r>
              <a:rPr lang="ru-RU" sz="1800" dirty="0">
                <a:effectLst/>
                <a:latin typeface="Times New Roman" panose="02020603050405020304" pitchFamily="18" charset="0"/>
                <a:ea typeface="Times New Roman" panose="02020603050405020304" pitchFamily="18" charset="0"/>
              </a:rPr>
              <a:t> схему, за </a:t>
            </a:r>
            <a:r>
              <a:rPr lang="ru-RU" sz="1800" dirty="0" err="1">
                <a:effectLst/>
                <a:latin typeface="Times New Roman" panose="02020603050405020304" pitchFamily="18" charset="0"/>
                <a:ea typeface="Times New Roman" panose="02020603050405020304" pitchFamily="18" charset="0"/>
              </a:rPr>
              <a:t>якою</a:t>
            </a:r>
            <a:r>
              <a:rPr lang="ru-RU" sz="1800" dirty="0">
                <a:effectLst/>
                <a:latin typeface="Times New Roman" panose="02020603050405020304" pitchFamily="18" charset="0"/>
                <a:ea typeface="Times New Roman" panose="02020603050405020304" pitchFamily="18" charset="0"/>
              </a:rPr>
              <a:t> люди </a:t>
            </a:r>
            <a:r>
              <a:rPr lang="ru-RU" sz="1800" dirty="0" err="1">
                <a:effectLst/>
                <a:latin typeface="Times New Roman" panose="02020603050405020304" pitchFamily="18" charset="0"/>
                <a:ea typeface="Times New Roman" panose="02020603050405020304" pitchFamily="18" charset="0"/>
              </a:rPr>
              <a:t>діють</a:t>
            </a:r>
            <a:r>
              <a:rPr lang="ru-RU" sz="1800" dirty="0">
                <a:effectLst/>
                <a:latin typeface="Times New Roman" panose="02020603050405020304" pitchFamily="18" charset="0"/>
                <a:ea typeface="Times New Roman" panose="02020603050405020304" pitchFamily="18" charset="0"/>
              </a:rPr>
              <a:t> у </a:t>
            </a:r>
            <a:r>
              <a:rPr lang="ru-RU" sz="1800" dirty="0" err="1">
                <a:effectLst/>
                <a:latin typeface="Times New Roman" panose="02020603050405020304" pitchFamily="18" charset="0"/>
                <a:ea typeface="Times New Roman" panose="02020603050405020304" pitchFamily="18" charset="0"/>
              </a:rPr>
              <a:t>кожній</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конкретній</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ситуації</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Хороші</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манери</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можна</a:t>
            </a:r>
            <a:r>
              <a:rPr lang="ru-RU" sz="1800" dirty="0">
                <a:effectLst/>
                <a:latin typeface="Times New Roman" panose="02020603050405020304" pitchFamily="18" charset="0"/>
                <a:ea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rPr>
              <a:t>сприймати</a:t>
            </a:r>
            <a:r>
              <a:rPr lang="ru-RU" sz="1800" dirty="0">
                <a:effectLst/>
                <a:latin typeface="Times New Roman" panose="02020603050405020304" pitchFamily="18" charset="0"/>
                <a:ea typeface="Times New Roman" panose="02020603050405020304" pitchFamily="18" charset="0"/>
              </a:rPr>
              <a:t> як </a:t>
            </a:r>
            <a:r>
              <a:rPr lang="ru-RU" sz="1800" dirty="0" err="1">
                <a:effectLst/>
                <a:latin typeface="Times New Roman" panose="02020603050405020304" pitchFamily="18" charset="0"/>
                <a:ea typeface="Times New Roman" panose="02020603050405020304" pitchFamily="18" charset="0"/>
              </a:rPr>
              <a:t>своєрідні</a:t>
            </a:r>
            <a:r>
              <a:rPr lang="ru-RU" sz="1800" dirty="0">
                <a:effectLst/>
                <a:latin typeface="Times New Roman" panose="02020603050405020304" pitchFamily="18" charset="0"/>
                <a:ea typeface="Times New Roman" panose="02020603050405020304" pitchFamily="18" charset="0"/>
              </a:rPr>
              <a:t> правила </a:t>
            </a:r>
            <a:r>
              <a:rPr lang="ru-RU" sz="1800" dirty="0" err="1">
                <a:effectLst/>
                <a:latin typeface="Times New Roman" panose="02020603050405020304" pitchFamily="18" charset="0"/>
                <a:ea typeface="Times New Roman" panose="02020603050405020304" pitchFamily="18" charset="0"/>
              </a:rPr>
              <a:t>гри</a:t>
            </a:r>
            <a:r>
              <a:rPr lang="ru-RU" sz="180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Діловий етикет</a:t>
            </a:r>
            <a:r>
              <a:rPr lang="uk-UA" sz="1800" i="1"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 зовнішня сторона моралі, яка виявляється в професійній поведінці ділової людини. Знання ділового етикету – необхідна професійна якість і компетенція соціального працівника.</a:t>
            </a:r>
            <a:endParaRPr lang="ru-UA" sz="1800" dirty="0">
              <a:effectLst/>
              <a:latin typeface="Times New Roman" panose="02020603050405020304" pitchFamily="18" charset="0"/>
              <a:ea typeface="Times New Roman" panose="02020603050405020304" pitchFamily="18" charset="0"/>
            </a:endParaRPr>
          </a:p>
          <a:p>
            <a:pPr marL="0" indent="0" algn="just">
              <a:lnSpc>
                <a:spcPct val="115000"/>
              </a:lnSpc>
              <a:spcAft>
                <a:spcPts val="1000"/>
              </a:spcAft>
              <a:buNone/>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Етикет</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є феноменом,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обумовленим</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культурно та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історично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змінним</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Етикет</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змінюється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навіть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під</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впливом</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змін</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які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відбуваються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у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світі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моди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Разом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із</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зміною</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суті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суспільних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відносин</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змінюється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і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їх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форма,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що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відображена</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в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етикеті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Сучасний</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етикет</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став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простішим</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практичним</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демократичним</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та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універсальним</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000"/>
              </a:spcAft>
              <a:buNone/>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У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діяльності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сучасного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спеціаліста</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етикет</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відіграє</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все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важливішу</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роль,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сприяючи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розвитку</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конструктивних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доброзичливих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відношень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з партнерами.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Дотримання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етикету</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сприяє</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створенню</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творчої</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атмосфери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у трудовому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колективі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Особливо важливим є розуміння суті етикету та культури поведінки для соціальних працівників, які постійно знаходяться в контакті з людьми.</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ru-UA" dirty="0"/>
          </a:p>
        </p:txBody>
      </p:sp>
    </p:spTree>
    <p:extLst>
      <p:ext uri="{BB962C8B-B14F-4D97-AF65-F5344CB8AC3E}">
        <p14:creationId xmlns:p14="http://schemas.microsoft.com/office/powerpoint/2010/main" val="4276786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78B47B82-F464-4C78-1B9E-FE7994DD712F}"/>
              </a:ext>
            </a:extLst>
          </p:cNvPr>
          <p:cNvSpPr>
            <a:spLocks noGrp="1"/>
          </p:cNvSpPr>
          <p:nvPr>
            <p:ph idx="1"/>
          </p:nvPr>
        </p:nvSpPr>
        <p:spPr>
          <a:xfrm>
            <a:off x="838200" y="340823"/>
            <a:ext cx="10515600" cy="5835448"/>
          </a:xfrm>
        </p:spPr>
        <p:txBody>
          <a:bodyPr>
            <a:normAutofit lnSpcReduction="10000"/>
          </a:bodyPr>
          <a:lstStyle/>
          <a:p>
            <a:pPr marL="0" indent="0" algn="ctr">
              <a:lnSpc>
                <a:spcPct val="115000"/>
              </a:lnSpc>
              <a:spcAft>
                <a:spcPts val="1000"/>
              </a:spcAft>
              <a:buNone/>
            </a:pPr>
            <a:r>
              <a:rPr lang="uk-UA" sz="1800" b="1" i="1" dirty="0">
                <a:effectLst/>
                <a:latin typeface="Times New Roman" panose="02020603050405020304" pitchFamily="18" charset="0"/>
                <a:ea typeface="Times New Roman" panose="02020603050405020304" pitchFamily="18" charset="0"/>
                <a:cs typeface="Times New Roman" panose="02020603050405020304" pitchFamily="18" charset="0"/>
              </a:rPr>
              <a:t>Етикет ділового спілкування (розмова по телефону, вислуховування клієнта, надання консультацій) </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000"/>
              </a:spcAft>
              <a:buNone/>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У спілкуванні та взаємовідносинах з клієнтами, їх близькими, з колегами, представниками різних організацій соціальний працівник є офіційною особою, що виконує покладені на нього обов'язки та представляє свій заклад та державу від імені яких він діє. Від того, наскільки зовнішній вигляд та поведінка, мова соціального працівника відповідають загальноприйнятим правилам етикету, залежить не тільки довіра до нього та ефективність роботи, але й загальна думка про інститут соціальної допомоги та соціальну роботу.</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0" algn="just">
              <a:buNone/>
            </a:pPr>
            <a:r>
              <a:rPr lang="uk-UA" sz="1800" b="0" spc="5" dirty="0">
                <a:solidFill>
                  <a:srgbClr val="000000"/>
                </a:solidFill>
                <a:effectLst/>
                <a:latin typeface="Times New Roman" panose="02020603050405020304" pitchFamily="18" charset="0"/>
                <a:ea typeface="MS Mincho" panose="02020609040205080304" pitchFamily="49" charset="-128"/>
              </a:rPr>
              <a:t>	Сфери застосування правил етикету в роботі соціального </a:t>
            </a:r>
          </a:p>
          <a:p>
            <a:pPr indent="0" algn="just">
              <a:buNone/>
            </a:pPr>
            <a:r>
              <a:rPr lang="uk-UA" sz="1800" b="0" spc="5" dirty="0">
                <a:solidFill>
                  <a:srgbClr val="000000"/>
                </a:solidFill>
                <a:effectLst/>
                <a:latin typeface="Times New Roman" panose="02020603050405020304" pitchFamily="18" charset="0"/>
                <a:ea typeface="MS Mincho" panose="02020609040205080304" pitchFamily="49" charset="-128"/>
              </a:rPr>
              <a:t>працівника є різноманітними. Найчастіше він проявляється у </a:t>
            </a:r>
          </a:p>
          <a:p>
            <a:pPr indent="0" algn="just">
              <a:buNone/>
            </a:pPr>
            <a:r>
              <a:rPr lang="uk-UA" sz="1800" b="0" spc="5" dirty="0">
                <a:solidFill>
                  <a:srgbClr val="000000"/>
                </a:solidFill>
                <a:effectLst/>
                <a:latin typeface="Times New Roman" panose="02020603050405020304" pitchFamily="18" charset="0"/>
                <a:ea typeface="MS Mincho" panose="02020609040205080304" pitchFamily="49" charset="-128"/>
              </a:rPr>
              <a:t>спілкуванні. Це і правила телефонної розмови, вис</a:t>
            </a:r>
            <a:r>
              <a:rPr lang="uk-UA" sz="1800" b="0" dirty="0">
                <a:effectLst/>
                <a:latin typeface="Times New Roman" panose="02020603050405020304" pitchFamily="18" charset="0"/>
                <a:ea typeface="Times New Roman" panose="02020603050405020304" pitchFamily="18" charset="0"/>
              </a:rPr>
              <a:t>луховування </a:t>
            </a:r>
          </a:p>
          <a:p>
            <a:pPr indent="0" algn="just">
              <a:buNone/>
            </a:pPr>
            <a:r>
              <a:rPr lang="uk-UA" sz="1800" b="0" dirty="0">
                <a:effectLst/>
                <a:latin typeface="Times New Roman" panose="02020603050405020304" pitchFamily="18" charset="0"/>
                <a:ea typeface="Times New Roman" panose="02020603050405020304" pitchFamily="18" charset="0"/>
              </a:rPr>
              <a:t>клієнта, надання консультацій, спілкування з клієнтами, які перебувають </a:t>
            </a:r>
          </a:p>
          <a:p>
            <a:pPr indent="0" algn="just">
              <a:buNone/>
            </a:pPr>
            <a:r>
              <a:rPr lang="uk-UA" sz="1800" b="0" dirty="0">
                <a:effectLst/>
                <a:latin typeface="Times New Roman" panose="02020603050405020304" pitchFamily="18" charset="0"/>
                <a:ea typeface="Times New Roman" panose="02020603050405020304" pitchFamily="18" charset="0"/>
              </a:rPr>
              <a:t>в стані емоційної збудженості чи негативних емоційних станах тощо. </a:t>
            </a:r>
            <a:endParaRPr lang="ru-UA" sz="1800" b="1" dirty="0">
              <a:effectLst/>
              <a:latin typeface="Times New Roman" panose="02020603050405020304" pitchFamily="18" charset="0"/>
              <a:ea typeface="Times New Roman" panose="02020603050405020304" pitchFamily="18" charset="0"/>
            </a:endParaRPr>
          </a:p>
          <a:p>
            <a:pPr marL="0" indent="0" algn="just">
              <a:lnSpc>
                <a:spcPct val="115000"/>
              </a:lnSpc>
              <a:spcAft>
                <a:spcPts val="1000"/>
              </a:spcAft>
              <a:buNone/>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Правила</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етикет</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у</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не </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є раз і назавжди складеними, вони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не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мож</a:t>
            </a:r>
            <a:r>
              <a:rPr lang="uk-UA" sz="1800" dirty="0" err="1">
                <a:effectLst/>
                <a:latin typeface="Times New Roman" panose="02020603050405020304" pitchFamily="18" charset="0"/>
                <a:ea typeface="Times New Roman" panose="02020603050405020304" pitchFamily="18" charset="0"/>
                <a:cs typeface="Times New Roman" panose="02020603050405020304" pitchFamily="18" charset="0"/>
              </a:rPr>
              <a:t>уть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описати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всі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можливі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ситуації</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Суспільство, професія постійно трансформуються, а тому й правила є змінюваними. Сучасні правила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етикету</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це не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заучування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правил, а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творч</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е</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їх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використання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стосовно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конкретних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ситуацій</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ru-UA" dirty="0"/>
          </a:p>
        </p:txBody>
      </p:sp>
      <p:pic>
        <p:nvPicPr>
          <p:cNvPr id="4" name="Рисунок 3" descr="стокові фото, фото роялті-фрі та зображення на тему успішна молода бізнесвумен виступаючи перед аудиторією на - dress code work">
            <a:extLst>
              <a:ext uri="{FF2B5EF4-FFF2-40B4-BE49-F238E27FC236}">
                <a16:creationId xmlns:a16="http://schemas.microsoft.com/office/drawing/2014/main" id="{35D428F5-8A91-1C9C-26A3-D99E1B7F599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468592" y="2552007"/>
            <a:ext cx="2653838" cy="2044929"/>
          </a:xfrm>
          <a:prstGeom prst="rect">
            <a:avLst/>
          </a:prstGeom>
          <a:noFill/>
          <a:ln>
            <a:noFill/>
          </a:ln>
        </p:spPr>
      </p:pic>
    </p:spTree>
    <p:extLst>
      <p:ext uri="{BB962C8B-B14F-4D97-AF65-F5344CB8AC3E}">
        <p14:creationId xmlns:p14="http://schemas.microsoft.com/office/powerpoint/2010/main" val="3095857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C9C0F8C2-58B1-08B0-1287-E10A8E6025C4}"/>
              </a:ext>
            </a:extLst>
          </p:cNvPr>
          <p:cNvSpPr>
            <a:spLocks noGrp="1"/>
          </p:cNvSpPr>
          <p:nvPr>
            <p:ph idx="1"/>
          </p:nvPr>
        </p:nvSpPr>
        <p:spPr>
          <a:xfrm>
            <a:off x="838200" y="141317"/>
            <a:ext cx="10515600" cy="6034954"/>
          </a:xfrm>
        </p:spPr>
        <p:txBody>
          <a:bodyPr/>
          <a:lstStyle/>
          <a:p>
            <a:pPr marL="0" indent="0" algn="ctr">
              <a:lnSpc>
                <a:spcPct val="115000"/>
              </a:lnSpc>
              <a:spcAft>
                <a:spcPts val="1000"/>
              </a:spcAft>
              <a:buNone/>
            </a:pPr>
            <a:r>
              <a:rPr lang="ru-RU" sz="1800" i="1" dirty="0" err="1">
                <a:effectLst/>
                <a:latin typeface="Times New Roman" panose="02020603050405020304" pitchFamily="18" charset="0"/>
                <a:ea typeface="Times New Roman" panose="02020603050405020304" pitchFamily="18" charset="0"/>
                <a:cs typeface="Times New Roman" panose="02020603050405020304" pitchFamily="18" charset="0"/>
              </a:rPr>
              <a:t>Принципи</a:t>
            </a:r>
            <a:r>
              <a:rPr lang="ru-RU"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i="1" dirty="0" err="1">
                <a:effectLst/>
                <a:latin typeface="Times New Roman" panose="02020603050405020304" pitchFamily="18" charset="0"/>
                <a:ea typeface="Times New Roman" panose="02020603050405020304" pitchFamily="18" charset="0"/>
                <a:cs typeface="Times New Roman" panose="02020603050405020304" pitchFamily="18" charset="0"/>
              </a:rPr>
              <a:t>етикету</a:t>
            </a:r>
            <a:r>
              <a:rPr lang="ru-RU"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i="1" dirty="0" err="1">
                <a:effectLst/>
                <a:latin typeface="Times New Roman" panose="02020603050405020304" pitchFamily="18" charset="0"/>
                <a:ea typeface="Times New Roman" panose="02020603050405020304" pitchFamily="18" charset="0"/>
                <a:cs typeface="Times New Roman" panose="02020603050405020304" pitchFamily="18" charset="0"/>
              </a:rPr>
              <a:t>соціального</a:t>
            </a:r>
            <a:r>
              <a:rPr lang="ru-RU"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i="1" dirty="0" err="1">
                <a:effectLst/>
                <a:latin typeface="Times New Roman" panose="02020603050405020304" pitchFamily="18" charset="0"/>
                <a:ea typeface="Times New Roman" panose="02020603050405020304" pitchFamily="18" charset="0"/>
                <a:cs typeface="Times New Roman" panose="02020603050405020304" pitchFamily="18" charset="0"/>
              </a:rPr>
              <a:t>працівника</a:t>
            </a:r>
            <a:r>
              <a:rPr lang="ru-RU"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15000"/>
              </a:lnSpc>
              <a:spcAft>
                <a:spcPts val="1000"/>
              </a:spcAft>
              <a:buFont typeface="Wingdings" panose="05000000000000000000" pitchFamily="2" charset="2"/>
              <a:buChar char="v"/>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принцип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гуманізму</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15000"/>
              </a:lnSpc>
              <a:spcAft>
                <a:spcPts val="1000"/>
              </a:spcAft>
              <a:buFont typeface="Wingdings" panose="05000000000000000000" pitchFamily="2" charset="2"/>
              <a:buChar char="v"/>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принцип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доцільності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дій</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15000"/>
              </a:lnSpc>
              <a:spcAft>
                <a:spcPts val="1000"/>
              </a:spcAft>
              <a:buFont typeface="Wingdings" panose="05000000000000000000" pitchFamily="2" charset="2"/>
              <a:buChar char="v"/>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принцип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естетичної</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поведінки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краси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поведінки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15000"/>
              </a:lnSpc>
              <a:spcAft>
                <a:spcPts val="1000"/>
              </a:spcAft>
              <a:buFont typeface="Wingdings" panose="05000000000000000000" pitchFamily="2" charset="2"/>
              <a:buChar char="v"/>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принцип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врахування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народних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звичаїв</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та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традицій</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000"/>
              </a:spcAft>
              <a:buNone/>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Типовими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ситуаціями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у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професійній</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діяльності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соціального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працівника</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вважаються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знайомство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повторна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зустріч</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консультування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постійне</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спілкування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(у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стаціонарному</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закладі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або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під</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час надомного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обслуговування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робота з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клієнтом</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у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медичному</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закладі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лікарня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санаторій</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носить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дещо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інший</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характер –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соціальний</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працівник</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тут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виступає</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у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ролі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психотерапевта і активного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помічника</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медперсоналу),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спілкування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з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соціальним</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оточенням</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клієнта</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робота з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представниками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установ</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та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організацій</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(носить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переважно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тривалий</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стійкий</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характер),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контакти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із</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спонсорами (в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інтересах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діяльності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соціальних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працівників</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з метою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надання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допомоги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клієнтам</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телефонна</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розмова</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Правила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поведінки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у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різних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ситуаціях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можуть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бути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різними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але вони не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повинні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виходити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за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межі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принципів</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етикету</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соціального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працівника</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ru-UA" dirty="0"/>
          </a:p>
        </p:txBody>
      </p:sp>
    </p:spTree>
    <p:extLst>
      <p:ext uri="{BB962C8B-B14F-4D97-AF65-F5344CB8AC3E}">
        <p14:creationId xmlns:p14="http://schemas.microsoft.com/office/powerpoint/2010/main" val="4239634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2BCE87E9-5637-4B63-C9BB-3618CA86C61A}"/>
              </a:ext>
            </a:extLst>
          </p:cNvPr>
          <p:cNvSpPr>
            <a:spLocks noGrp="1"/>
          </p:cNvSpPr>
          <p:nvPr>
            <p:ph idx="1"/>
          </p:nvPr>
        </p:nvSpPr>
        <p:spPr>
          <a:xfrm>
            <a:off x="548640" y="166255"/>
            <a:ext cx="11222182" cy="6450676"/>
          </a:xfrm>
        </p:spPr>
        <p:txBody>
          <a:bodyPr/>
          <a:lstStyle/>
          <a:p>
            <a:pPr marL="0" indent="0" algn="ctr">
              <a:buNone/>
            </a:pPr>
            <a:r>
              <a:rPr lang="ru-RU" sz="1800" i="1" dirty="0" err="1">
                <a:effectLst/>
                <a:latin typeface="Times New Roman" panose="02020603050405020304" pitchFamily="18" charset="0"/>
                <a:ea typeface="Times New Roman" panose="02020603050405020304" pitchFamily="18" charset="0"/>
                <a:cs typeface="Times New Roman" panose="02020603050405020304" pitchFamily="18" charset="0"/>
              </a:rPr>
              <a:t>Основні</a:t>
            </a:r>
            <a:r>
              <a:rPr lang="ru-RU"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i="1" dirty="0" err="1">
                <a:effectLst/>
                <a:latin typeface="Times New Roman" panose="02020603050405020304" pitchFamily="18" charset="0"/>
                <a:ea typeface="Times New Roman" panose="02020603050405020304" pitchFamily="18" charset="0"/>
                <a:cs typeface="Times New Roman" panose="02020603050405020304" pitchFamily="18" charset="0"/>
              </a:rPr>
              <a:t>вимоги</a:t>
            </a:r>
            <a:r>
              <a:rPr lang="ru-RU"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i="1" dirty="0" err="1">
                <a:effectLst/>
                <a:latin typeface="Times New Roman" panose="02020603050405020304" pitchFamily="18" charset="0"/>
                <a:ea typeface="Times New Roman" panose="02020603050405020304" pitchFamily="18" charset="0"/>
                <a:cs typeface="Times New Roman" panose="02020603050405020304" pitchFamily="18" charset="0"/>
              </a:rPr>
              <a:t>етикету</a:t>
            </a:r>
            <a:r>
              <a:rPr lang="ru-RU" sz="1800" i="1" dirty="0">
                <a:effectLst/>
                <a:latin typeface="Times New Roman" panose="02020603050405020304" pitchFamily="18" charset="0"/>
                <a:ea typeface="Times New Roman" panose="02020603050405020304" pitchFamily="18" charset="0"/>
                <a:cs typeface="Times New Roman" panose="02020603050405020304" pitchFamily="18" charset="0"/>
              </a:rPr>
              <a:t> до </a:t>
            </a:r>
            <a:r>
              <a:rPr lang="ru-RU" sz="1800" i="1" dirty="0" err="1">
                <a:effectLst/>
                <a:latin typeface="Times New Roman" panose="02020603050405020304" pitchFamily="18" charset="0"/>
                <a:ea typeface="Times New Roman" panose="02020603050405020304" pitchFamily="18" charset="0"/>
                <a:cs typeface="Times New Roman" panose="02020603050405020304" pitchFamily="18" charset="0"/>
              </a:rPr>
              <a:t>соціального</a:t>
            </a:r>
            <a:r>
              <a:rPr lang="ru-RU"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i="1" dirty="0" err="1">
                <a:effectLst/>
                <a:latin typeface="Times New Roman" panose="02020603050405020304" pitchFamily="18" charset="0"/>
                <a:ea typeface="Times New Roman" panose="02020603050405020304" pitchFamily="18" charset="0"/>
                <a:cs typeface="Times New Roman" panose="02020603050405020304" pitchFamily="18" charset="0"/>
              </a:rPr>
              <a:t>працівника</a:t>
            </a:r>
            <a:r>
              <a:rPr lang="ru-RU" sz="1800" i="1"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a:buFont typeface="Wingdings" panose="05000000000000000000" pitchFamily="2" charset="2"/>
              <a:buChar char="v"/>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точність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володіння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собою,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естетичність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у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зовнішньому</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вигляді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та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поведінці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buFont typeface="Wingdings" panose="05000000000000000000" pitchFamily="2" charset="2"/>
              <a:buChar char="v"/>
            </a:pP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дотримання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загальних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норм та правил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етикету</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buFont typeface="Wingdings" panose="05000000000000000000" pitchFamily="2" charset="2"/>
              <a:buChar char="v"/>
            </a:pP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готовність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та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підготовленість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до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виконання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своїх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професійних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обов’язків</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buFont typeface="Wingdings" panose="05000000000000000000" pitchFamily="2" charset="2"/>
              <a:buChar char="v"/>
            </a:pP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продуманість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чіткість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у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діяльності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buFont typeface="Wingdings" panose="05000000000000000000" pitchFamily="2" charset="2"/>
              <a:buChar char="v"/>
            </a:pP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уважність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врахування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інтересів</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та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можливостей</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осіб</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з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якими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співпрацює</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buFont typeface="Wingdings" panose="05000000000000000000" pitchFamily="2" charset="2"/>
              <a:buChar char="v"/>
            </a:pP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відсутність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фамільярності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та вульгаризму.</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ru-UA" dirty="0"/>
          </a:p>
        </p:txBody>
      </p:sp>
      <p:pic>
        <p:nvPicPr>
          <p:cNvPr id="5" name="Рисунок 4" descr="стокові фото, фото роялті-фрі та зображення на тему збирання групи підтримки для наради - social workers">
            <a:extLst>
              <a:ext uri="{FF2B5EF4-FFF2-40B4-BE49-F238E27FC236}">
                <a16:creationId xmlns:a16="http://schemas.microsoft.com/office/drawing/2014/main" id="{C623722B-8A3C-BD17-D8D0-5A8B378D1F4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97016" y="3073940"/>
            <a:ext cx="6864890" cy="3443591"/>
          </a:xfrm>
          <a:prstGeom prst="rect">
            <a:avLst/>
          </a:prstGeom>
          <a:noFill/>
          <a:ln>
            <a:noFill/>
          </a:ln>
        </p:spPr>
      </p:pic>
    </p:spTree>
    <p:extLst>
      <p:ext uri="{BB962C8B-B14F-4D97-AF65-F5344CB8AC3E}">
        <p14:creationId xmlns:p14="http://schemas.microsoft.com/office/powerpoint/2010/main" val="2337610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AE486FFF-F286-526B-8DFC-322008281AE7}"/>
              </a:ext>
            </a:extLst>
          </p:cNvPr>
          <p:cNvSpPr>
            <a:spLocks noGrp="1"/>
          </p:cNvSpPr>
          <p:nvPr>
            <p:ph idx="1"/>
          </p:nvPr>
        </p:nvSpPr>
        <p:spPr>
          <a:xfrm>
            <a:off x="838200" y="241069"/>
            <a:ext cx="10515600" cy="6616931"/>
          </a:xfrm>
        </p:spPr>
        <p:txBody>
          <a:bodyPr>
            <a:normAutofit fontScale="85000" lnSpcReduction="10000"/>
          </a:bodyPr>
          <a:lstStyle/>
          <a:p>
            <a:pPr marL="0" indent="0">
              <a:buNone/>
            </a:pPr>
            <a:endParaRPr lang="uk-UA" dirty="0"/>
          </a:p>
          <a:p>
            <a:pPr marL="0" indent="0" algn="just">
              <a:lnSpc>
                <a:spcPct val="115000"/>
              </a:lnSpc>
              <a:spcAft>
                <a:spcPts val="1000"/>
              </a:spcAft>
              <a:buNone/>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Необхідною</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умовою</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формування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існування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й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розвитку</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особистості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виступає</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спілкування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Спілкування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взаємодія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людей,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під</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час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якої</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здійснюється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обмін</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думками,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почуттями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переживаннями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способами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поведінки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звичками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а також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задовольняються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потреби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особистості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у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підтримці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солідарності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співчутті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дружбі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тощо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000"/>
              </a:spcAft>
              <a:buNone/>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Позитивного результату у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процесі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спілкування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можна</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досягти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лише</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за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умови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дотримання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принципів</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спілкування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15000"/>
              </a:lnSpc>
              <a:spcAft>
                <a:spcPts val="1000"/>
              </a:spcAft>
              <a:buFont typeface="Wingdings" panose="05000000000000000000" pitchFamily="2" charset="2"/>
              <a:buChar char="v"/>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д</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отримання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культури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спілкування</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15000"/>
              </a:lnSpc>
              <a:spcAft>
                <a:spcPts val="1000"/>
              </a:spcAft>
              <a:buFont typeface="Wingdings" panose="05000000000000000000" pitchFamily="2" charset="2"/>
              <a:buChar char="v"/>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п</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озитивне</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ставлення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до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співрозмовника</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15000"/>
              </a:lnSpc>
              <a:spcAft>
                <a:spcPts val="1000"/>
              </a:spcAft>
              <a:buFont typeface="Wingdings" panose="05000000000000000000" pitchFamily="2" charset="2"/>
              <a:buChar char="v"/>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у</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міння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поважати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та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цінувати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людей</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15000"/>
              </a:lnSpc>
              <a:spcAft>
                <a:spcPts val="1000"/>
              </a:spcAft>
              <a:buFont typeface="Wingdings" panose="05000000000000000000" pitchFamily="2" charset="2"/>
              <a:buChar char="v"/>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в</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изнання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людської</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гідності</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15000"/>
              </a:lnSpc>
              <a:spcAft>
                <a:spcPts val="1000"/>
              </a:spcAft>
              <a:buFont typeface="Wingdings" panose="05000000000000000000" pitchFamily="2" charset="2"/>
              <a:buChar char="v"/>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з</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апобігання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непотрібної</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критики та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пошуку</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помилок</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п</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охвал</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а</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схвалення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добрим</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словом,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підтримк</a:t>
            </a:r>
            <a:r>
              <a:rPr lang="uk-UA" sz="1800" dirty="0" err="1">
                <a:effectLst/>
                <a:latin typeface="Times New Roman" panose="02020603050405020304" pitchFamily="18" charset="0"/>
                <a:ea typeface="Times New Roman" panose="02020603050405020304" pitchFamily="18" charset="0"/>
                <a:cs typeface="Times New Roman" panose="02020603050405020304" pitchFamily="18" charset="0"/>
              </a:rPr>
              <a:t>ою</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15000"/>
              </a:lnSpc>
              <a:spcAft>
                <a:spcPts val="1000"/>
              </a:spcAft>
              <a:buFont typeface="Wingdings" panose="05000000000000000000" pitchFamily="2" charset="2"/>
              <a:buChar char="v"/>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з</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аохочення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співрозмовника</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говорити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про те,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що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є для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нього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цікавим</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15000"/>
              </a:lnSpc>
              <a:spcAft>
                <a:spcPts val="1000"/>
              </a:spcAft>
              <a:buFont typeface="Wingdings" panose="05000000000000000000" pitchFamily="2" charset="2"/>
              <a:buChar char="v"/>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п</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ринцип</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співчуття</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15000"/>
              </a:lnSpc>
              <a:spcAft>
                <a:spcPts val="1000"/>
              </a:spcAft>
              <a:buFont typeface="Wingdings" panose="05000000000000000000" pitchFamily="2" charset="2"/>
              <a:buChar char="v"/>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у</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міння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визначати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психологічний</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тип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співрозмовника</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та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пристосовувати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свою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поведінку</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до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цього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типу</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15000"/>
              </a:lnSpc>
              <a:spcAft>
                <a:spcPts val="1000"/>
              </a:spcAft>
              <a:buFont typeface="Wingdings" panose="05000000000000000000" pitchFamily="2" charset="2"/>
              <a:buChar char="v"/>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з</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нання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прийомів</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завоювання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прихильності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ru-UA" dirty="0"/>
          </a:p>
        </p:txBody>
      </p:sp>
    </p:spTree>
    <p:extLst>
      <p:ext uri="{BB962C8B-B14F-4D97-AF65-F5344CB8AC3E}">
        <p14:creationId xmlns:p14="http://schemas.microsoft.com/office/powerpoint/2010/main" val="3204981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0CC628A5-19F5-8F8D-BB22-28AEFD75524C}"/>
              </a:ext>
            </a:extLst>
          </p:cNvPr>
          <p:cNvSpPr>
            <a:spLocks noGrp="1"/>
          </p:cNvSpPr>
          <p:nvPr>
            <p:ph idx="1"/>
          </p:nvPr>
        </p:nvSpPr>
        <p:spPr>
          <a:xfrm>
            <a:off x="241069" y="149629"/>
            <a:ext cx="11762509" cy="6583680"/>
          </a:xfrm>
        </p:spPr>
        <p:txBody>
          <a:bodyPr/>
          <a:lstStyle/>
          <a:p>
            <a:pPr marL="0" indent="0" algn="ctr">
              <a:lnSpc>
                <a:spcPct val="115000"/>
              </a:lnSpc>
              <a:spcAft>
                <a:spcPts val="1000"/>
              </a:spcAft>
              <a:buNone/>
            </a:pPr>
            <a:endParaRPr lang="uk-UA"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ctr">
              <a:lnSpc>
                <a:spcPct val="115000"/>
              </a:lnSpc>
              <a:spcAft>
                <a:spcPts val="1000"/>
              </a:spcAft>
              <a:buNone/>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У процесі соціальної роботи спілкування виступає провідною формою діяльності і виконує специфічні функції. </a:t>
            </a:r>
            <a:r>
              <a:rPr lang="ru-RU" sz="1800" i="1" dirty="0" err="1">
                <a:effectLst/>
                <a:latin typeface="Times New Roman" panose="02020603050405020304" pitchFamily="18" charset="0"/>
                <a:ea typeface="Times New Roman" panose="02020603050405020304" pitchFamily="18" charset="0"/>
                <a:cs typeface="Times New Roman" panose="02020603050405020304" pitchFamily="18" charset="0"/>
              </a:rPr>
              <a:t>Функції</a:t>
            </a:r>
            <a:r>
              <a:rPr lang="ru-RU"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i="1" dirty="0" err="1">
                <a:effectLst/>
                <a:latin typeface="Times New Roman" panose="02020603050405020304" pitchFamily="18" charset="0"/>
                <a:ea typeface="Times New Roman" panose="02020603050405020304" pitchFamily="18" charset="0"/>
                <a:cs typeface="Times New Roman" panose="02020603050405020304" pitchFamily="18" charset="0"/>
              </a:rPr>
              <a:t>спілкування</a:t>
            </a:r>
            <a:r>
              <a:rPr lang="ru-RU" sz="1800" i="1" dirty="0">
                <a:effectLst/>
                <a:latin typeface="Times New Roman" panose="02020603050405020304" pitchFamily="18" charset="0"/>
                <a:ea typeface="Times New Roman" panose="02020603050405020304" pitchFamily="18" charset="0"/>
                <a:cs typeface="Times New Roman" panose="02020603050405020304" pitchFamily="18" charset="0"/>
              </a:rPr>
              <a:t> у </a:t>
            </a:r>
            <a:r>
              <a:rPr lang="ru-RU" sz="1800" i="1" dirty="0" err="1">
                <a:effectLst/>
                <a:latin typeface="Times New Roman" panose="02020603050405020304" pitchFamily="18" charset="0"/>
                <a:ea typeface="Times New Roman" panose="02020603050405020304" pitchFamily="18" charset="0"/>
                <a:cs typeface="Times New Roman" panose="02020603050405020304" pitchFamily="18" charset="0"/>
              </a:rPr>
              <a:t>соціальній</a:t>
            </a:r>
            <a:r>
              <a:rPr lang="ru-RU"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i="1" dirty="0" err="1">
                <a:effectLst/>
                <a:latin typeface="Times New Roman" panose="02020603050405020304" pitchFamily="18" charset="0"/>
                <a:ea typeface="Times New Roman" panose="02020603050405020304" pitchFamily="18" charset="0"/>
                <a:cs typeface="Times New Roman" panose="02020603050405020304" pitchFamily="18" charset="0"/>
              </a:rPr>
              <a:t>роботі</a:t>
            </a:r>
            <a:r>
              <a:rPr lang="ru-RU" sz="1800" i="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UA" sz="1800" i="1" dirty="0">
              <a:effectLst/>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15000"/>
              </a:lnSpc>
              <a:spcAft>
                <a:spcPts val="1000"/>
              </a:spcAft>
              <a:buFont typeface="Wingdings" panose="05000000000000000000" pitchFamily="2" charset="2"/>
              <a:buChar char="v"/>
            </a:pP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інформаційно-комунікативна</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передача і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прийом</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інформації</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взаємообмін</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та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обговорення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подій</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фактів</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явищ</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15000"/>
              </a:lnSpc>
              <a:spcAft>
                <a:spcPts val="1000"/>
              </a:spcAft>
              <a:buFont typeface="Wingdings" panose="05000000000000000000" pitchFamily="2" charset="2"/>
              <a:buChar char="v"/>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регулятивно-</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комунікаційна</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регуляція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поведінки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суб’єктів</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спілкування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сумісність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загальний</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стиль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діяльності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синхронність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дій</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тощо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15000"/>
              </a:lnSpc>
              <a:spcAft>
                <a:spcPts val="1000"/>
              </a:spcAft>
              <a:buFont typeface="Wingdings" panose="05000000000000000000" pitchFamily="2" charset="2"/>
              <a:buChar char="v"/>
            </a:pP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афектно-комунікативна</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стосується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емоційної</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сфери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через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прояв</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ставлення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учасників</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їх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настрій</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самопочуття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обмін</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емоціями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співпереживання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байдужість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участь,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гнів</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обмін</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внутрішніми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почуттями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15000"/>
              </a:lnSpc>
              <a:spcAft>
                <a:spcPts val="1000"/>
              </a:spcAft>
              <a:buFont typeface="Wingdings" panose="05000000000000000000" pitchFamily="2" charset="2"/>
              <a:buChar char="v"/>
            </a:pP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виховна</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формування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і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розвиток</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інтелектуальної</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емоційної</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вольової</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сторін</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особистості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її</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соціально-ціннісних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орієнтацій</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15000"/>
              </a:lnSpc>
              <a:spcAft>
                <a:spcPts val="1000"/>
              </a:spcAft>
              <a:buFont typeface="Wingdings" panose="05000000000000000000" pitchFamily="2" charset="2"/>
              <a:buChar char="v"/>
            </a:pP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пізнання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співбесідниками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один одного: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формування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уявлення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про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інших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набуття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досвіду</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ru-UA" dirty="0"/>
          </a:p>
        </p:txBody>
      </p:sp>
    </p:spTree>
    <p:extLst>
      <p:ext uri="{BB962C8B-B14F-4D97-AF65-F5344CB8AC3E}">
        <p14:creationId xmlns:p14="http://schemas.microsoft.com/office/powerpoint/2010/main" val="1721324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7F4772E2-5C8F-BC18-3969-9391AC54E75E}"/>
              </a:ext>
            </a:extLst>
          </p:cNvPr>
          <p:cNvSpPr>
            <a:spLocks noGrp="1"/>
          </p:cNvSpPr>
          <p:nvPr>
            <p:ph idx="1"/>
          </p:nvPr>
        </p:nvSpPr>
        <p:spPr>
          <a:xfrm>
            <a:off x="232757" y="282633"/>
            <a:ext cx="11687694" cy="6334298"/>
          </a:xfrm>
        </p:spPr>
        <p:txBody>
          <a:bodyPr/>
          <a:lstStyle/>
          <a:p>
            <a:pPr marL="0" indent="0" algn="just">
              <a:lnSpc>
                <a:spcPct val="115000"/>
              </a:lnSpc>
              <a:spcAft>
                <a:spcPts val="1000"/>
              </a:spcAft>
              <a:buNone/>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Зовнішність соціального працівника, те, як він спілкується, звертається і вислуховує клієнтів та багато інших ознак складають його імідж (думку про нього в очах його клієнтів, колег, суспільства загалом).</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000"/>
              </a:spcAft>
              <a:buNone/>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Імідж</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(з франц. образ) –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сукупність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уявлень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що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склалися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в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суспільстві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про те, як повинна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поводити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себе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людина</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відповідно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до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свого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статусу;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стереотипний</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емоційно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забарвлений</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образ кого-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або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чого-небудь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Імідж</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складається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із</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15000"/>
              </a:lnSpc>
              <a:spcAft>
                <a:spcPts val="1000"/>
              </a:spcAft>
              <a:buFont typeface="Wingdings" panose="05000000000000000000" pitchFamily="2" charset="2"/>
              <a:buChar char="v"/>
            </a:pP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зовнішності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одяг</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охайність</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15000"/>
              </a:lnSpc>
              <a:spcAft>
                <a:spcPts val="1000"/>
              </a:spcAft>
              <a:buFont typeface="Wingdings" panose="05000000000000000000" pitchFamily="2" charset="2"/>
              <a:buChar char="v"/>
            </a:pP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манери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триматися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і </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мови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тіла</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(жести, рухи, постава, </a:t>
            </a:r>
          </a:p>
          <a:p>
            <a:pPr marL="0" indent="0" algn="just">
              <a:lnSpc>
                <a:spcPct val="115000"/>
              </a:lnSpc>
              <a:spcAft>
                <a:spcPts val="1000"/>
              </a:spcAft>
              <a:buNone/>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хода,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пози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тощо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15000"/>
              </a:lnSpc>
              <a:spcAft>
                <a:spcPts val="1000"/>
              </a:spcAft>
              <a:buFont typeface="Wingdings" panose="05000000000000000000" pitchFamily="2" charset="2"/>
              <a:buChar char="v"/>
            </a:pP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манери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мови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15000"/>
              </a:lnSpc>
              <a:spcAft>
                <a:spcPts val="1000"/>
              </a:spcAft>
              <a:buFont typeface="Wingdings" panose="05000000000000000000" pitchFamily="2" charset="2"/>
              <a:buChar char="v"/>
            </a:pP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вибору</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слів</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включаючи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і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професійний</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жаргон; </a:t>
            </a:r>
          </a:p>
          <a:p>
            <a:pPr algn="just">
              <a:lnSpc>
                <a:spcPct val="115000"/>
              </a:lnSpc>
              <a:spcAft>
                <a:spcPts val="1000"/>
              </a:spcAft>
              <a:buFont typeface="Wingdings" panose="05000000000000000000" pitchFamily="2" charset="2"/>
              <a:buChar char="v"/>
            </a:pP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аксесуар</a:t>
            </a:r>
            <a:r>
              <a:rPr lang="uk-UA" sz="1800" dirty="0" err="1">
                <a:effectLst/>
                <a:latin typeface="Times New Roman" panose="02020603050405020304" pitchFamily="18" charset="0"/>
                <a:ea typeface="Times New Roman" panose="02020603050405020304" pitchFamily="18" charset="0"/>
                <a:cs typeface="Times New Roman" panose="02020603050405020304" pitchFamily="18" charset="0"/>
              </a:rPr>
              <a:t>ів</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що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є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показником</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належності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до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певної</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indent="0" algn="just">
              <a:lnSpc>
                <a:spcPct val="115000"/>
              </a:lnSpc>
              <a:spcAft>
                <a:spcPts val="1000"/>
              </a:spcAft>
              <a:buNone/>
            </a:pP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соціальної</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групи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ru-UA" dirty="0"/>
          </a:p>
        </p:txBody>
      </p:sp>
      <p:pic>
        <p:nvPicPr>
          <p:cNvPr id="4" name="Рисунок 3" descr="стокові фото, фото роялті-фрі та зображення на тему соціальний працівник розмовляє зі старшою парою вдома - social workers">
            <a:extLst>
              <a:ext uri="{FF2B5EF4-FFF2-40B4-BE49-F238E27FC236}">
                <a16:creationId xmlns:a16="http://schemas.microsoft.com/office/drawing/2014/main" id="{A00A1EE3-0BE8-6E25-70C3-AF939F3384D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76604" y="2446507"/>
            <a:ext cx="5829300" cy="3886200"/>
          </a:xfrm>
          <a:prstGeom prst="rect">
            <a:avLst/>
          </a:prstGeom>
          <a:noFill/>
          <a:ln>
            <a:noFill/>
          </a:ln>
        </p:spPr>
      </p:pic>
    </p:spTree>
    <p:extLst>
      <p:ext uri="{BB962C8B-B14F-4D97-AF65-F5344CB8AC3E}">
        <p14:creationId xmlns:p14="http://schemas.microsoft.com/office/powerpoint/2010/main" val="2746754380"/>
      </p:ext>
    </p:extLst>
  </p:cSld>
  <p:clrMapOvr>
    <a:masterClrMapping/>
  </p:clrMapOvr>
</p:sld>
</file>

<file path=ppt/theme/theme1.xml><?xml version="1.0" encoding="utf-8"?>
<a:theme xmlns:a="http://schemas.openxmlformats.org/drawingml/2006/main" name="ArchwayVTI">
  <a:themeElements>
    <a:clrScheme name="Custom 1">
      <a:dk1>
        <a:sysClr val="windowText" lastClr="000000"/>
      </a:dk1>
      <a:lt1>
        <a:sysClr val="window" lastClr="FFFFFF"/>
      </a:lt1>
      <a:dk2>
        <a:srgbClr val="2E3A3C"/>
      </a:dk2>
      <a:lt2>
        <a:srgbClr val="EDE9E7"/>
      </a:lt2>
      <a:accent1>
        <a:srgbClr val="898470"/>
      </a:accent1>
      <a:accent2>
        <a:srgbClr val="7A8773"/>
      </a:accent2>
      <a:accent3>
        <a:srgbClr val="8C845E"/>
      </a:accent3>
      <a:accent4>
        <a:srgbClr val="9F7E56"/>
      </a:accent4>
      <a:accent5>
        <a:srgbClr val="9B7E69"/>
      </a:accent5>
      <a:accent6>
        <a:srgbClr val="AA7862"/>
      </a:accent6>
      <a:hlink>
        <a:srgbClr val="7A8773"/>
      </a:hlink>
      <a:folHlink>
        <a:srgbClr val="9F7E56"/>
      </a:folHlink>
    </a:clrScheme>
    <a:fontScheme name="Archway">
      <a:majorFont>
        <a:latin typeface="Felix Titling"/>
        <a:ea typeface=""/>
        <a:cs typeface=""/>
      </a:majorFont>
      <a:minorFont>
        <a:latin typeface="Goudy Old Styl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chwayVTI" id="{309F1D27-9968-4F93-BA7C-3666A757FD2E}" vid="{76D8E8FD-8787-4E56-A14A-C28BF58ABEEE}"/>
    </a:ext>
  </a:extLst>
</a:theme>
</file>

<file path=docProps/app.xml><?xml version="1.0" encoding="utf-8"?>
<Properties xmlns="http://schemas.openxmlformats.org/officeDocument/2006/extended-properties" xmlns:vt="http://schemas.openxmlformats.org/officeDocument/2006/docPropsVTypes">
  <TotalTime>53</TotalTime>
  <Words>1590</Words>
  <Application>Microsoft Office PowerPoint</Application>
  <PresentationFormat>Широкий екран</PresentationFormat>
  <Paragraphs>96</Paragraphs>
  <Slides>20</Slides>
  <Notes>0</Notes>
  <HiddenSlides>0</HiddenSlides>
  <MMClips>0</MMClips>
  <ScaleCrop>false</ScaleCrop>
  <HeadingPairs>
    <vt:vector size="6" baseType="variant">
      <vt:variant>
        <vt:lpstr>Використані шрифти</vt:lpstr>
      </vt:variant>
      <vt:variant>
        <vt:i4>6</vt:i4>
      </vt:variant>
      <vt:variant>
        <vt:lpstr>Тема</vt:lpstr>
      </vt:variant>
      <vt:variant>
        <vt:i4>1</vt:i4>
      </vt:variant>
      <vt:variant>
        <vt:lpstr>Заголовки слайдів</vt:lpstr>
      </vt:variant>
      <vt:variant>
        <vt:i4>20</vt:i4>
      </vt:variant>
    </vt:vector>
  </HeadingPairs>
  <TitlesOfParts>
    <vt:vector size="27" baseType="lpstr">
      <vt:lpstr>Arial</vt:lpstr>
      <vt:lpstr>Calibri</vt:lpstr>
      <vt:lpstr>Felix Titling</vt:lpstr>
      <vt:lpstr>Goudy Old Style</vt:lpstr>
      <vt:lpstr>Times New Roman</vt:lpstr>
      <vt:lpstr>Wingdings</vt:lpstr>
      <vt:lpstr>ArchwayVTI</vt:lpstr>
      <vt:lpstr>Навчальна дисципліна «Деонтологія» Лекція: Етикет фахівця соціальної роботи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Навчальна дисципліна «Деонтологія» Лекція: Етикет фахівця соціальної роботи </dc:title>
  <dc:creator>Irina Ivanova</dc:creator>
  <cp:lastModifiedBy>Irina Ivanova</cp:lastModifiedBy>
  <cp:revision>2</cp:revision>
  <dcterms:created xsi:type="dcterms:W3CDTF">2023-10-29T15:16:32Z</dcterms:created>
  <dcterms:modified xsi:type="dcterms:W3CDTF">2023-10-29T16:10:50Z</dcterms:modified>
</cp:coreProperties>
</file>